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charts/chartEx2.xml" ContentType="application/vnd.ms-office.chartex+xml"/>
  <Override PartName="/ppt/charts/style8.xml" ContentType="application/vnd.ms-office.chartstyle+xml"/>
  <Override PartName="/ppt/charts/colors8.xml" ContentType="application/vnd.ms-office.chartcolorstyle+xml"/>
  <Override PartName="/ppt/charts/chartEx3.xml" ContentType="application/vnd.ms-office.chartex+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44"/>
  </p:notesMasterIdLst>
  <p:handoutMasterIdLst>
    <p:handoutMasterId r:id="rId45"/>
  </p:handoutMasterIdLst>
  <p:sldIdLst>
    <p:sldId id="517" r:id="rId2"/>
    <p:sldId id="1510" r:id="rId3"/>
    <p:sldId id="1511" r:id="rId4"/>
    <p:sldId id="1390" r:id="rId5"/>
    <p:sldId id="1516" r:id="rId6"/>
    <p:sldId id="1515" r:id="rId7"/>
    <p:sldId id="1513" r:id="rId8"/>
    <p:sldId id="1473" r:id="rId9"/>
    <p:sldId id="1534" r:id="rId10"/>
    <p:sldId id="1533" r:id="rId11"/>
    <p:sldId id="1509" r:id="rId12"/>
    <p:sldId id="1379" r:id="rId13"/>
    <p:sldId id="1520" r:id="rId14"/>
    <p:sldId id="1370" r:id="rId15"/>
    <p:sldId id="1535" r:id="rId16"/>
    <p:sldId id="527" r:id="rId17"/>
    <p:sldId id="1521" r:id="rId18"/>
    <p:sldId id="1517" r:id="rId19"/>
    <p:sldId id="1537" r:id="rId20"/>
    <p:sldId id="1538" r:id="rId21"/>
    <p:sldId id="1536" r:id="rId22"/>
    <p:sldId id="259" r:id="rId23"/>
    <p:sldId id="264" r:id="rId24"/>
    <p:sldId id="1378" r:id="rId25"/>
    <p:sldId id="1457" r:id="rId26"/>
    <p:sldId id="493" r:id="rId27"/>
    <p:sldId id="1541" r:id="rId28"/>
    <p:sldId id="492" r:id="rId29"/>
    <p:sldId id="522" r:id="rId30"/>
    <p:sldId id="1539" r:id="rId31"/>
    <p:sldId id="410" r:id="rId32"/>
    <p:sldId id="412" r:id="rId33"/>
    <p:sldId id="1540" r:id="rId34"/>
    <p:sldId id="1523" r:id="rId35"/>
    <p:sldId id="1524" r:id="rId36"/>
    <p:sldId id="1529" r:id="rId37"/>
    <p:sldId id="1488" r:id="rId38"/>
    <p:sldId id="304" r:id="rId39"/>
    <p:sldId id="497" r:id="rId40"/>
    <p:sldId id="449" r:id="rId41"/>
    <p:sldId id="1525" r:id="rId42"/>
    <p:sldId id="518" r:id="rId43"/>
  </p:sldIdLst>
  <p:sldSz cx="18288000" cy="10287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B7F0C9-C4E3-40EB-A354-F89704B12BD1}">
          <p14:sldIdLst>
            <p14:sldId id="517"/>
            <p14:sldId id="1510"/>
            <p14:sldId id="1511"/>
            <p14:sldId id="1390"/>
            <p14:sldId id="1516"/>
            <p14:sldId id="1515"/>
            <p14:sldId id="1513"/>
            <p14:sldId id="1473"/>
            <p14:sldId id="1534"/>
            <p14:sldId id="1533"/>
            <p14:sldId id="1509"/>
            <p14:sldId id="1379"/>
            <p14:sldId id="1520"/>
            <p14:sldId id="1370"/>
            <p14:sldId id="1535"/>
            <p14:sldId id="527"/>
            <p14:sldId id="1521"/>
            <p14:sldId id="1517"/>
            <p14:sldId id="1537"/>
            <p14:sldId id="1538"/>
            <p14:sldId id="1536"/>
            <p14:sldId id="259"/>
            <p14:sldId id="264"/>
            <p14:sldId id="1378"/>
            <p14:sldId id="1457"/>
            <p14:sldId id="493"/>
            <p14:sldId id="1541"/>
            <p14:sldId id="492"/>
            <p14:sldId id="522"/>
            <p14:sldId id="1539"/>
            <p14:sldId id="410"/>
            <p14:sldId id="412"/>
            <p14:sldId id="1540"/>
            <p14:sldId id="1523"/>
            <p14:sldId id="1524"/>
            <p14:sldId id="1529"/>
            <p14:sldId id="1488"/>
            <p14:sldId id="304"/>
            <p14:sldId id="497"/>
            <p14:sldId id="449"/>
            <p14:sldId id="1525"/>
            <p14:sldId id="518"/>
          </p14:sldIdLst>
        </p14:section>
        <p14:section name="General" id="{B976DD0A-737C-4574-8F2C-6D69366EA797}">
          <p14:sldIdLst/>
        </p14:section>
        <p14:section name="Gallery" id="{B9812286-DE79-4AFE-BF15-B1268DC8B7E6}">
          <p14:sldIdLst/>
        </p14:section>
        <p14:section name="Devices" id="{D6816D6C-955F-486D-8AC7-C12016318E64}">
          <p14:sldIdLst/>
        </p14:section>
        <p14:section name="Team" id="{304EB8DC-09BC-4E02-BA6C-9590DF08E188}">
          <p14:sldIdLst/>
        </p14:section>
        <p14:section name="Maps" id="{9E29D319-A799-48BA-A945-20F0CD64A0B0}">
          <p14:sldIdLst/>
        </p14:section>
        <p14:section name="Infographics" id="{70A9ACA5-3BF4-4E63-A582-FB339DFED997}">
          <p14:sldIdLst/>
        </p14:section>
        <p14:section name="Charts" id="{9F5F762E-68B3-4B34-8F7D-798211E0360E}">
          <p14:sldIdLst/>
        </p14:section>
        <p14:section name="Columns" id="{53A263FE-2B74-4AC3-97AE-C464BB2801FA}">
          <p14:sldIdLst/>
        </p14:section>
      </p14:sectionLst>
    </p:ext>
    <p:ext uri="{EFAFB233-063F-42B5-8137-9DF3F51BA10A}">
      <p15:sldGuideLst xmlns:p15="http://schemas.microsoft.com/office/powerpoint/2012/main">
        <p15:guide id="2" pos="5760" userDrawn="1">
          <p15:clr>
            <a:srgbClr val="A4A3A4"/>
          </p15:clr>
        </p15:guide>
        <p15:guide id="3" pos="10829" userDrawn="1">
          <p15:clr>
            <a:srgbClr val="A4A3A4"/>
          </p15:clr>
        </p15:guide>
        <p15:guide id="4" orient="horz" pos="5859" userDrawn="1">
          <p15:clr>
            <a:srgbClr val="A4A3A4"/>
          </p15:clr>
        </p15:guide>
        <p15:guide id="5" pos="692" userDrawn="1">
          <p15:clr>
            <a:srgbClr val="A4A3A4"/>
          </p15:clr>
        </p15:guide>
        <p15:guide id="6" orient="horz" pos="7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Francois Robert" initials="JR" lastIdx="1" clrIdx="0">
    <p:extLst>
      <p:ext uri="{19B8F6BF-5375-455C-9EA6-DF929625EA0E}">
        <p15:presenceInfo xmlns:p15="http://schemas.microsoft.com/office/powerpoint/2012/main" userId="a293c82d228c0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4E53"/>
    <a:srgbClr val="DFD1C3"/>
    <a:srgbClr val="5B4C52"/>
    <a:srgbClr val="A0635D"/>
    <a:srgbClr val="BF9087"/>
    <a:srgbClr val="F5E5DC"/>
    <a:srgbClr val="FBEDEA"/>
    <a:srgbClr val="BF8793"/>
    <a:srgbClr val="A05D72"/>
    <a:srgbClr val="6B2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BD431-863D-48DB-AF75-6CD0F2B0BC24}" v="28" dt="2025-08-13T14:15:00.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1" autoAdjust="0"/>
    <p:restoredTop sz="93404" autoAdjust="0"/>
  </p:normalViewPr>
  <p:slideViewPr>
    <p:cSldViewPr snapToGrid="0" showGuides="1">
      <p:cViewPr varScale="1">
        <p:scale>
          <a:sx n="49" d="100"/>
          <a:sy n="49" d="100"/>
        </p:scale>
        <p:origin x="907" y="77"/>
      </p:cViewPr>
      <p:guideLst>
        <p:guide pos="5760"/>
        <p:guide pos="10829"/>
        <p:guide orient="horz" pos="5859"/>
        <p:guide pos="692"/>
        <p:guide orient="horz" pos="756"/>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45864"/>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Marines Copado" userId="e752e6b9-dff2-426a-98c8-c15e5c092b47" providerId="ADAL" clId="{12EBD431-863D-48DB-AF75-6CD0F2B0BC24}"/>
    <pc:docChg chg="addSld delSld modSld modSection">
      <pc:chgData name="Fernando Marines Copado" userId="e752e6b9-dff2-426a-98c8-c15e5c092b47" providerId="ADAL" clId="{12EBD431-863D-48DB-AF75-6CD0F2B0BC24}" dt="2025-08-13T14:15:00.498" v="29" actId="20577"/>
      <pc:docMkLst>
        <pc:docMk/>
      </pc:docMkLst>
      <pc:sldChg chg="del">
        <pc:chgData name="Fernando Marines Copado" userId="e752e6b9-dff2-426a-98c8-c15e5c092b47" providerId="ADAL" clId="{12EBD431-863D-48DB-AF75-6CD0F2B0BC24}" dt="2025-08-13T14:01:15.572" v="2" actId="47"/>
        <pc:sldMkLst>
          <pc:docMk/>
          <pc:sldMk cId="1870498443" sldId="415"/>
        </pc:sldMkLst>
      </pc:sldChg>
      <pc:sldChg chg="del">
        <pc:chgData name="Fernando Marines Copado" userId="e752e6b9-dff2-426a-98c8-c15e5c092b47" providerId="ADAL" clId="{12EBD431-863D-48DB-AF75-6CD0F2B0BC24}" dt="2025-08-13T13:32:48.074" v="0" actId="47"/>
        <pc:sldMkLst>
          <pc:docMk/>
          <pc:sldMk cId="2140680611" sldId="451"/>
        </pc:sldMkLst>
      </pc:sldChg>
      <pc:sldChg chg="modSp">
        <pc:chgData name="Fernando Marines Copado" userId="e752e6b9-dff2-426a-98c8-c15e5c092b47" providerId="ADAL" clId="{12EBD431-863D-48DB-AF75-6CD0F2B0BC24}" dt="2025-08-13T14:15:00.498" v="29" actId="20577"/>
        <pc:sldMkLst>
          <pc:docMk/>
          <pc:sldMk cId="619661181" sldId="1378"/>
        </pc:sldMkLst>
        <pc:spChg chg="mod">
          <ac:chgData name="Fernando Marines Copado" userId="e752e6b9-dff2-426a-98c8-c15e5c092b47" providerId="ADAL" clId="{12EBD431-863D-48DB-AF75-6CD0F2B0BC24}" dt="2025-08-13T14:15:00.498" v="29" actId="20577"/>
          <ac:spMkLst>
            <pc:docMk/>
            <pc:sldMk cId="619661181" sldId="1378"/>
            <ac:spMk id="13" creationId="{DEBE3732-8ABB-4E86-ADDA-1347195C913C}"/>
          </ac:spMkLst>
        </pc:spChg>
      </pc:sldChg>
      <pc:sldChg chg="add">
        <pc:chgData name="Fernando Marines Copado" userId="e752e6b9-dff2-426a-98c8-c15e5c092b47" providerId="ADAL" clId="{12EBD431-863D-48DB-AF75-6CD0F2B0BC24}" dt="2025-08-13T14:00:49.529" v="1"/>
        <pc:sldMkLst>
          <pc:docMk/>
          <pc:sldMk cId="1062031833" sldId="1537"/>
        </pc:sldMkLst>
      </pc:sldChg>
      <pc:sldMasterChg chg="delSldLayout">
        <pc:chgData name="Fernando Marines Copado" userId="e752e6b9-dff2-426a-98c8-c15e5c092b47" providerId="ADAL" clId="{12EBD431-863D-48DB-AF75-6CD0F2B0BC24}" dt="2025-08-13T13:32:48.074" v="0" actId="47"/>
        <pc:sldMasterMkLst>
          <pc:docMk/>
          <pc:sldMasterMk cId="3884714927" sldId="2147483738"/>
        </pc:sldMasterMkLst>
        <pc:sldLayoutChg chg="del">
          <pc:chgData name="Fernando Marines Copado" userId="e752e6b9-dff2-426a-98c8-c15e5c092b47" providerId="ADAL" clId="{12EBD431-863D-48DB-AF75-6CD0F2B0BC24}" dt="2025-08-13T13:32:48.074" v="0" actId="47"/>
          <pc:sldLayoutMkLst>
            <pc:docMk/>
            <pc:sldMasterMk cId="3884714927" sldId="2147483738"/>
            <pc:sldLayoutMk cId="3370617921" sldId="214748412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https://auditoriachihuahua-my.sharepoint.com/personal/jesus_trejo_auditoriachihuahua_gob_mx/Documents/DAJI%202025/SEGUIMIENTO/Seguimiento%20&#250;nico%20200624.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auditoriachihuahua-my.sharepoint.com/personal/jesus_trejo_auditoriachihuahua_gob_mx/Documents/DAJI%202025/SEGUIMIENTO/Seguimiento%20&#250;nico%20200624.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auditoriachihuahua-my.sharepoint.com/personal/jesus_trejo_auditoriachihuahua_gob_mx/Documents/DAJI%202025/SEGUIMIENTO/Seguimiento%20&#250;nico%20200624.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auditoriachihuahua-my.sharepoint.com/personal/jesus_trejo_auditoriachihuahua_gob_mx/Documents/DAJI%202025/SEGUIMIENTO/Seguimiento%20&#250;nico%20200624.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auditoriachihuahua-my.sharepoint.com/personal/jesus_trejo_auditoriachihuahua_gob_mx/Documents/DAJI%202025/SEGUIMIENTO/Seguimiento%20&#250;nico%20200624.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oleObject" Target="https://auditoriachihuahua.sharepoint.com/sites/PENALDS/Documentos%20compartidos/Hist&#243;rico%20denuncias%20(nv).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Libro2"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_rels/chartEx3.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22499999999998E-3"/>
          <c:y val="5.13886E-2"/>
          <c:w val="0.98784799999999995"/>
          <c:h val="0.82415546901745973"/>
        </c:manualLayout>
      </c:layout>
      <c:barChart>
        <c:barDir val="col"/>
        <c:grouping val="clustered"/>
        <c:varyColors val="0"/>
        <c:dLbls>
          <c:showLegendKey val="0"/>
          <c:showVal val="0"/>
          <c:showCatName val="0"/>
          <c:showSerName val="0"/>
          <c:showPercent val="0"/>
          <c:showBubbleSize val="0"/>
        </c:dLbls>
        <c:gapWidth val="80"/>
        <c:overlap val="-27"/>
        <c:axId val="706335792"/>
        <c:axId val="706335400"/>
      </c:barChart>
      <c:catAx>
        <c:axId val="706335792"/>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a:pPr>
            <a:endParaRPr lang="es-MX"/>
          </a:p>
        </c:txPr>
        <c:crossAx val="706335400"/>
        <c:crosses val="autoZero"/>
        <c:auto val="1"/>
        <c:lblAlgn val="ctr"/>
        <c:lblOffset val="100"/>
        <c:noMultiLvlLbl val="1"/>
      </c:catAx>
      <c:valAx>
        <c:axId val="706335400"/>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a:pPr>
            <a:endParaRPr lang="es-MX"/>
          </a:p>
        </c:txPr>
        <c:crossAx val="706335792"/>
        <c:crosses val="autoZero"/>
        <c:crossBetween val="between"/>
        <c:majorUnit val="22.5"/>
        <c:minorUnit val="11.25"/>
      </c:valAx>
      <c:spPr>
        <a:noFill/>
        <a:ln w="12700" cap="flat">
          <a:noFill/>
          <a:miter lim="400000"/>
        </a:ln>
        <a:effectLst/>
      </c:spPr>
    </c:plotArea>
    <c:plotVisOnly val="1"/>
    <c:dispBlanksAs val="gap"/>
    <c:showDLblsOverMax val="1"/>
  </c:chart>
  <c:spPr>
    <a:noFill/>
    <a:ln>
      <a:noFill/>
    </a:ln>
    <a:effectLst/>
  </c:spPr>
  <c:txPr>
    <a:bodyPr/>
    <a:lstStyle/>
    <a:p>
      <a:pPr>
        <a:defRPr sz="2000" b="0"/>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chemeClr val="tx2">
                <a:lumMod val="20000"/>
                <a:lumOff val="80000"/>
              </a:schemeClr>
            </a:solidFill>
            <a:ln w="12700" cap="flat">
              <a:noFill/>
              <a:miter lim="400000"/>
            </a:ln>
            <a:effectLst/>
          </c:spPr>
          <c:dPt>
            <c:idx val="0"/>
            <c:bubble3D val="0"/>
            <c:spPr>
              <a:solidFill>
                <a:schemeClr val="accent1"/>
              </a:solidFill>
              <a:ln w="12700" cap="flat">
                <a:noFill/>
                <a:miter lim="400000"/>
              </a:ln>
              <a:effectLst/>
            </c:spPr>
            <c:extLst>
              <c:ext xmlns:c16="http://schemas.microsoft.com/office/drawing/2014/chart" uri="{C3380CC4-5D6E-409C-BE32-E72D297353CC}">
                <c16:uniqueId val="{00000001-DD85-48C6-99DB-363DD86D0635}"/>
              </c:ext>
            </c:extLst>
          </c:dPt>
          <c:dPt>
            <c:idx val="1"/>
            <c:bubble3D val="0"/>
            <c:extLst>
              <c:ext xmlns:c16="http://schemas.microsoft.com/office/drawing/2014/chart" uri="{C3380CC4-5D6E-409C-BE32-E72D297353CC}">
                <c16:uniqueId val="{00000003-DD85-48C6-99DB-363DD86D0635}"/>
              </c:ext>
            </c:extLst>
          </c:dPt>
          <c:cat>
            <c:strRef>
              <c:f>Sheet1!$B$1:$C$1</c:f>
              <c:strCache>
                <c:ptCount val="2"/>
                <c:pt idx="0">
                  <c:v>1st Qtr</c:v>
                </c:pt>
                <c:pt idx="1">
                  <c:v>2nd Qtr</c:v>
                </c:pt>
              </c:strCache>
            </c:strRef>
          </c:cat>
          <c:val>
            <c:numRef>
              <c:f>Sheet1!$B$2:$C$2</c:f>
              <c:numCache>
                <c:formatCode>General</c:formatCode>
                <c:ptCount val="2"/>
                <c:pt idx="0">
                  <c:v>91</c:v>
                </c:pt>
                <c:pt idx="1">
                  <c:v>9</c:v>
                </c:pt>
              </c:numCache>
            </c:numRef>
          </c:val>
          <c:extLst>
            <c:ext xmlns:c16="http://schemas.microsoft.com/office/drawing/2014/chart" uri="{C3380CC4-5D6E-409C-BE32-E72D297353CC}">
              <c16:uniqueId val="{00000004-DD85-48C6-99DB-363DD86D063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chemeClr val="accent2"/>
            </a:solidFill>
            <a:ln w="12700" cap="flat">
              <a:noFill/>
              <a:miter lim="400000"/>
            </a:ln>
            <a:effectLst/>
          </c:spPr>
          <c:dPt>
            <c:idx val="0"/>
            <c:bubble3D val="0"/>
            <c:extLst>
              <c:ext xmlns:c16="http://schemas.microsoft.com/office/drawing/2014/chart" uri="{C3380CC4-5D6E-409C-BE32-E72D297353CC}">
                <c16:uniqueId val="{00000001-C16E-44A5-9CC9-C364084FACC2}"/>
              </c:ext>
            </c:extLst>
          </c:dPt>
          <c:dPt>
            <c:idx val="1"/>
            <c:bubble3D val="0"/>
            <c:spPr>
              <a:solidFill>
                <a:schemeClr val="tx2">
                  <a:lumMod val="20000"/>
                  <a:lumOff val="80000"/>
                </a:schemeClr>
              </a:solidFill>
              <a:ln w="12700" cap="flat">
                <a:noFill/>
                <a:miter lim="400000"/>
              </a:ln>
              <a:effectLst/>
            </c:spPr>
            <c:extLst>
              <c:ext xmlns:c16="http://schemas.microsoft.com/office/drawing/2014/chart" uri="{C3380CC4-5D6E-409C-BE32-E72D297353CC}">
                <c16:uniqueId val="{00000003-C16E-44A5-9CC9-C364084FACC2}"/>
              </c:ext>
            </c:extLst>
          </c:dPt>
          <c:cat>
            <c:strRef>
              <c:f>Sheet1!$B$1:$C$1</c:f>
              <c:strCache>
                <c:ptCount val="2"/>
                <c:pt idx="0">
                  <c:v>1st Qtr</c:v>
                </c:pt>
                <c:pt idx="1">
                  <c:v>2nd Qtr</c:v>
                </c:pt>
              </c:strCache>
            </c:strRef>
          </c:cat>
          <c:val>
            <c:numRef>
              <c:f>Sheet1!$B$2:$C$2</c:f>
              <c:numCache>
                <c:formatCode>General</c:formatCode>
                <c:ptCount val="2"/>
                <c:pt idx="0">
                  <c:v>4</c:v>
                </c:pt>
                <c:pt idx="1">
                  <c:v>96</c:v>
                </c:pt>
              </c:numCache>
            </c:numRef>
          </c:val>
          <c:extLst>
            <c:ext xmlns:c16="http://schemas.microsoft.com/office/drawing/2014/chart" uri="{C3380CC4-5D6E-409C-BE32-E72D297353CC}">
              <c16:uniqueId val="{00000004-C16E-44A5-9CC9-C364084FACC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chemeClr val="tx2">
                <a:lumMod val="90000"/>
                <a:lumOff val="10000"/>
              </a:schemeClr>
            </a:solidFill>
            <a:ln w="12700" cap="flat">
              <a:noFill/>
              <a:miter lim="400000"/>
            </a:ln>
            <a:effectLst/>
          </c:spPr>
          <c:dPt>
            <c:idx val="0"/>
            <c:bubble3D val="0"/>
            <c:explosion val="1"/>
            <c:spPr>
              <a:solidFill>
                <a:schemeClr val="accent4"/>
              </a:solidFill>
              <a:ln w="12700" cap="flat">
                <a:noFill/>
                <a:miter lim="400000"/>
              </a:ln>
              <a:effectLst/>
            </c:spPr>
            <c:extLst>
              <c:ext xmlns:c16="http://schemas.microsoft.com/office/drawing/2014/chart" uri="{C3380CC4-5D6E-409C-BE32-E72D297353CC}">
                <c16:uniqueId val="{00000001-146A-4DDF-B70A-05D843CF1A2F}"/>
              </c:ext>
            </c:extLst>
          </c:dPt>
          <c:dPt>
            <c:idx val="1"/>
            <c:bubble3D val="0"/>
            <c:spPr>
              <a:solidFill>
                <a:schemeClr val="tx2">
                  <a:lumMod val="20000"/>
                  <a:lumOff val="80000"/>
                </a:schemeClr>
              </a:solidFill>
              <a:ln w="12700" cap="flat">
                <a:noFill/>
                <a:miter lim="400000"/>
              </a:ln>
              <a:effectLst/>
            </c:spPr>
            <c:extLst>
              <c:ext xmlns:c16="http://schemas.microsoft.com/office/drawing/2014/chart" uri="{C3380CC4-5D6E-409C-BE32-E72D297353CC}">
                <c16:uniqueId val="{00000003-146A-4DDF-B70A-05D843CF1A2F}"/>
              </c:ext>
            </c:extLst>
          </c:dPt>
          <c:cat>
            <c:strRef>
              <c:f>Sheet1!$B$1:$C$1</c:f>
              <c:strCache>
                <c:ptCount val="2"/>
                <c:pt idx="0">
                  <c:v>1st Qtr</c:v>
                </c:pt>
                <c:pt idx="1">
                  <c:v>2nd Qtr</c:v>
                </c:pt>
              </c:strCache>
            </c:strRef>
          </c:cat>
          <c:val>
            <c:numRef>
              <c:f>Sheet1!$B$2:$C$2</c:f>
              <c:numCache>
                <c:formatCode>General</c:formatCode>
                <c:ptCount val="2"/>
                <c:pt idx="0">
                  <c:v>5</c:v>
                </c:pt>
                <c:pt idx="1">
                  <c:v>95</c:v>
                </c:pt>
              </c:numCache>
            </c:numRef>
          </c:val>
          <c:extLst>
            <c:ext xmlns:c16="http://schemas.microsoft.com/office/drawing/2014/chart" uri="{C3380CC4-5D6E-409C-BE32-E72D297353CC}">
              <c16:uniqueId val="{00000004-146A-4DDF-B70A-05D843CF1A2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'GHistórico Auditorías'!$M$12</c:f>
              <c:strCache>
                <c:ptCount val="1"/>
                <c:pt idx="0">
                  <c:v>Total de auditorías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3000" b="1" i="0" u="none" strike="noStrike" kern="1200" baseline="0">
                    <a:solidFill>
                      <a:schemeClr val="lt1"/>
                    </a:solidFill>
                    <a:latin typeface="+mj-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'GHistórico Auditorías'!$B$13:$B$18</c:f>
              <c:numCache>
                <c:formatCode>General</c:formatCode>
                <c:ptCount val="6"/>
                <c:pt idx="0">
                  <c:v>2019</c:v>
                </c:pt>
                <c:pt idx="1">
                  <c:v>2020</c:v>
                </c:pt>
                <c:pt idx="2">
                  <c:v>2021</c:v>
                </c:pt>
                <c:pt idx="3">
                  <c:v>2022</c:v>
                </c:pt>
                <c:pt idx="4">
                  <c:v>2023</c:v>
                </c:pt>
                <c:pt idx="5">
                  <c:v>2024</c:v>
                </c:pt>
              </c:numCache>
            </c:numRef>
          </c:cat>
          <c:val>
            <c:numRef>
              <c:f>'GHistórico Auditorías'!$M$13:$M$18</c:f>
              <c:numCache>
                <c:formatCode>General</c:formatCode>
                <c:ptCount val="6"/>
                <c:pt idx="0">
                  <c:v>170</c:v>
                </c:pt>
                <c:pt idx="1">
                  <c:v>175</c:v>
                </c:pt>
                <c:pt idx="2">
                  <c:v>171</c:v>
                </c:pt>
                <c:pt idx="3">
                  <c:v>212</c:v>
                </c:pt>
                <c:pt idx="4">
                  <c:v>223</c:v>
                </c:pt>
                <c:pt idx="5">
                  <c:v>211</c:v>
                </c:pt>
              </c:numCache>
            </c:numRef>
          </c:val>
          <c:extLst>
            <c:ext xmlns:c16="http://schemas.microsoft.com/office/drawing/2014/chart" uri="{C3380CC4-5D6E-409C-BE32-E72D297353CC}">
              <c16:uniqueId val="{00000000-B8AF-AB4F-886C-D141A912234C}"/>
            </c:ext>
          </c:extLst>
        </c:ser>
        <c:ser>
          <c:idx val="0"/>
          <c:order val="1"/>
          <c:tx>
            <c:strRef>
              <c:f>'GHistórico Auditorías'!$K$12</c:f>
              <c:strCache>
                <c:ptCount val="1"/>
                <c:pt idx="0">
                  <c:v>Revisiones</c:v>
                </c:pt>
              </c:strCache>
            </c:strRef>
          </c:tx>
          <c:spPr>
            <a:solidFill>
              <a:schemeClr val="accent1">
                <a:lumMod val="40000"/>
                <a:lumOff val="60000"/>
              </a:schemeClr>
            </a:solidFill>
            <a:ln>
              <a:noFill/>
            </a:ln>
            <a:effectLst/>
          </c:spPr>
          <c:invertIfNegative val="0"/>
          <c:dLbls>
            <c:dLbl>
              <c:idx val="0"/>
              <c:layout>
                <c:manualLayout>
                  <c:x val="0"/>
                  <c:y val="-9.021654813017324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AF-AB4F-886C-D141A912234C}"/>
                </c:ext>
              </c:extLst>
            </c:dLbl>
            <c:dLbl>
              <c:idx val="1"/>
              <c:layout>
                <c:manualLayout>
                  <c:x val="0"/>
                  <c:y val="-7.89394796139016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AF-AB4F-886C-D141A912234C}"/>
                </c:ext>
              </c:extLst>
            </c:dLbl>
            <c:dLbl>
              <c:idx val="2"/>
              <c:layout>
                <c:manualLayout>
                  <c:x val="-8.3518559303542882E-4"/>
                  <c:y val="-9.02165481301732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AF-AB4F-886C-D141A912234C}"/>
                </c:ext>
              </c:extLst>
            </c:dLbl>
            <c:dLbl>
              <c:idx val="3"/>
              <c:layout>
                <c:manualLayout>
                  <c:x val="0"/>
                  <c:y val="-8.34503070204102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AF-AB4F-886C-D141A912234C}"/>
                </c:ext>
              </c:extLst>
            </c:dLbl>
            <c:dLbl>
              <c:idx val="4"/>
              <c:layout>
                <c:manualLayout>
                  <c:x val="-1.2249247193503209E-16"/>
                  <c:y val="-7.21732385041385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AF-AB4F-886C-D141A912234C}"/>
                </c:ext>
              </c:extLst>
            </c:dLbl>
            <c:dLbl>
              <c:idx val="5"/>
              <c:layout>
                <c:manualLayout>
                  <c:x val="-1.2249247193503209E-16"/>
                  <c:y val="-7.44286522073929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AF-AB4F-886C-D141A912234C}"/>
                </c:ext>
              </c:extLst>
            </c:dLbl>
            <c:spPr>
              <a:noFill/>
              <a:ln>
                <a:noFill/>
              </a:ln>
              <a:effectLst/>
            </c:spPr>
            <c:txPr>
              <a:bodyPr rot="0" spcFirstLastPara="1" vertOverflow="ellipsis" vert="horz" wrap="square" anchor="ctr" anchorCtr="1"/>
              <a:lstStyle/>
              <a:p>
                <a:pPr>
                  <a:defRPr sz="2500" b="1" i="0" u="none" strike="noStrike" kern="1200" baseline="0">
                    <a:solidFill>
                      <a:schemeClr val="accent3">
                        <a:lumMod val="50000"/>
                      </a:schemeClr>
                    </a:solidFill>
                    <a:latin typeface="+mj-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'GHistórico Auditorías'!$B$13:$B$18</c:f>
              <c:numCache>
                <c:formatCode>General</c:formatCode>
                <c:ptCount val="6"/>
                <c:pt idx="0">
                  <c:v>2019</c:v>
                </c:pt>
                <c:pt idx="1">
                  <c:v>2020</c:v>
                </c:pt>
                <c:pt idx="2">
                  <c:v>2021</c:v>
                </c:pt>
                <c:pt idx="3">
                  <c:v>2022</c:v>
                </c:pt>
                <c:pt idx="4">
                  <c:v>2023</c:v>
                </c:pt>
                <c:pt idx="5">
                  <c:v>2024</c:v>
                </c:pt>
              </c:numCache>
            </c:numRef>
          </c:cat>
          <c:val>
            <c:numRef>
              <c:f>'GHistórico Auditorías'!$K$13:$K$18</c:f>
              <c:numCache>
                <c:formatCode>General</c:formatCode>
                <c:ptCount val="6"/>
                <c:pt idx="0">
                  <c:v>3</c:v>
                </c:pt>
                <c:pt idx="1">
                  <c:v>1</c:v>
                </c:pt>
                <c:pt idx="2">
                  <c:v>2</c:v>
                </c:pt>
                <c:pt idx="3">
                  <c:v>16</c:v>
                </c:pt>
                <c:pt idx="4">
                  <c:v>1</c:v>
                </c:pt>
                <c:pt idx="5">
                  <c:v>0</c:v>
                </c:pt>
              </c:numCache>
            </c:numRef>
          </c:val>
          <c:extLst>
            <c:ext xmlns:c16="http://schemas.microsoft.com/office/drawing/2014/chart" uri="{C3380CC4-5D6E-409C-BE32-E72D297353CC}">
              <c16:uniqueId val="{00000007-B8AF-AB4F-886C-D141A912234C}"/>
            </c:ext>
          </c:extLst>
        </c:ser>
        <c:dLbls>
          <c:dLblPos val="ctr"/>
          <c:showLegendKey val="0"/>
          <c:showVal val="1"/>
          <c:showCatName val="0"/>
          <c:showSerName val="0"/>
          <c:showPercent val="0"/>
          <c:showBubbleSize val="0"/>
        </c:dLbls>
        <c:gapWidth val="79"/>
        <c:overlap val="100"/>
        <c:axId val="1955665823"/>
        <c:axId val="783182335"/>
      </c:barChart>
      <c:catAx>
        <c:axId val="19556658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1" i="0" u="none" strike="noStrike" kern="1200" cap="all" spc="120" normalizeH="0" baseline="0">
                <a:solidFill>
                  <a:schemeClr val="tx1">
                    <a:lumMod val="65000"/>
                    <a:lumOff val="35000"/>
                  </a:schemeClr>
                </a:solidFill>
                <a:latin typeface="+mj-lt"/>
                <a:ea typeface="+mn-ea"/>
                <a:cs typeface="+mn-cs"/>
              </a:defRPr>
            </a:pPr>
            <a:endParaRPr lang="es-MX"/>
          </a:p>
        </c:txPr>
        <c:crossAx val="783182335"/>
        <c:crosses val="autoZero"/>
        <c:auto val="1"/>
        <c:lblAlgn val="ctr"/>
        <c:lblOffset val="100"/>
        <c:noMultiLvlLbl val="0"/>
      </c:catAx>
      <c:valAx>
        <c:axId val="783182335"/>
        <c:scaling>
          <c:orientation val="minMax"/>
        </c:scaling>
        <c:delete val="1"/>
        <c:axPos val="l"/>
        <c:numFmt formatCode="General" sourceLinked="1"/>
        <c:majorTickMark val="none"/>
        <c:minorTickMark val="none"/>
        <c:tickLblPos val="nextTo"/>
        <c:crossAx val="19556658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j-lt"/>
              <a:ea typeface="+mn-ea"/>
              <a:cs typeface="+mn-cs"/>
            </a:defRPr>
          </a:pPr>
          <a:endParaRPr lang="es-MX"/>
        </a:p>
      </c:txPr>
    </c:legend>
    <c:plotVisOnly val="1"/>
    <c:dispBlanksAs val="gap"/>
    <c:showDLblsOverMax val="0"/>
  </c:chart>
  <c:spPr>
    <a:noFill/>
    <a:ln>
      <a:noFill/>
    </a:ln>
    <a:effectLst/>
  </c:spPr>
  <c:txPr>
    <a:bodyPr/>
    <a:lstStyle/>
    <a:p>
      <a:pPr>
        <a:defRPr>
          <a:latin typeface="+mj-lt"/>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j-lt"/>
                <a:ea typeface="+mn-ea"/>
                <a:cs typeface="+mn-cs"/>
              </a:defRPr>
            </a:pPr>
            <a:r>
              <a:rPr lang="es-MX" sz="2800" b="1" dirty="0"/>
              <a:t>Histórico de observaciones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j-lt"/>
              <a:ea typeface="+mn-ea"/>
              <a:cs typeface="+mn-cs"/>
            </a:defRPr>
          </a:pPr>
          <a:endParaRPr lang="es-MX"/>
        </a:p>
      </c:txPr>
    </c:title>
    <c:autoTitleDeleted val="0"/>
    <c:plotArea>
      <c:layout/>
      <c:barChart>
        <c:barDir val="col"/>
        <c:grouping val="clustered"/>
        <c:varyColors val="0"/>
        <c:ser>
          <c:idx val="0"/>
          <c:order val="0"/>
          <c:tx>
            <c:strRef>
              <c:f>'GTotales CPs'!$K$10</c:f>
              <c:strCache>
                <c:ptCount val="1"/>
                <c:pt idx="0">
                  <c:v>Total observaciones por CP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3000" b="0" i="0" u="none" strike="noStrike" kern="1200" baseline="0">
                    <a:solidFill>
                      <a:schemeClr val="tx1">
                        <a:lumMod val="75000"/>
                        <a:lumOff val="25000"/>
                      </a:schemeClr>
                    </a:solidFill>
                    <a:latin typeface="+mj-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'GTotales CPs'!$J$11:$J$15</c:f>
              <c:numCache>
                <c:formatCode>General</c:formatCode>
                <c:ptCount val="5"/>
                <c:pt idx="0">
                  <c:v>2019</c:v>
                </c:pt>
                <c:pt idx="1">
                  <c:v>2020</c:v>
                </c:pt>
                <c:pt idx="2">
                  <c:v>2021</c:v>
                </c:pt>
                <c:pt idx="3">
                  <c:v>2022</c:v>
                </c:pt>
                <c:pt idx="4">
                  <c:v>2023</c:v>
                </c:pt>
              </c:numCache>
            </c:numRef>
          </c:cat>
          <c:val>
            <c:numRef>
              <c:f>'GTotales CPs'!$K$11:$K$15</c:f>
              <c:numCache>
                <c:formatCode>General</c:formatCode>
                <c:ptCount val="5"/>
                <c:pt idx="0">
                  <c:v>1938</c:v>
                </c:pt>
                <c:pt idx="1">
                  <c:v>1845</c:v>
                </c:pt>
                <c:pt idx="2">
                  <c:v>1534</c:v>
                </c:pt>
                <c:pt idx="3">
                  <c:v>1783</c:v>
                </c:pt>
                <c:pt idx="4">
                  <c:v>2142</c:v>
                </c:pt>
              </c:numCache>
            </c:numRef>
          </c:val>
          <c:extLst>
            <c:ext xmlns:c16="http://schemas.microsoft.com/office/drawing/2014/chart" uri="{C3380CC4-5D6E-409C-BE32-E72D297353CC}">
              <c16:uniqueId val="{00000000-8CF4-BB4A-91AC-B4430CC4CBAB}"/>
            </c:ext>
          </c:extLst>
        </c:ser>
        <c:dLbls>
          <c:showLegendKey val="0"/>
          <c:showVal val="1"/>
          <c:showCatName val="0"/>
          <c:showSerName val="0"/>
          <c:showPercent val="0"/>
          <c:showBubbleSize val="0"/>
        </c:dLbls>
        <c:gapWidth val="219"/>
        <c:axId val="352664368"/>
        <c:axId val="352663888"/>
      </c:barChart>
      <c:lineChart>
        <c:grouping val="stacked"/>
        <c:varyColors val="0"/>
        <c:ser>
          <c:idx val="1"/>
          <c:order val="1"/>
          <c:tx>
            <c:strRef>
              <c:f>'GTotales CPs'!$L$10</c:f>
              <c:strCache>
                <c:ptCount val="1"/>
                <c:pt idx="0">
                  <c:v>Total observaciones acumuladas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8CF4-BB4A-91AC-B4430CC4CBAB}"/>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j-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'GTotales CPs'!$J$11:$J$15</c:f>
              <c:numCache>
                <c:formatCode>General</c:formatCode>
                <c:ptCount val="5"/>
                <c:pt idx="0">
                  <c:v>2019</c:v>
                </c:pt>
                <c:pt idx="1">
                  <c:v>2020</c:v>
                </c:pt>
                <c:pt idx="2">
                  <c:v>2021</c:v>
                </c:pt>
                <c:pt idx="3">
                  <c:v>2022</c:v>
                </c:pt>
                <c:pt idx="4">
                  <c:v>2023</c:v>
                </c:pt>
              </c:numCache>
            </c:numRef>
          </c:cat>
          <c:val>
            <c:numRef>
              <c:f>'GTotales CPs'!$L$11:$L$15</c:f>
              <c:numCache>
                <c:formatCode>General</c:formatCode>
                <c:ptCount val="5"/>
                <c:pt idx="0">
                  <c:v>1938</c:v>
                </c:pt>
                <c:pt idx="1">
                  <c:v>3783</c:v>
                </c:pt>
                <c:pt idx="2">
                  <c:v>5317</c:v>
                </c:pt>
                <c:pt idx="3">
                  <c:v>7100</c:v>
                </c:pt>
                <c:pt idx="4">
                  <c:v>9242</c:v>
                </c:pt>
              </c:numCache>
            </c:numRef>
          </c:val>
          <c:smooth val="0"/>
          <c:extLst>
            <c:ext xmlns:c16="http://schemas.microsoft.com/office/drawing/2014/chart" uri="{C3380CC4-5D6E-409C-BE32-E72D297353CC}">
              <c16:uniqueId val="{00000002-8CF4-BB4A-91AC-B4430CC4CBAB}"/>
            </c:ext>
          </c:extLst>
        </c:ser>
        <c:dLbls>
          <c:showLegendKey val="0"/>
          <c:showVal val="1"/>
          <c:showCatName val="0"/>
          <c:showSerName val="0"/>
          <c:showPercent val="0"/>
          <c:showBubbleSize val="0"/>
        </c:dLbls>
        <c:marker val="1"/>
        <c:smooth val="0"/>
        <c:axId val="352664368"/>
        <c:axId val="352663888"/>
      </c:lineChart>
      <c:catAx>
        <c:axId val="35266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crossAx val="352663888"/>
        <c:crosses val="autoZero"/>
        <c:auto val="1"/>
        <c:lblAlgn val="ctr"/>
        <c:lblOffset val="100"/>
        <c:noMultiLvlLbl val="0"/>
      </c:catAx>
      <c:valAx>
        <c:axId val="352663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j-lt"/>
                <a:ea typeface="+mn-ea"/>
                <a:cs typeface="+mn-cs"/>
              </a:defRPr>
            </a:pPr>
            <a:endParaRPr lang="es-MX"/>
          </a:p>
        </c:txPr>
        <c:crossAx val="352664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j-lt"/>
              <a:ea typeface="+mn-ea"/>
              <a:cs typeface="+mn-cs"/>
            </a:defRPr>
          </a:pPr>
          <a:endParaRPr lang="es-MX"/>
        </a:p>
      </c:txPr>
    </c:legend>
    <c:plotVisOnly val="1"/>
    <c:dispBlanksAs val="gap"/>
    <c:showDLblsOverMax val="0"/>
    <c:extLst/>
  </c:chart>
  <c:spPr>
    <a:noFill/>
    <a:ln>
      <a:noFill/>
    </a:ln>
    <a:effectLst/>
  </c:spPr>
  <c:txPr>
    <a:bodyPr/>
    <a:lstStyle/>
    <a:p>
      <a:pPr>
        <a:defRPr sz="3000">
          <a:latin typeface="+mj-lt"/>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j-lt"/>
                <a:ea typeface="+mn-ea"/>
                <a:cs typeface="+mn-cs"/>
              </a:defRPr>
            </a:pPr>
            <a:r>
              <a:rPr lang="es-MX" sz="2800" b="1" dirty="0"/>
              <a:t>Histórico de recomendaciones</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j-lt"/>
              <a:ea typeface="+mn-ea"/>
              <a:cs typeface="+mn-cs"/>
            </a:defRPr>
          </a:pPr>
          <a:endParaRPr lang="es-MX"/>
        </a:p>
      </c:txPr>
    </c:title>
    <c:autoTitleDeleted val="0"/>
    <c:plotArea>
      <c:layout>
        <c:manualLayout>
          <c:layoutTarget val="inner"/>
          <c:xMode val="edge"/>
          <c:yMode val="edge"/>
          <c:x val="2.1746775494723088E-2"/>
          <c:y val="0.10518588027967467"/>
          <c:w val="0.94019636738951151"/>
          <c:h val="0.63182788201304252"/>
        </c:manualLayout>
      </c:layout>
      <c:barChart>
        <c:barDir val="col"/>
        <c:grouping val="clustered"/>
        <c:varyColors val="0"/>
        <c:ser>
          <c:idx val="0"/>
          <c:order val="0"/>
          <c:tx>
            <c:strRef>
              <c:f>'GTotales CPs'!$L$18</c:f>
              <c:strCache>
                <c:ptCount val="1"/>
                <c:pt idx="0">
                  <c:v>Total recomendaciones por CP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3000" b="0" i="0" u="none" strike="noStrike" kern="1200" baseline="0">
                    <a:solidFill>
                      <a:schemeClr val="tx1">
                        <a:lumMod val="75000"/>
                        <a:lumOff val="25000"/>
                      </a:schemeClr>
                    </a:solidFill>
                    <a:latin typeface="+mj-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'GTotales CPs'!$K$19:$K$23</c:f>
              <c:numCache>
                <c:formatCode>General</c:formatCode>
                <c:ptCount val="5"/>
                <c:pt idx="0">
                  <c:v>2019</c:v>
                </c:pt>
                <c:pt idx="1">
                  <c:v>2020</c:v>
                </c:pt>
                <c:pt idx="2">
                  <c:v>2021</c:v>
                </c:pt>
                <c:pt idx="3">
                  <c:v>2022</c:v>
                </c:pt>
                <c:pt idx="4">
                  <c:v>2023</c:v>
                </c:pt>
              </c:numCache>
            </c:numRef>
          </c:cat>
          <c:val>
            <c:numRef>
              <c:f>'GTotales CPs'!$L$19:$L$23</c:f>
              <c:numCache>
                <c:formatCode>General</c:formatCode>
                <c:ptCount val="5"/>
                <c:pt idx="0">
                  <c:v>1499</c:v>
                </c:pt>
                <c:pt idx="1">
                  <c:v>1242</c:v>
                </c:pt>
                <c:pt idx="2">
                  <c:v>1201</c:v>
                </c:pt>
                <c:pt idx="3">
                  <c:v>1487</c:v>
                </c:pt>
                <c:pt idx="4">
                  <c:v>1707</c:v>
                </c:pt>
              </c:numCache>
            </c:numRef>
          </c:val>
          <c:extLst>
            <c:ext xmlns:c16="http://schemas.microsoft.com/office/drawing/2014/chart" uri="{C3380CC4-5D6E-409C-BE32-E72D297353CC}">
              <c16:uniqueId val="{00000000-C01D-3E42-A5A3-16A78A6BF29D}"/>
            </c:ext>
          </c:extLst>
        </c:ser>
        <c:dLbls>
          <c:showLegendKey val="0"/>
          <c:showVal val="1"/>
          <c:showCatName val="0"/>
          <c:showSerName val="0"/>
          <c:showPercent val="0"/>
          <c:showBubbleSize val="0"/>
        </c:dLbls>
        <c:gapWidth val="219"/>
        <c:axId val="352664368"/>
        <c:axId val="352663888"/>
      </c:barChart>
      <c:lineChart>
        <c:grouping val="stacked"/>
        <c:varyColors val="0"/>
        <c:ser>
          <c:idx val="1"/>
          <c:order val="1"/>
          <c:tx>
            <c:strRef>
              <c:f>'GTotales CPs'!$M$18</c:f>
              <c:strCache>
                <c:ptCount val="1"/>
                <c:pt idx="0">
                  <c:v>Total recomendaciones acumuladas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C01D-3E42-A5A3-16A78A6BF29D}"/>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j-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'GTotales CPs'!$K$19:$K$23</c:f>
              <c:numCache>
                <c:formatCode>General</c:formatCode>
                <c:ptCount val="5"/>
                <c:pt idx="0">
                  <c:v>2019</c:v>
                </c:pt>
                <c:pt idx="1">
                  <c:v>2020</c:v>
                </c:pt>
                <c:pt idx="2">
                  <c:v>2021</c:v>
                </c:pt>
                <c:pt idx="3">
                  <c:v>2022</c:v>
                </c:pt>
                <c:pt idx="4">
                  <c:v>2023</c:v>
                </c:pt>
              </c:numCache>
            </c:numRef>
          </c:cat>
          <c:val>
            <c:numRef>
              <c:f>'GTotales CPs'!$M$19:$M$23</c:f>
              <c:numCache>
                <c:formatCode>General</c:formatCode>
                <c:ptCount val="5"/>
                <c:pt idx="0">
                  <c:v>1499</c:v>
                </c:pt>
                <c:pt idx="1">
                  <c:v>2741</c:v>
                </c:pt>
                <c:pt idx="2">
                  <c:v>3942</c:v>
                </c:pt>
                <c:pt idx="3">
                  <c:v>5429</c:v>
                </c:pt>
                <c:pt idx="4">
                  <c:v>7136</c:v>
                </c:pt>
              </c:numCache>
            </c:numRef>
          </c:val>
          <c:smooth val="0"/>
          <c:extLst>
            <c:ext xmlns:c16="http://schemas.microsoft.com/office/drawing/2014/chart" uri="{C3380CC4-5D6E-409C-BE32-E72D297353CC}">
              <c16:uniqueId val="{00000002-C01D-3E42-A5A3-16A78A6BF29D}"/>
            </c:ext>
          </c:extLst>
        </c:ser>
        <c:dLbls>
          <c:showLegendKey val="0"/>
          <c:showVal val="1"/>
          <c:showCatName val="0"/>
          <c:showSerName val="0"/>
          <c:showPercent val="0"/>
          <c:showBubbleSize val="0"/>
        </c:dLbls>
        <c:marker val="1"/>
        <c:smooth val="0"/>
        <c:axId val="352664368"/>
        <c:axId val="352663888"/>
      </c:lineChart>
      <c:catAx>
        <c:axId val="35266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crossAx val="352663888"/>
        <c:crosses val="autoZero"/>
        <c:auto val="1"/>
        <c:lblAlgn val="ctr"/>
        <c:lblOffset val="100"/>
        <c:noMultiLvlLbl val="0"/>
      </c:catAx>
      <c:valAx>
        <c:axId val="352663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j-lt"/>
                <a:ea typeface="+mn-ea"/>
                <a:cs typeface="+mn-cs"/>
              </a:defRPr>
            </a:pPr>
            <a:endParaRPr lang="es-MX"/>
          </a:p>
        </c:txPr>
        <c:crossAx val="352664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600" b="0" i="0" u="none" strike="noStrike" kern="1200" baseline="0">
              <a:solidFill>
                <a:schemeClr val="tx1">
                  <a:lumMod val="65000"/>
                  <a:lumOff val="35000"/>
                </a:schemeClr>
              </a:solidFill>
              <a:latin typeface="+mj-lt"/>
              <a:ea typeface="+mn-ea"/>
              <a:cs typeface="+mn-cs"/>
            </a:defRPr>
          </a:pPr>
          <a:endParaRPr lang="es-MX"/>
        </a:p>
      </c:txPr>
    </c:legend>
    <c:plotVisOnly val="1"/>
    <c:dispBlanksAs val="gap"/>
    <c:showDLblsOverMax val="0"/>
    <c:extLst/>
  </c:chart>
  <c:spPr>
    <a:noFill/>
    <a:ln>
      <a:noFill/>
    </a:ln>
    <a:effectLst/>
  </c:spPr>
  <c:txPr>
    <a:bodyPr/>
    <a:lstStyle/>
    <a:p>
      <a:pPr>
        <a:defRPr sz="3000">
          <a:latin typeface="+mj-lt"/>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j-lt"/>
                <a:ea typeface="+mn-ea"/>
                <a:cs typeface="+mn-cs"/>
              </a:defRPr>
            </a:pPr>
            <a:r>
              <a:rPr lang="es-MX" b="1" dirty="0"/>
              <a:t>Total de denuncias administrativas</a:t>
            </a:r>
          </a:p>
        </c:rich>
      </c:tx>
      <c:layout>
        <c:manualLayout>
          <c:xMode val="edge"/>
          <c:yMode val="edge"/>
          <c:x val="0.27751125557533451"/>
          <c:y val="1.6557699835628974E-2"/>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j-lt"/>
              <a:ea typeface="+mn-ea"/>
              <a:cs typeface="+mn-cs"/>
            </a:defRPr>
          </a:pPr>
          <a:endParaRPr lang="es-MX"/>
        </a:p>
      </c:txPr>
    </c:title>
    <c:autoTitleDeleted val="0"/>
    <c:plotArea>
      <c:layout/>
      <c:barChart>
        <c:barDir val="col"/>
        <c:grouping val="clustered"/>
        <c:varyColors val="0"/>
        <c:ser>
          <c:idx val="1"/>
          <c:order val="1"/>
          <c:tx>
            <c:strRef>
              <c:f>'H. denuncia admva'!$O$4</c:f>
              <c:strCache>
                <c:ptCount val="1"/>
                <c:pt idx="0">
                  <c:v>Total</c:v>
                </c:pt>
              </c:strCache>
            </c:strRef>
          </c:tx>
          <c:spPr>
            <a:solidFill>
              <a:schemeClr val="accent2"/>
            </a:solidFill>
            <a:ln>
              <a:noFill/>
            </a:ln>
            <a:effectLst/>
          </c:spPr>
          <c:invertIfNegative val="0"/>
          <c:dLbls>
            <c:dLbl>
              <c:idx val="2"/>
              <c:layout>
                <c:manualLayout>
                  <c:x val="0"/>
                  <c:y val="-3.78584636084248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08-6047-B084-FC78B205C6F6}"/>
                </c:ext>
              </c:extLst>
            </c:dLbl>
            <c:dLbl>
              <c:idx val="3"/>
              <c:layout>
                <c:manualLayout>
                  <c:x val="-4.0245463100424279E-3"/>
                  <c:y val="-6.20913743836086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9E-4AE2-9155-863E32AF42C8}"/>
                </c:ext>
              </c:extLst>
            </c:dLbl>
            <c:spPr>
              <a:noFill/>
              <a:ln>
                <a:noFill/>
              </a:ln>
              <a:effectLst/>
            </c:spPr>
            <c:txPr>
              <a:bodyPr rot="0" spcFirstLastPara="1" vertOverflow="ellipsis" vert="horz" wrap="square" anchor="ctr" anchorCtr="1"/>
              <a:lstStyle/>
              <a:p>
                <a:pPr>
                  <a:defRPr sz="3000" b="0" i="0" u="none" strike="noStrike" kern="1200" baseline="0">
                    <a:solidFill>
                      <a:schemeClr val="tx1">
                        <a:lumMod val="75000"/>
                        <a:lumOff val="25000"/>
                      </a:schemeClr>
                    </a:solidFill>
                    <a:latin typeface="+mj-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 denuncia admva'!$N$5:$N$12</c:f>
              <c:numCache>
                <c:formatCode>General</c:formatCode>
                <c:ptCount val="8"/>
                <c:pt idx="0">
                  <c:v>2016</c:v>
                </c:pt>
                <c:pt idx="1">
                  <c:v>2017</c:v>
                </c:pt>
                <c:pt idx="2">
                  <c:v>2018</c:v>
                </c:pt>
                <c:pt idx="3">
                  <c:v>2019</c:v>
                </c:pt>
                <c:pt idx="4">
                  <c:v>2020</c:v>
                </c:pt>
                <c:pt idx="5">
                  <c:v>2021</c:v>
                </c:pt>
                <c:pt idx="6">
                  <c:v>2022</c:v>
                </c:pt>
                <c:pt idx="7">
                  <c:v>2023</c:v>
                </c:pt>
              </c:numCache>
            </c:numRef>
          </c:cat>
          <c:val>
            <c:numRef>
              <c:f>'H. denuncia admva'!$O$5:$O$12</c:f>
              <c:numCache>
                <c:formatCode>General</c:formatCode>
                <c:ptCount val="8"/>
                <c:pt idx="0">
                  <c:v>113</c:v>
                </c:pt>
                <c:pt idx="1">
                  <c:v>80</c:v>
                </c:pt>
                <c:pt idx="2">
                  <c:v>130</c:v>
                </c:pt>
                <c:pt idx="3">
                  <c:v>399</c:v>
                </c:pt>
                <c:pt idx="4">
                  <c:v>533</c:v>
                </c:pt>
                <c:pt idx="5">
                  <c:v>335</c:v>
                </c:pt>
                <c:pt idx="6">
                  <c:v>246</c:v>
                </c:pt>
                <c:pt idx="7">
                  <c:v>358</c:v>
                </c:pt>
              </c:numCache>
            </c:numRef>
          </c:val>
          <c:extLst>
            <c:ext xmlns:c16="http://schemas.microsoft.com/office/drawing/2014/chart" uri="{C3380CC4-5D6E-409C-BE32-E72D297353CC}">
              <c16:uniqueId val="{00000002-9308-6047-B084-FC78B205C6F6}"/>
            </c:ext>
          </c:extLst>
        </c:ser>
        <c:dLbls>
          <c:showLegendKey val="0"/>
          <c:showVal val="1"/>
          <c:showCatName val="0"/>
          <c:showSerName val="0"/>
          <c:showPercent val="0"/>
          <c:showBubbleSize val="0"/>
        </c:dLbls>
        <c:gapWidth val="219"/>
        <c:axId val="949556368"/>
        <c:axId val="949562128"/>
        <c:extLst>
          <c:ext xmlns:c15="http://schemas.microsoft.com/office/drawing/2012/chart" uri="{02D57815-91ED-43cb-92C2-25804820EDAC}">
            <c15:filteredBarSeries>
              <c15:ser>
                <c:idx val="0"/>
                <c:order val="0"/>
                <c:tx>
                  <c:strRef>
                    <c:extLst>
                      <c:ext uri="{02D57815-91ED-43cb-92C2-25804820EDAC}">
                        <c15:formulaRef>
                          <c15:sqref>'H. denuncia admva'!$N$4</c15:sqref>
                        </c15:formulaRef>
                      </c:ext>
                    </c:extLst>
                    <c:strCache>
                      <c:ptCount val="1"/>
                      <c:pt idx="0">
                        <c:v>Cuenta Pública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lumMod val="75000"/>
                              <a:lumOff val="25000"/>
                            </a:schemeClr>
                          </a:solidFill>
                          <a:latin typeface="+mj-lt"/>
                          <a:ea typeface="+mn-ea"/>
                          <a:cs typeface="+mn-cs"/>
                        </a:defRPr>
                      </a:pPr>
                      <a:endParaRPr lang="es-MX"/>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'H. denuncia admva'!$N$5:$N$12</c15:sqref>
                        </c15:formulaRef>
                      </c:ext>
                    </c:extLst>
                    <c:numCache>
                      <c:formatCode>General</c:formatCode>
                      <c:ptCount val="8"/>
                      <c:pt idx="0">
                        <c:v>2016</c:v>
                      </c:pt>
                      <c:pt idx="1">
                        <c:v>2017</c:v>
                      </c:pt>
                      <c:pt idx="2">
                        <c:v>2018</c:v>
                      </c:pt>
                      <c:pt idx="3">
                        <c:v>2019</c:v>
                      </c:pt>
                      <c:pt idx="4">
                        <c:v>2020</c:v>
                      </c:pt>
                      <c:pt idx="5">
                        <c:v>2021</c:v>
                      </c:pt>
                      <c:pt idx="6">
                        <c:v>2022</c:v>
                      </c:pt>
                      <c:pt idx="7">
                        <c:v>2023</c:v>
                      </c:pt>
                    </c:numCache>
                  </c:numRef>
                </c:cat>
                <c:val>
                  <c:numRef>
                    <c:extLst>
                      <c:ext uri="{02D57815-91ED-43cb-92C2-25804820EDAC}">
                        <c15:formulaRef>
                          <c15:sqref>'H. denuncia admva'!$N$5:$N$11</c15:sqref>
                        </c15:formulaRef>
                      </c:ext>
                    </c:extLst>
                    <c:numCache>
                      <c:formatCode>General</c:formatCode>
                      <c:ptCount val="7"/>
                      <c:pt idx="0">
                        <c:v>2016</c:v>
                      </c:pt>
                      <c:pt idx="1">
                        <c:v>2017</c:v>
                      </c:pt>
                      <c:pt idx="2">
                        <c:v>2018</c:v>
                      </c:pt>
                      <c:pt idx="3">
                        <c:v>2019</c:v>
                      </c:pt>
                      <c:pt idx="4">
                        <c:v>2020</c:v>
                      </c:pt>
                      <c:pt idx="5">
                        <c:v>2021</c:v>
                      </c:pt>
                      <c:pt idx="6">
                        <c:v>2022</c:v>
                      </c:pt>
                    </c:numCache>
                  </c:numRef>
                </c:val>
                <c:extLst>
                  <c:ext xmlns:c16="http://schemas.microsoft.com/office/drawing/2014/chart" uri="{C3380CC4-5D6E-409C-BE32-E72D297353CC}">
                    <c16:uniqueId val="{00000008-9308-6047-B084-FC78B205C6F6}"/>
                  </c:ext>
                </c:extLst>
              </c15:ser>
            </c15:filteredBarSeries>
          </c:ext>
        </c:extLst>
      </c:barChart>
      <c:lineChart>
        <c:grouping val="standard"/>
        <c:varyColors val="0"/>
        <c:ser>
          <c:idx val="2"/>
          <c:order val="2"/>
          <c:tx>
            <c:strRef>
              <c:f>'H. denuncia admva'!$P$4</c:f>
              <c:strCache>
                <c:ptCount val="1"/>
                <c:pt idx="0">
                  <c:v>Total acumulado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3-9308-6047-B084-FC78B205C6F6}"/>
                </c:ext>
              </c:extLst>
            </c:dLbl>
            <c:dLbl>
              <c:idx val="1"/>
              <c:layout>
                <c:manualLayout>
                  <c:x val="-2.857427880130127E-2"/>
                  <c:y val="-0.1044376917132298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08-6047-B084-FC78B205C6F6}"/>
                </c:ext>
              </c:extLst>
            </c:dLbl>
            <c:dLbl>
              <c:idx val="2"/>
              <c:layout>
                <c:manualLayout>
                  <c:x val="-2.9379188063309726E-2"/>
                  <c:y val="-0.1209953915488588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08-6047-B084-FC78B205C6F6}"/>
                </c:ext>
              </c:extLst>
            </c:dLbl>
            <c:dLbl>
              <c:idx val="3"/>
              <c:layout>
                <c:manualLayout>
                  <c:x val="-2.8574278801301239E-2"/>
                  <c:y val="-0.1292742414666732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08-6047-B084-FC78B205C6F6}"/>
                </c:ext>
              </c:extLst>
            </c:dLbl>
            <c:spPr>
              <a:noFill/>
              <a:ln>
                <a:noFill/>
              </a:ln>
              <a:effectLst/>
            </c:spPr>
            <c:txPr>
              <a:bodyPr rot="0" spcFirstLastPara="1" vertOverflow="ellipsis" vert="horz" wrap="square" anchor="ctr" anchorCtr="1"/>
              <a:lstStyle/>
              <a:p>
                <a:pPr>
                  <a:defRPr sz="3000" b="1" i="0" u="none" strike="noStrike" kern="1200" baseline="0">
                    <a:solidFill>
                      <a:schemeClr val="tx1">
                        <a:lumMod val="75000"/>
                        <a:lumOff val="25000"/>
                      </a:schemeClr>
                    </a:solidFill>
                    <a:latin typeface="+mj-lt"/>
                    <a:ea typeface="+mn-ea"/>
                    <a:cs typeface="+mn-cs"/>
                  </a:defRPr>
                </a:pPr>
                <a:endParaRPr lang="es-MX"/>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'H. denuncia admva'!$P$5:$P$12</c:f>
              <c:numCache>
                <c:formatCode>General</c:formatCode>
                <c:ptCount val="8"/>
                <c:pt idx="0">
                  <c:v>113</c:v>
                </c:pt>
                <c:pt idx="1">
                  <c:v>193</c:v>
                </c:pt>
                <c:pt idx="2">
                  <c:v>323</c:v>
                </c:pt>
                <c:pt idx="3">
                  <c:v>722</c:v>
                </c:pt>
                <c:pt idx="4">
                  <c:v>1255</c:v>
                </c:pt>
                <c:pt idx="5">
                  <c:v>1590</c:v>
                </c:pt>
                <c:pt idx="6">
                  <c:v>1836</c:v>
                </c:pt>
                <c:pt idx="7">
                  <c:v>2194</c:v>
                </c:pt>
              </c:numCache>
            </c:numRef>
          </c:val>
          <c:smooth val="0"/>
          <c:extLst>
            <c:ext xmlns:c16="http://schemas.microsoft.com/office/drawing/2014/chart" uri="{C3380CC4-5D6E-409C-BE32-E72D297353CC}">
              <c16:uniqueId val="{00000007-9308-6047-B084-FC78B205C6F6}"/>
            </c:ext>
          </c:extLst>
        </c:ser>
        <c:dLbls>
          <c:showLegendKey val="0"/>
          <c:showVal val="1"/>
          <c:showCatName val="0"/>
          <c:showSerName val="0"/>
          <c:showPercent val="0"/>
          <c:showBubbleSize val="0"/>
        </c:dLbls>
        <c:marker val="1"/>
        <c:smooth val="0"/>
        <c:axId val="949556368"/>
        <c:axId val="949562128"/>
      </c:lineChart>
      <c:lineChart>
        <c:grouping val="stacked"/>
        <c:varyColors val="0"/>
        <c:dLbls>
          <c:showLegendKey val="0"/>
          <c:showVal val="1"/>
          <c:showCatName val="0"/>
          <c:showSerName val="0"/>
          <c:showPercent val="0"/>
          <c:showBubbleSize val="0"/>
        </c:dLbls>
        <c:marker val="1"/>
        <c:smooth val="0"/>
        <c:axId val="949560688"/>
        <c:axId val="949557808"/>
        <c:extLst>
          <c:ext xmlns:c15="http://schemas.microsoft.com/office/drawing/2012/chart" uri="{02D57815-91ED-43cb-92C2-25804820EDAC}">
            <c15:filteredLineSeries>
              <c15:ser>
                <c:idx val="3"/>
                <c:order val="3"/>
                <c:tx>
                  <c:strRef>
                    <c:extLst>
                      <c:ext uri="{02D57815-91ED-43cb-92C2-25804820EDAC}">
                        <c15:formulaRef>
                          <c15:sqref>'H. denuncia admva'!$Q$4</c15:sqref>
                        </c15:formulaRef>
                      </c:ext>
                    </c:extLst>
                    <c:strCache>
                      <c:ptCount val="1"/>
                      <c:pt idx="0">
                        <c:v>Porcentaje de incremento respecto a la cuenta pública anterior (acumulado)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tx1">
                              <a:lumMod val="75000"/>
                              <a:lumOff val="25000"/>
                            </a:schemeClr>
                          </a:solidFill>
                          <a:latin typeface="+mj-lt"/>
                          <a:ea typeface="+mn-ea"/>
                          <a:cs typeface="+mn-cs"/>
                        </a:defRPr>
                      </a:pPr>
                      <a:endParaRPr lang="es-MX"/>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'H. denuncia admva'!$Q$5:$Q$11</c15:sqref>
                        </c15:formulaRef>
                      </c:ext>
                    </c:extLst>
                    <c:numCache>
                      <c:formatCode>0%</c:formatCode>
                      <c:ptCount val="7"/>
                      <c:pt idx="0">
                        <c:v>0</c:v>
                      </c:pt>
                      <c:pt idx="1">
                        <c:v>1.7079646017699115</c:v>
                      </c:pt>
                      <c:pt idx="2">
                        <c:v>1.6735751295336787</c:v>
                      </c:pt>
                      <c:pt idx="3">
                        <c:v>2.2352941176470589</c:v>
                      </c:pt>
                      <c:pt idx="4">
                        <c:v>1.7382271468144044</c:v>
                      </c:pt>
                      <c:pt idx="5">
                        <c:v>1.2669322709163346</c:v>
                      </c:pt>
                      <c:pt idx="6">
                        <c:v>1.1547169811320754</c:v>
                      </c:pt>
                    </c:numCache>
                  </c:numRef>
                </c:val>
                <c:smooth val="0"/>
                <c:extLst>
                  <c:ext xmlns:c16="http://schemas.microsoft.com/office/drawing/2014/chart" uri="{C3380CC4-5D6E-409C-BE32-E72D297353CC}">
                    <c16:uniqueId val="{00000009-9308-6047-B084-FC78B205C6F6}"/>
                  </c:ext>
                </c:extLst>
              </c15:ser>
            </c15:filteredLineSeries>
          </c:ext>
        </c:extLst>
      </c:lineChart>
      <c:catAx>
        <c:axId val="9495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crossAx val="949562128"/>
        <c:crosses val="autoZero"/>
        <c:auto val="1"/>
        <c:lblAlgn val="ctr"/>
        <c:lblOffset val="100"/>
        <c:noMultiLvlLbl val="0"/>
      </c:catAx>
      <c:valAx>
        <c:axId val="949562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j-lt"/>
                <a:ea typeface="+mn-ea"/>
                <a:cs typeface="+mn-cs"/>
              </a:defRPr>
            </a:pPr>
            <a:endParaRPr lang="es-MX"/>
          </a:p>
        </c:txPr>
        <c:crossAx val="949556368"/>
        <c:crosses val="autoZero"/>
        <c:crossBetween val="between"/>
      </c:valAx>
      <c:valAx>
        <c:axId val="94955780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j-lt"/>
                <a:ea typeface="+mn-ea"/>
                <a:cs typeface="+mn-cs"/>
              </a:defRPr>
            </a:pPr>
            <a:endParaRPr lang="es-MX"/>
          </a:p>
        </c:txPr>
        <c:crossAx val="949560688"/>
        <c:crosses val="max"/>
        <c:crossBetween val="between"/>
      </c:valAx>
      <c:catAx>
        <c:axId val="949560688"/>
        <c:scaling>
          <c:orientation val="minMax"/>
        </c:scaling>
        <c:delete val="1"/>
        <c:axPos val="b"/>
        <c:majorTickMark val="none"/>
        <c:minorTickMark val="none"/>
        <c:tickLblPos val="nextTo"/>
        <c:crossAx val="949557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000">
          <a:latin typeface="+mj-lt"/>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[Seguimiento único 200624.xlsx]H. denuncia admva!TablaDinámica5</c:name>
    <c:fmtId val="-1"/>
  </c:pivotSource>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j-lt"/>
                <a:ea typeface="+mn-ea"/>
                <a:cs typeface="+mn-cs"/>
              </a:defRPr>
            </a:pPr>
            <a:r>
              <a:rPr lang="es-MX" b="1" dirty="0">
                <a:solidFill>
                  <a:schemeClr val="tx1"/>
                </a:solidFill>
              </a:rPr>
              <a:t>Representación del tipo de denuncias administrativas presentadas</a:t>
            </a:r>
          </a:p>
        </c:rich>
      </c:tx>
      <c:layout>
        <c:manualLayout>
          <c:xMode val="edge"/>
          <c:yMode val="edge"/>
          <c:x val="9.1030183727034128E-2"/>
          <c:y val="5.0825012682908345E-3"/>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j-lt"/>
              <a:ea typeface="+mn-ea"/>
              <a:cs typeface="+mn-cs"/>
            </a:defRPr>
          </a:pPr>
          <a:endParaRPr lang="es-MX"/>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2609273840769905"/>
              <c:y val="1.1481481481481481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0.11503652668416448"/>
              <c:y val="-6.867964421114027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bestFit"/>
          <c:showLegendKey val="0"/>
          <c:showVal val="1"/>
          <c:showCatName val="1"/>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s>
    <c:plotArea>
      <c:layout/>
      <c:pieChart>
        <c:varyColors val="1"/>
        <c:ser>
          <c:idx val="0"/>
          <c:order val="0"/>
          <c:tx>
            <c:strRef>
              <c:f>'H. denuncia admva'!$C$98</c:f>
              <c:strCache>
                <c:ptCount val="1"/>
                <c:pt idx="0">
                  <c:v>Total</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A056-D947-B9F3-D2BD51F11B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56-D947-B9F3-D2BD51F11BFB}"/>
              </c:ext>
            </c:extLst>
          </c:dPt>
          <c:dLbls>
            <c:dLbl>
              <c:idx val="0"/>
              <c:layout>
                <c:manualLayout>
                  <c:x val="7.262646963650092E-2"/>
                  <c:y val="6.2961251997483023E-2"/>
                </c:manualLayout>
              </c:layout>
              <c:tx>
                <c:rich>
                  <a:bodyPr/>
                  <a:lstStyle/>
                  <a:p>
                    <a:r>
                      <a:rPr lang="en-US" b="1" dirty="0" err="1"/>
                      <a:t>Conductas</a:t>
                    </a:r>
                    <a:r>
                      <a:rPr lang="en-US" b="1" dirty="0"/>
                      <a:t> </a:t>
                    </a:r>
                    <a:fld id="{EF916B64-08E1-7F43-8ACF-AF5565F3FCF0}" type="CATEGORYNAME">
                      <a:rPr lang="en-US" b="1" smtClean="0"/>
                      <a:pPr/>
                      <a:t>[NOMBRE DE CATEGORÍA]</a:t>
                    </a:fld>
                    <a:r>
                      <a:rPr lang="en-US" b="1" dirty="0"/>
                      <a:t>s</a:t>
                    </a:r>
                    <a:r>
                      <a:rPr lang="en-US" b="1" baseline="0" dirty="0"/>
                      <a:t>, </a:t>
                    </a:r>
                    <a:fld id="{3285D184-A569-9947-A3EF-815580624B9D}" type="VALUE">
                      <a:rPr lang="en-US" baseline="0"/>
                      <a:pPr/>
                      <a:t>[VALOR]</a:t>
                    </a:fld>
                    <a:endParaRPr lang="en-US" b="1"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56-D947-B9F3-D2BD51F11BFB}"/>
                </c:ext>
              </c:extLst>
            </c:dLbl>
            <c:dLbl>
              <c:idx val="1"/>
              <c:layout>
                <c:manualLayout>
                  <c:x val="-0.15632867889804292"/>
                  <c:y val="-8.579250482220771E-2"/>
                </c:manualLayout>
              </c:layout>
              <c:tx>
                <c:rich>
                  <a:bodyPr/>
                  <a:lstStyle/>
                  <a:p>
                    <a:r>
                      <a:rPr lang="en-US" b="1" dirty="0" err="1"/>
                      <a:t>Conductas</a:t>
                    </a:r>
                    <a:r>
                      <a:rPr lang="en-US" b="1" dirty="0"/>
                      <a:t> </a:t>
                    </a:r>
                    <a:fld id="{DE21FDBD-DA84-FA42-8948-338D693AC4C8}" type="CATEGORYNAME">
                      <a:rPr lang="en-US" b="1" smtClean="0"/>
                      <a:pPr/>
                      <a:t>[NOMBRE DE CATEGORÍA]</a:t>
                    </a:fld>
                    <a:r>
                      <a:rPr lang="en-US" b="1" dirty="0"/>
                      <a:t>s</a:t>
                    </a:r>
                    <a:r>
                      <a:rPr lang="en-US" b="1" baseline="0" dirty="0"/>
                      <a:t>,</a:t>
                    </a:r>
                    <a:r>
                      <a:rPr lang="en-US" baseline="0" dirty="0"/>
                      <a:t> 1,967</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56-D947-B9F3-D2BD51F11BFB}"/>
                </c:ext>
              </c:extLst>
            </c:dLbl>
            <c:spPr>
              <a:noFill/>
              <a:ln>
                <a:noFill/>
              </a:ln>
              <a:effectLst/>
            </c:spPr>
            <c:txPr>
              <a:bodyPr rot="0" spcFirstLastPara="1" vertOverflow="ellipsis" vert="horz" wrap="square" anchor="ctr" anchorCtr="1"/>
              <a:lstStyle/>
              <a:p>
                <a:pPr>
                  <a:defRPr sz="3000" b="0" i="0" u="none" strike="noStrike" kern="1200" baseline="0">
                    <a:solidFill>
                      <a:schemeClr val="tx1">
                        <a:lumMod val="75000"/>
                        <a:lumOff val="25000"/>
                      </a:schemeClr>
                    </a:solidFill>
                    <a:latin typeface="+mj-lt"/>
                    <a:ea typeface="+mn-ea"/>
                    <a:cs typeface="+mn-cs"/>
                  </a:defRPr>
                </a:pPr>
                <a:endParaRPr lang="es-MX"/>
              </a:p>
            </c:txPr>
            <c:dLblPos val="bestFit"/>
            <c:showLegendKey val="0"/>
            <c:showVal val="1"/>
            <c:showCatName val="1"/>
            <c:showSerName val="0"/>
            <c:showPercent val="0"/>
            <c:showBubbleSize val="0"/>
            <c:showLeaderLines val="0"/>
            <c:extLst>
              <c:ext xmlns:c15="http://schemas.microsoft.com/office/drawing/2012/chart" uri="{CE6537A1-D6FC-4f65-9D91-7224C49458BB}"/>
            </c:extLst>
          </c:dLbls>
          <c:cat>
            <c:strRef>
              <c:f>'H. denuncia admva'!$B$99:$B$101</c:f>
              <c:strCache>
                <c:ptCount val="2"/>
                <c:pt idx="0">
                  <c:v>Grave</c:v>
                </c:pt>
                <c:pt idx="1">
                  <c:v>No grave</c:v>
                </c:pt>
              </c:strCache>
            </c:strRef>
          </c:cat>
          <c:val>
            <c:numRef>
              <c:f>'H. denuncia admva'!$C$99:$C$101</c:f>
              <c:numCache>
                <c:formatCode>General</c:formatCode>
                <c:ptCount val="2"/>
                <c:pt idx="0">
                  <c:v>227</c:v>
                </c:pt>
                <c:pt idx="1">
                  <c:v>1967</c:v>
                </c:pt>
              </c:numCache>
            </c:numRef>
          </c:val>
          <c:extLst>
            <c:ext xmlns:c16="http://schemas.microsoft.com/office/drawing/2014/chart" uri="{C3380CC4-5D6E-409C-BE32-E72D297353CC}">
              <c16:uniqueId val="{00000004-A056-D947-B9F3-D2BD51F11BFB}"/>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egendEntry>
        <c:idx val="0"/>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legendEntry>
      <c:legendEntry>
        <c:idx val="1"/>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legendEntry>
      <c:overlay val="0"/>
      <c:spPr>
        <a:noFill/>
        <a:ln>
          <a:noFill/>
        </a:ln>
        <a:effectLst/>
      </c:spPr>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j-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000">
          <a:latin typeface="+mj-lt"/>
        </a:defRPr>
      </a:pPr>
      <a:endParaRPr lang="es-MX"/>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Hoja5!$J$21</c:f>
              <c:strCache>
                <c:ptCount val="1"/>
                <c:pt idx="0">
                  <c:v>No grave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500" b="0" i="0" u="none" strike="noStrike" kern="1200" baseline="0">
                    <a:solidFill>
                      <a:schemeClr val="tx1">
                        <a:lumMod val="75000"/>
                        <a:lumOff val="25000"/>
                      </a:schemeClr>
                    </a:solidFill>
                    <a:latin typeface="+mj-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Hoja5!$H$22:$H$24</c:f>
              <c:strCache>
                <c:ptCount val="3"/>
                <c:pt idx="0">
                  <c:v>En trámite ante autoridad externa sin actualización de su estatus </c:v>
                </c:pt>
                <c:pt idx="1">
                  <c:v>En trámite ante autoridad competente </c:v>
                </c:pt>
                <c:pt idx="2">
                  <c:v>Concluida</c:v>
                </c:pt>
              </c:strCache>
            </c:strRef>
          </c:cat>
          <c:val>
            <c:numRef>
              <c:f>Hoja5!$J$22:$J$24</c:f>
              <c:numCache>
                <c:formatCode>General</c:formatCode>
                <c:ptCount val="3"/>
                <c:pt idx="0">
                  <c:v>1317</c:v>
                </c:pt>
                <c:pt idx="1">
                  <c:v>210</c:v>
                </c:pt>
                <c:pt idx="2">
                  <c:v>440</c:v>
                </c:pt>
              </c:numCache>
            </c:numRef>
          </c:val>
          <c:extLst>
            <c:ext xmlns:c16="http://schemas.microsoft.com/office/drawing/2014/chart" uri="{C3380CC4-5D6E-409C-BE32-E72D297353CC}">
              <c16:uniqueId val="{00000001-FADB-9E42-9AE3-DA7287C093D3}"/>
            </c:ext>
          </c:extLst>
        </c:ser>
        <c:dLbls>
          <c:dLblPos val="outEnd"/>
          <c:showLegendKey val="0"/>
          <c:showVal val="1"/>
          <c:showCatName val="0"/>
          <c:showSerName val="0"/>
          <c:showPercent val="0"/>
          <c:showBubbleSize val="0"/>
        </c:dLbls>
        <c:gapWidth val="219"/>
        <c:overlap val="-27"/>
        <c:axId val="357733376"/>
        <c:axId val="357738656"/>
      </c:barChart>
      <c:catAx>
        <c:axId val="35773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j-lt"/>
                <a:ea typeface="+mn-ea"/>
                <a:cs typeface="+mn-cs"/>
              </a:defRPr>
            </a:pPr>
            <a:endParaRPr lang="es-MX"/>
          </a:p>
        </c:txPr>
        <c:crossAx val="357738656"/>
        <c:crosses val="autoZero"/>
        <c:auto val="1"/>
        <c:lblAlgn val="ctr"/>
        <c:lblOffset val="100"/>
        <c:noMultiLvlLbl val="0"/>
      </c:catAx>
      <c:valAx>
        <c:axId val="357738656"/>
        <c:scaling>
          <c:orientation val="minMax"/>
        </c:scaling>
        <c:delete val="1"/>
        <c:axPos val="l"/>
        <c:numFmt formatCode="General" sourceLinked="1"/>
        <c:majorTickMark val="none"/>
        <c:minorTickMark val="none"/>
        <c:tickLblPos val="nextTo"/>
        <c:crossAx val="357733376"/>
        <c:crosses val="autoZero"/>
        <c:crossBetween val="between"/>
      </c:valAx>
      <c:spPr>
        <a:noFill/>
        <a:ln w="25400">
          <a:noFill/>
        </a:ln>
        <a:effectLst/>
      </c:spPr>
    </c:plotArea>
    <c:plotVisOnly val="1"/>
    <c:dispBlanksAs val="gap"/>
    <c:showDLblsOverMax val="0"/>
  </c:chart>
  <c:spPr>
    <a:noFill/>
    <a:ln>
      <a:noFill/>
    </a:ln>
    <a:effectLst/>
  </c:spPr>
  <c:txPr>
    <a:bodyPr/>
    <a:lstStyle/>
    <a:p>
      <a:pPr>
        <a:defRPr sz="2500">
          <a:latin typeface="+mj-lt"/>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Particulares</c:v>
                </c:pt>
                <c:pt idx="1">
                  <c:v>Otros servidores públicos estatales y municipales</c:v>
                </c:pt>
                <c:pt idx="2">
                  <c:v>Regidor</c:v>
                </c:pt>
                <c:pt idx="3">
                  <c:v>Síndico</c:v>
                </c:pt>
                <c:pt idx="4">
                  <c:v>Servidores Públicos estatales y municipales de mando medio/superior </c:v>
                </c:pt>
                <c:pt idx="5">
                  <c:v>Subsecretario estatal</c:v>
                </c:pt>
                <c:pt idx="6">
                  <c:v>Presidente Municipal</c:v>
                </c:pt>
                <c:pt idx="7">
                  <c:v>Gabinete del Estado</c:v>
                </c:pt>
              </c:strCache>
            </c:strRef>
          </c:cat>
          <c:val>
            <c:numRef>
              <c:f>Hoja1!$B$2:$B$9</c:f>
              <c:numCache>
                <c:formatCode>General</c:formatCode>
                <c:ptCount val="8"/>
                <c:pt idx="0">
                  <c:v>21</c:v>
                </c:pt>
                <c:pt idx="1">
                  <c:v>17</c:v>
                </c:pt>
                <c:pt idx="2">
                  <c:v>6</c:v>
                </c:pt>
                <c:pt idx="3">
                  <c:v>2</c:v>
                </c:pt>
                <c:pt idx="4">
                  <c:v>73</c:v>
                </c:pt>
                <c:pt idx="5">
                  <c:v>1</c:v>
                </c:pt>
                <c:pt idx="6">
                  <c:v>12</c:v>
                </c:pt>
                <c:pt idx="7">
                  <c:v>2</c:v>
                </c:pt>
              </c:numCache>
            </c:numRef>
          </c:val>
          <c:extLst>
            <c:ext xmlns:c16="http://schemas.microsoft.com/office/drawing/2014/chart" uri="{C3380CC4-5D6E-409C-BE32-E72D297353CC}">
              <c16:uniqueId val="{00000000-E4F3-447E-B456-E33D9E7D655F}"/>
            </c:ext>
          </c:extLst>
        </c:ser>
        <c:dLbls>
          <c:dLblPos val="outEnd"/>
          <c:showLegendKey val="0"/>
          <c:showVal val="1"/>
          <c:showCatName val="0"/>
          <c:showSerName val="0"/>
          <c:showPercent val="0"/>
          <c:showBubbleSize val="0"/>
        </c:dLbls>
        <c:gapWidth val="182"/>
        <c:axId val="1841531472"/>
        <c:axId val="1841524752"/>
      </c:barChart>
      <c:catAx>
        <c:axId val="18415314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MX"/>
          </a:p>
        </c:txPr>
        <c:crossAx val="1841524752"/>
        <c:crosses val="autoZero"/>
        <c:auto val="1"/>
        <c:lblAlgn val="ctr"/>
        <c:lblOffset val="100"/>
        <c:noMultiLvlLbl val="0"/>
      </c:catAx>
      <c:valAx>
        <c:axId val="184152475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MX"/>
          </a:p>
        </c:txPr>
        <c:crossAx val="1841531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pPr>
      <a:endParaRPr lang="es-MX"/>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dLbl>
          <c:idx val="0"/>
          <c:layout>
            <c:manualLayout>
              <c:x val="-2.5158630182003232E-17"/>
              <c:y val="-3.21093504577584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dLbl>
          <c:idx val="0"/>
          <c:layout>
            <c:manualLayout>
              <c:x val="2.744609543634105E-3"/>
              <c:y val="-3.210935045775840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dLbl>
          <c:idx val="0"/>
          <c:layout>
            <c:manualLayout>
              <c:x val="0"/>
              <c:y val="-4.01366880721980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dLbl>
          <c:idx val="0"/>
          <c:layout>
            <c:manualLayout>
              <c:x val="-1.2579315091001616E-17"/>
              <c:y val="-4.01366880721980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2"/>
          </a:solidFill>
          <a:ln>
            <a:noFill/>
          </a:ln>
          <a:effectLst/>
        </c:spPr>
        <c:dLbl>
          <c:idx val="0"/>
          <c:layout>
            <c:manualLayout>
              <c:x val="1.3723047718170525E-3"/>
              <c:y val="-4.28124672770111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dLbl>
          <c:idx val="0"/>
          <c:layout>
            <c:manualLayout>
              <c:x val="2.8818400208158103E-2"/>
              <c:y val="-1.873045443369259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dLbl>
          <c:idx val="0"/>
          <c:layout>
            <c:manualLayout>
              <c:x val="2.4701485892706897E-2"/>
              <c:y val="2.6757792048131019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2"/>
          </a:solidFill>
          <a:ln>
            <a:noFill/>
          </a:ln>
          <a:effectLst/>
        </c:spPr>
        <c:dLbl>
          <c:idx val="0"/>
          <c:layout>
            <c:manualLayout>
              <c:x val="-5.0317260364006464E-17"/>
              <c:y val="-5.8867142505890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2"/>
          </a:solidFill>
          <a:ln>
            <a:noFill/>
          </a:ln>
          <a:effectLst/>
        </c:spPr>
        <c:dLbl>
          <c:idx val="0"/>
          <c:layout>
            <c:manualLayout>
              <c:x val="-5.0317260364006464E-17"/>
              <c:y val="-4.01366880721980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2"/>
          </a:solidFill>
          <a:ln>
            <a:noFill/>
          </a:ln>
          <a:effectLst/>
        </c:spPr>
        <c:dLbl>
          <c:idx val="0"/>
          <c:layout>
            <c:manualLayout>
              <c:x val="1.3723047718170525E-3"/>
              <c:y val="-7.492181773476970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dLbl>
          <c:idx val="0"/>
          <c:layout>
            <c:manualLayout>
              <c:x val="-1.2579315091001616E-17"/>
              <c:y val="-4.013668807219809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dLbl>
          <c:idx val="0"/>
          <c:layout>
            <c:manualLayout>
              <c:x val="0"/>
              <c:y val="-4.013668807219800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dLbl>
          <c:idx val="0"/>
          <c:layout>
            <c:manualLayout>
              <c:x val="2.744609543634105E-3"/>
              <c:y val="-3.210935045775840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dLbl>
          <c:idx val="0"/>
          <c:layout>
            <c:manualLayout>
              <c:x val="-2.5158630182003232E-17"/>
              <c:y val="-3.2109350457758402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dLbl>
          <c:idx val="0"/>
          <c:layout>
            <c:manualLayout>
              <c:x val="2.8818400208158103E-2"/>
              <c:y val="-1.8730454433692596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dLbl>
          <c:idx val="0"/>
          <c:layout>
            <c:manualLayout>
              <c:x val="2.4701485892706897E-2"/>
              <c:y val="2.6757792048131019E-3"/>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dLbl>
          <c:idx val="0"/>
          <c:layout>
            <c:manualLayout>
              <c:x val="1.3723047718170525E-3"/>
              <c:y val="-4.281246727701110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dLbl>
          <c:idx val="0"/>
          <c:layout>
            <c:manualLayout>
              <c:x val="-5.0317260364006464E-17"/>
              <c:y val="-5.8867142505890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dLbl>
          <c:idx val="0"/>
          <c:layout>
            <c:manualLayout>
              <c:x val="-5.0317260364006464E-17"/>
              <c:y val="-4.0136688072198001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dLbl>
          <c:idx val="0"/>
          <c:layout>
            <c:manualLayout>
              <c:x val="1.3723047718170525E-3"/>
              <c:y val="-7.492181773476970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5">
              <a:lumMod val="50000"/>
            </a:schemeClr>
          </a:solidFill>
          <a:ln>
            <a:noFill/>
          </a:ln>
          <a:effectLst/>
        </c:spPr>
        <c:marker>
          <c:symbol val="none"/>
        </c:marker>
        <c:dLbl>
          <c:idx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92D050"/>
          </a:solidFill>
          <a:ln>
            <a:noFill/>
          </a:ln>
          <a:effectLst/>
        </c:spPr>
        <c:dLbl>
          <c:idx val="0"/>
          <c:layout>
            <c:manualLayout>
              <c:x val="0"/>
              <c:y val="-3.47851296625716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dLbl>
          <c:idx val="0"/>
          <c:layout>
            <c:manualLayout>
              <c:x val="0"/>
              <c:y val="-3.7460908867384901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92D050"/>
          </a:solidFill>
          <a:ln>
            <a:noFill/>
          </a:ln>
          <a:effectLst/>
        </c:spPr>
        <c:dLbl>
          <c:idx val="0"/>
          <c:layout>
            <c:manualLayout>
              <c:x val="0"/>
              <c:y val="-2.6757792048132098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92D050"/>
          </a:solidFill>
          <a:ln>
            <a:noFill/>
          </a:ln>
          <a:effectLst/>
        </c:spPr>
        <c:dLbl>
          <c:idx val="0"/>
          <c:layout>
            <c:manualLayout>
              <c:x val="-2.7416018132445934E-17"/>
              <c:y val="-2.9433571252945202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5">
              <a:lumMod val="50000"/>
            </a:schemeClr>
          </a:solidFill>
          <a:ln>
            <a:noFill/>
          </a:ln>
          <a:effectLst/>
        </c:spPr>
        <c:dLbl>
          <c:idx val="0"/>
          <c:layout>
            <c:manualLayout>
              <c:x val="0"/>
              <c:y val="-4.54882464818245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dLbl>
          <c:idx val="0"/>
          <c:layout>
            <c:manualLayout>
              <c:x val="2.6917856029270049E-2"/>
              <c:y val="-1.6054675228879201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92D050"/>
          </a:solidFill>
          <a:ln>
            <a:noFill/>
          </a:ln>
          <a:effectLst/>
        </c:spPr>
        <c:dLbl>
          <c:idx val="0"/>
          <c:layout>
            <c:manualLayout>
              <c:x val="2.9908728921411165E-2"/>
              <c:y val="-1.3378896024066196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FFC000"/>
          </a:solidFill>
          <a:ln>
            <a:noFill/>
          </a:ln>
          <a:effectLst/>
        </c:spPr>
        <c:dLbl>
          <c:idx val="0"/>
          <c:layout>
            <c:manualLayout>
              <c:x val="3.1404165367481723E-2"/>
              <c:y val="2.6757792048131999E-3"/>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5">
              <a:lumMod val="50000"/>
            </a:schemeClr>
          </a:solidFill>
          <a:ln>
            <a:noFill/>
          </a:ln>
          <a:effectLst/>
        </c:spPr>
        <c:dLbl>
          <c:idx val="0"/>
          <c:layout>
            <c:manualLayout>
              <c:x val="2.5422419583199435E-2"/>
              <c:y val="2.6757792048131999E-3"/>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5">
              <a:lumMod val="50000"/>
            </a:schemeClr>
          </a:solidFill>
          <a:ln>
            <a:noFill/>
          </a:ln>
          <a:effectLst/>
        </c:spPr>
        <c:dLbl>
          <c:idx val="0"/>
          <c:layout>
            <c:manualLayout>
              <c:x val="0"/>
              <c:y val="-6.6894480120330002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5">
              <a:lumMod val="50000"/>
            </a:schemeClr>
          </a:solidFill>
          <a:ln>
            <a:noFill/>
          </a:ln>
          <a:effectLst/>
        </c:spPr>
        <c:dLbl>
          <c:idx val="0"/>
          <c:layout>
            <c:manualLayout>
              <c:x val="-5.4832036264891868E-17"/>
              <c:y val="-4.2812467277011199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5">
              <a:lumMod val="50000"/>
            </a:schemeClr>
          </a:solidFill>
          <a:ln>
            <a:noFill/>
          </a:ln>
          <a:effectLst/>
        </c:spPr>
        <c:dLbl>
          <c:idx val="0"/>
          <c:layout>
            <c:manualLayout>
              <c:x val="-5.4832036264891868E-17"/>
              <c:y val="-6.6894480120330099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FFC000"/>
          </a:solidFill>
          <a:ln>
            <a:noFill/>
          </a:ln>
          <a:effectLst/>
        </c:spPr>
        <c:dLbl>
          <c:idx val="0"/>
          <c:layout>
            <c:manualLayout>
              <c:x val="2.542241958319949E-2"/>
              <c:y val="-2.9433571252945202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5">
              <a:lumMod val="50000"/>
            </a:schemeClr>
          </a:solidFill>
          <a:ln>
            <a:noFill/>
          </a:ln>
          <a:effectLst/>
        </c:spPr>
        <c:dLbl>
          <c:idx val="0"/>
          <c:layout>
            <c:manualLayout>
              <c:x val="0"/>
              <c:y val="-5.61913633010774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FFC000"/>
          </a:solidFill>
          <a:ln>
            <a:noFill/>
          </a:ln>
          <a:effectLst/>
        </c:spPr>
        <c:dLbl>
          <c:idx val="0"/>
          <c:layout>
            <c:manualLayout>
              <c:x val="2.5422419583199379E-2"/>
              <c:y val="-2.6757792048132098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92D050"/>
          </a:solidFill>
          <a:ln>
            <a:noFill/>
          </a:ln>
          <a:effectLst/>
        </c:spPr>
      </c:pivotFmt>
      <c:pivotFmt>
        <c:idx val="41"/>
        <c:spPr>
          <a:solidFill>
            <a:srgbClr val="FFC000"/>
          </a:solidFill>
          <a:ln>
            <a:noFill/>
          </a:ln>
          <a:effectLst/>
        </c:spPr>
      </c:pivotFmt>
      <c:pivotFmt>
        <c:idx val="42"/>
        <c:spPr>
          <a:solidFill>
            <a:schemeClr val="accent5">
              <a:lumMod val="50000"/>
            </a:schemeClr>
          </a:solidFill>
          <a:ln>
            <a:noFill/>
          </a:ln>
          <a:effectLst/>
        </c:spPr>
        <c:dLbl>
          <c:idx val="0"/>
          <c:layout>
            <c:manualLayout>
              <c:x val="2.9929708782754113E-3"/>
              <c:y val="-9.7004203033781253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5">
              <a:lumMod val="50000"/>
            </a:schemeClr>
          </a:solidFill>
          <a:ln>
            <a:noFill/>
          </a:ln>
          <a:effectLst/>
        </c:spPr>
        <c:dLbl>
          <c:idx val="0"/>
          <c:layout>
            <c:manualLayout>
              <c:x val="0"/>
              <c:y val="-0.12059981998794424"/>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5">
              <a:lumMod val="50000"/>
            </a:schemeClr>
          </a:solidFill>
          <a:ln>
            <a:noFill/>
          </a:ln>
          <a:effectLst/>
        </c:spPr>
        <c:dLbl>
          <c:idx val="0"/>
          <c:layout>
            <c:manualLayout>
              <c:x val="-1.4964854391377605E-3"/>
              <c:y val="-7.8652056513876523E-2"/>
            </c:manualLayout>
          </c:layout>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ptos" panose="020B0004020202020204" pitchFamily="34" charset="0"/>
                  <a:ea typeface="+mn-ea"/>
                  <a:cs typeface="+mn-cs"/>
                </a:defRPr>
              </a:pPr>
              <a:endParaRPr lang="es-MX"/>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'fecha de presentación'!$C$218</c:f>
              <c:strCache>
                <c:ptCount val="1"/>
                <c:pt idx="0">
                  <c:v>Presentada antes del 2019</c:v>
                </c:pt>
              </c:strCache>
            </c:strRef>
          </c:tx>
          <c:spPr>
            <a:solidFill>
              <a:schemeClr val="accent1"/>
            </a:solidFill>
            <a:ln>
              <a:noFill/>
            </a:ln>
            <a:effectLst/>
          </c:spPr>
          <c:invertIfNegative val="0"/>
          <c:dLbls>
            <c:dLbl>
              <c:idx val="0"/>
              <c:layout>
                <c:manualLayout>
                  <c:x val="-8.0103354772649332E-4"/>
                  <c:y val="-2.70490242141313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E0-4846-BC25-2369F4A1C528}"/>
                </c:ext>
              </c:extLst>
            </c:dLbl>
            <c:dLbl>
              <c:idx val="2"/>
              <c:layout>
                <c:manualLayout>
                  <c:x val="-8.0103354772652271E-4"/>
                  <c:y val="-3.389346748010999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5979325639500718E-2"/>
                      <c:h val="4.8917289915203277E-2"/>
                    </c:manualLayout>
                  </c15:layout>
                </c:ext>
                <c:ext xmlns:c16="http://schemas.microsoft.com/office/drawing/2014/chart" uri="{C3380CC4-5D6E-409C-BE32-E72D297353CC}">
                  <c16:uniqueId val="{00000002-89E0-4846-BC25-2369F4A1C528}"/>
                </c:ext>
              </c:extLst>
            </c:dLbl>
            <c:dLbl>
              <c:idx val="3"/>
              <c:layout>
                <c:manualLayout>
                  <c:x val="-2.4030691064256325E-3"/>
                  <c:y val="-4.9354148632636527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87958624031246E-2"/>
                      <c:h val="5.9062694992529856E-2"/>
                    </c:manualLayout>
                  </c15:layout>
                </c:ext>
                <c:ext xmlns:c16="http://schemas.microsoft.com/office/drawing/2014/chart" uri="{C3380CC4-5D6E-409C-BE32-E72D297353CC}">
                  <c16:uniqueId val="{00000003-89E0-4846-BC25-2369F4A1C528}"/>
                </c:ext>
              </c:extLst>
            </c:dLbl>
            <c:dLbl>
              <c:idx val="4"/>
              <c:layout>
                <c:manualLayout>
                  <c:x val="0"/>
                  <c:y val="-3.389346748010999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6.5204130784936559E-2"/>
                      <c:h val="4.8917289915203277E-2"/>
                    </c:manualLayout>
                  </c15:layout>
                </c:ext>
                <c:ext xmlns:c16="http://schemas.microsoft.com/office/drawing/2014/chart" uri="{C3380CC4-5D6E-409C-BE32-E72D297353CC}">
                  <c16:uniqueId val="{00000004-89E0-4846-BC25-2369F4A1C528}"/>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j-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'fecha de presentación'!$B$219:$B$232</c:f>
              <c:strCache>
                <c:ptCount val="14"/>
                <c:pt idx="0">
                  <c:v>2010</c:v>
                </c:pt>
                <c:pt idx="1">
                  <c:v>2011</c:v>
                </c:pt>
                <c:pt idx="2">
                  <c:v>2012</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'fecha de presentación'!$C$219:$C$232</c:f>
              <c:numCache>
                <c:formatCode>General</c:formatCode>
                <c:ptCount val="14"/>
                <c:pt idx="0">
                  <c:v>1</c:v>
                </c:pt>
                <c:pt idx="1">
                  <c:v>6</c:v>
                </c:pt>
                <c:pt idx="2">
                  <c:v>1</c:v>
                </c:pt>
                <c:pt idx="3">
                  <c:v>1</c:v>
                </c:pt>
                <c:pt idx="4">
                  <c:v>1</c:v>
                </c:pt>
                <c:pt idx="5">
                  <c:v>12</c:v>
                </c:pt>
                <c:pt idx="6">
                  <c:v>11</c:v>
                </c:pt>
              </c:numCache>
            </c:numRef>
          </c:val>
          <c:extLst>
            <c:ext xmlns:c16="http://schemas.microsoft.com/office/drawing/2014/chart" uri="{C3380CC4-5D6E-409C-BE32-E72D297353CC}">
              <c16:uniqueId val="{00000000-87D2-8F48-9577-5305CC84AA86}"/>
            </c:ext>
          </c:extLst>
        </c:ser>
        <c:ser>
          <c:idx val="1"/>
          <c:order val="1"/>
          <c:tx>
            <c:strRef>
              <c:f>'fecha de presentación'!$D$218</c:f>
              <c:strCache>
                <c:ptCount val="1"/>
                <c:pt idx="0">
                  <c:v>Presentada después del 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j-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'fecha de presentación'!$B$219:$B$232</c:f>
              <c:strCache>
                <c:ptCount val="14"/>
                <c:pt idx="0">
                  <c:v>2010</c:v>
                </c:pt>
                <c:pt idx="1">
                  <c:v>2011</c:v>
                </c:pt>
                <c:pt idx="2">
                  <c:v>2012</c:v>
                </c:pt>
                <c:pt idx="3">
                  <c:v>2015</c:v>
                </c:pt>
                <c:pt idx="4">
                  <c:v>2016</c:v>
                </c:pt>
                <c:pt idx="5">
                  <c:v>2017</c:v>
                </c:pt>
                <c:pt idx="6">
                  <c:v>2018</c:v>
                </c:pt>
                <c:pt idx="7">
                  <c:v>2019</c:v>
                </c:pt>
                <c:pt idx="8">
                  <c:v>2020</c:v>
                </c:pt>
                <c:pt idx="9">
                  <c:v>2021</c:v>
                </c:pt>
                <c:pt idx="10">
                  <c:v>2022</c:v>
                </c:pt>
                <c:pt idx="11">
                  <c:v>2023</c:v>
                </c:pt>
                <c:pt idx="12">
                  <c:v>2024</c:v>
                </c:pt>
                <c:pt idx="13">
                  <c:v>2025</c:v>
                </c:pt>
              </c:strCache>
            </c:strRef>
          </c:cat>
          <c:val>
            <c:numRef>
              <c:f>'fecha de presentación'!$D$219:$D$232</c:f>
              <c:numCache>
                <c:formatCode>General</c:formatCode>
                <c:ptCount val="14"/>
                <c:pt idx="7">
                  <c:v>18</c:v>
                </c:pt>
                <c:pt idx="8">
                  <c:v>42</c:v>
                </c:pt>
                <c:pt idx="9">
                  <c:v>22</c:v>
                </c:pt>
                <c:pt idx="10">
                  <c:v>17</c:v>
                </c:pt>
                <c:pt idx="11">
                  <c:v>12</c:v>
                </c:pt>
                <c:pt idx="12">
                  <c:v>21</c:v>
                </c:pt>
                <c:pt idx="13">
                  <c:v>9</c:v>
                </c:pt>
              </c:numCache>
            </c:numRef>
          </c:val>
          <c:extLst>
            <c:ext xmlns:c16="http://schemas.microsoft.com/office/drawing/2014/chart" uri="{C3380CC4-5D6E-409C-BE32-E72D297353CC}">
              <c16:uniqueId val="{00000001-87D2-8F48-9577-5305CC84AA86}"/>
            </c:ext>
          </c:extLst>
        </c:ser>
        <c:dLbls>
          <c:dLblPos val="ctr"/>
          <c:showLegendKey val="0"/>
          <c:showVal val="1"/>
          <c:showCatName val="0"/>
          <c:showSerName val="0"/>
          <c:showPercent val="0"/>
          <c:showBubbleSize val="0"/>
        </c:dLbls>
        <c:gapWidth val="150"/>
        <c:overlap val="100"/>
        <c:axId val="1232711936"/>
        <c:axId val="1232731616"/>
      </c:barChart>
      <c:catAx>
        <c:axId val="123271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j-lt"/>
                <a:ea typeface="+mn-ea"/>
                <a:cs typeface="+mn-cs"/>
              </a:defRPr>
            </a:pPr>
            <a:endParaRPr lang="es-MX"/>
          </a:p>
        </c:txPr>
        <c:crossAx val="1232731616"/>
        <c:crosses val="autoZero"/>
        <c:auto val="1"/>
        <c:lblAlgn val="ctr"/>
        <c:lblOffset val="100"/>
        <c:noMultiLvlLbl val="0"/>
      </c:catAx>
      <c:valAx>
        <c:axId val="1232731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MX"/>
          </a:p>
        </c:txPr>
        <c:crossAx val="1232711936"/>
        <c:crosses val="autoZero"/>
        <c:crossBetween val="between"/>
      </c:valAx>
      <c:spPr>
        <a:noFill/>
        <a:ln>
          <a:noFill/>
        </a:ln>
        <a:effectLst/>
      </c:spPr>
    </c:plotArea>
    <c:plotVisOnly val="1"/>
    <c:dispBlanksAs val="gap"/>
    <c:showDLblsOverMax val="0"/>
    <c:extLst/>
  </c:chart>
  <c:spPr>
    <a:noFill/>
    <a:ln>
      <a:noFill/>
    </a:ln>
    <a:effectLst/>
  </c:spPr>
  <c:txPr>
    <a:bodyPr/>
    <a:lstStyle/>
    <a:p>
      <a:pPr>
        <a:defRPr>
          <a:latin typeface="+mj-lt"/>
        </a:defRPr>
      </a:pPr>
      <a:endParaRPr lang="es-MX"/>
    </a:p>
  </c:txPr>
  <c:externalData r:id="rId3">
    <c:autoUpdate val="0"/>
  </c:externalData>
  <c:userShapes r:id="rId4"/>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33">
          <cx:pt idx="0">792</cx:pt>
          <cx:pt idx="1">7444</cx:pt>
          <cx:pt idx="2">7576</cx:pt>
          <cx:pt idx="3">2628</cx:pt>
          <cx:pt idx="4">32643</cx:pt>
          <cx:pt idx="5">27144</cx:pt>
          <cx:pt idx="6">5162431768069931014</cx:pt>
          <cx:pt idx="7">13937</cx:pt>
          <cx:pt idx="8">27102</cx:pt>
          <cx:pt idx="9">2629</cx:pt>
          <cx:pt idx="10">8315667</cx:pt>
          <cx:pt idx="11">24073</cx:pt>
          <cx:pt idx="12">30942</cx:pt>
          <cx:pt idx="13">33515</cx:pt>
          <cx:pt idx="14">23942</cx:pt>
          <cx:pt idx="15">37336</cx:pt>
          <cx:pt idx="16">26816</cx:pt>
          <cx:pt idx="17">9598</cx:pt>
          <cx:pt idx="18">31328</cx:pt>
          <cx:pt idx="19">13062</cx:pt>
          <cx:pt idx="20">34963</cx:pt>
          <cx:pt idx="21">12977</cx:pt>
          <cx:pt idx="22">37400</cx:pt>
          <cx:pt idx="23">6946</cx:pt>
          <cx:pt idx="24">5722</cx:pt>
          <cx:pt idx="25">29355</cx:pt>
          <cx:pt idx="26">32446</cx:pt>
          <cx:pt idx="27">41699</cx:pt>
          <cx:pt idx="28">6880</cx:pt>
          <cx:pt idx="29">8316657</cx:pt>
          <cx:pt idx="30">15353</cx:pt>
          <cx:pt idx="31">22833</cx:pt>
        </cx:lvl>
      </cx:strDim>
      <cx:strDim type="cat">
        <cx:f>Hoja1!$G$17:$G$49</cx:f>
        <cx:nf>Hoja1!$G$16</cx:nf>
        <cx:lvl ptCount="33" name="Entidad de Fiscalización Superior">
          <cx:pt idx="0">Aguascalientes</cx:pt>
          <cx:pt idx="1">Coahuila de Zaragoza</cx:pt>
          <cx:pt idx="2">Colima</cx:pt>
          <cx:pt idx="3">Baja California</cx:pt>
          <cx:pt idx="4">Tamaulipas</cx:pt>
          <cx:pt idx="5">Quintana Roo</cx:pt>
          <cx:pt idx="6">Ciudad de México</cx:pt>
          <cx:pt idx="7">Estado de Hidalgo</cx:pt>
          <cx:pt idx="8">Querétaro</cx:pt>
          <cx:pt idx="9">Baja California Sur</cx:pt>
          <cx:pt idx="10">Morelos</cx:pt>
          <cx:pt idx="11">Oaxaca</cx:pt>
          <cx:pt idx="12">Sinaloa</cx:pt>
          <cx:pt idx="13">Tlaxcala</cx:pt>
          <cx:pt idx="14">Nuevo León</cx:pt>
          <cx:pt idx="15">Yucatán</cx:pt>
          <cx:pt idx="16">Puebla</cx:pt>
          <cx:pt idx="17">Durango</cx:pt>
          <cx:pt idx="18">Sonora</cx:pt>
          <cx:pt idx="19">Estado de Guerrero</cx:pt>
          <cx:pt idx="20">Veracruz de Ignacio de la Llave</cx:pt>
          <cx:pt idx="21">Guanajuato</cx:pt>
          <cx:pt idx="22">Zacatecas</cx:pt>
          <cx:pt idx="23">Chihuahua</cx:pt>
          <cx:pt idx="24">Campeche</cx:pt>
          <cx:pt idx="25">San Luis Potosí</cx:pt>
          <cx:pt idx="26">Tabasco</cx:pt>
          <cx:pt idx="27">Michoacán</cx:pt>
          <cx:pt idx="28">Chiapas</cx:pt>
          <cx:pt idx="29">Estado de México</cx:pt>
          <cx:pt idx="30">Jalisco</cx:pt>
          <cx:pt idx="31">Nayarit</cx:pt>
          <cx:pt idx="32">Federación</cx:pt>
        </cx:lvl>
      </cx:strDim>
      <cx:numDim type="colorVal">
        <cx:f>Hoja1!$H$17:$H$49</cx:f>
        <cx:nf>Hoja1!$H$16</cx:nf>
        <cx:lvl ptCount="33" formatCode="Estándar" name="Cantidad">
          <cx:pt idx="0">0</cx:pt>
          <cx:pt idx="1">0</cx:pt>
          <cx:pt idx="2">10</cx:pt>
          <cx:pt idx="3">10</cx:pt>
          <cx:pt idx="4">10</cx:pt>
          <cx:pt idx="5">10</cx:pt>
          <cx:pt idx="6">10</cx:pt>
          <cx:pt idx="7">10</cx:pt>
          <cx:pt idx="8">10</cx:pt>
          <cx:pt idx="9">10</cx:pt>
          <cx:pt idx="10">10</cx:pt>
          <cx:pt idx="11">10</cx:pt>
          <cx:pt idx="12">10</cx:pt>
          <cx:pt idx="13">10</cx:pt>
          <cx:pt idx="14">10</cx:pt>
          <cx:pt idx="15">10</cx:pt>
        </cx:lvl>
      </cx:numDim>
    </cx:data>
  </cx:chartData>
  <cx:chart>
    <cx:plotArea>
      <cx:plotAreaRegion>
        <cx:series layoutId="regionMap" uniqueId="{FE43D847-68B5-49FC-9DFA-A763209775C1}">
          <cx:tx>
            <cx:txData>
              <cx:f>Hoja1!$H$16</cx:f>
              <cx:v>Cantidad</cx:v>
            </cx:txData>
          </cx:tx>
          <cx:dataPt idx="20"/>
          <cx:dataId val="0"/>
          <cx:layoutPr>
            <cx:regionLabelLayout val="none"/>
            <cx:geography cultureLanguage="es-ES" cultureRegion="MX" attribution="Con tecnología de Bing">
              <cx:geoCache provider="{E9337A44-BEBE-4D9F-B70C-5C5E7DAFC167}">
                <cx:binary>lHrbcuQ2tuWvOPw8tIkrwY7u80AyM6VMSaWS6uZ6YcgqiQQJAgQBggD/6DzMV5wfmy23p9v26XHP
iahIVSZvGxv7stba/Otz/MuzenlavouT0u4vz/Fv3/fez3/58Uf33L9MT+6HST4vxplX/8OzmX40
r6/y+eXHb8vTJnX3I84R/fG5f1r8S/z+P/4Kd+teTPPknw7aS5/ery9Lenhxq/LuT4/+Pw5+9/LL
bT6k+eVv3z99m6RupPOLfPbf/3ro+tvfvsclYez773787U1+PXz3NMGVj0/6u5tVuu/ujTfuv/73
v7j45cn5v32fleIHQgqe50Uu4EMg/P1328svh1COf8AlKygTtOR5ScT332mz+B4MoD8wBqeXhLIi
JwiDNc6svxxCP6AiLwvBKEcUs0L8w033RqXO6H845tfv3+l1ujdSe/e2Mvr9d/Pfz3tbKUMckbJg
OWYECQ6fYN/8/PQAewGno//V5Qh765m6brtsNHft3vvUKNJOTylu7beMtTF7aMM+smOulnm/GeXc
Dmcmltd9lPizNDxem5JNn7Fk/SEqiQ4ISdl4FmNFZlM+I6SGmk/7GYfSn0rejo2bktdVzom6w1oO
VY/V16gyWe0qFp8U7cc6+HF9vy573+SrUDXT1lfab33DkccfdaT0eils0ejUG1UNcbsuh4XWNu3l
jZoHfbWkZaozveSHdULv5nUSdUoLPYrZT3VSW3eF1cLqcU66saEvr2gw9mu/Z6qm1gyv+SRZna+M
HUbMdV/zIVOnPNAPoXcv2mXdYUM0Xk85i9f9JMsm5UHXyez+rHG/VGIP6nbXvj2sbgpN6Jh/7BKP
t/kS0wuJob8zjPbnvE36i1zWsYmSFk1MLr0Xvu9uOxvwu6Vt27MZlT2G0Il6SRj2J3P4i01D+61n
0p7Mxsm7bvMxVKhjrbx1xsahmjoi+aFzoxbHrWAzPuXrOGVHs5dsvylZFL4urZu6yoyciEpvm9ON
Fkr6m7WcY/FlyIQk99s2zKIaV+9kZajjxYVmo4OtRhtva+53Ux6FbVG4Qvlo0dVu+4zXbAuhaAxr
3ThURpT78hlbshWHNutDukalnEiVTUY/4zGfv7Yyublicov9gbSkXQ+ILenbvkyh+NKhqFPdlQp8
mZt2/LqyYf06zmosrxndkq1SzmRxCRCL9ki7djY17UYrD3kf/Vgx3Y9LFSEFhsYQr02Fd2JsPW9O
vfSrxKRpiSreo7af0gc6S/sFb2r4Cbk1vJtWnYVTFicSznEJ6UTMgBuLdDZdi71XXYWybcq7Gre+
HLqmHOBh9zToFn3opOs/G1akrhoLnZv3vRim7tKxjfsHt5A4nDAn492WQ8achF0L2KRJ01j1aZP7
uTdlpFlVJk9CNe84oiasm0h1OZkwfRrlYMVVlJBbX7BNClfJSvIyrWmnFRKlfS2F6lXdr9zsd3tG
+FClsSddRQbhf/arpY/elaNoNjQW9My3bH0UvtzisR+1ae/DNOd9jUMnt4aJkK2uslSxvmo9L0PF
5ZovfUV2lSS4JQ6m8rHs8lNX+DxCZiFzu45IkRq2kXQN2fCwPQ7Yib7Rw+z4hcko60EJ/dISU7gD
GSOZqnYd17Zy09rqW2RCsA9pdig08y69qNtx7yOpZuInXnG98rVSdk1ZtZZayIrtWxA10rTwFfhc
6Woa3QpW8oksFSnzbaq2bWN7LXJThHoLg9KX6IapbcpuNvvjoiL3H7AVBH+hO7Li7K0wopoiGh/Q
OHBUz6GP566Nk4G+NS7zYeqwep1nKC2VmiwbD2vp1+EpUtw/dVtcu6ocdm7fxb73d+UY8dW+iv1z
r3bzqRBj0R560pb+IobFkrrtxzEeSHDM30v+5uotdmdplryhe2busc8LWZuQ277KS6PrbbVTrIaB
qNPej+gT633xoJUc+gp73TajyNPtRKbsQ6tW9WoibcE73ONrOpRQtfA+za+G4VjZkIOvihyfXLvK
Vx2K3T5bt9Kujpvq96t8naZ0LLJ2/jjRdsNVLvMwQl764T71RfaFObvrJux8ekxpt+XtL532x7+3
+t/1sGczp0V2/a+9/h9f/+ODmeDfX9+u+eePb2Dhn99u/y/K+NOzTi/mraO7P570uztDQ/3Vujcg
8rsv/w2V/BYy/P8e/B0oeTar9m8Yp5NG/xZXIM7/DJLc/td/Rvls/tsVv+IQwX8oMCKcC4EJphiV
/8QhCDBKwajIOUOCMVr8A4cQ/EOBOM2LomCiEGUOJvyKQxBAFEIoL3GeI0JxUfxPcAhAnd+ikLwg
mBBASfwN0+BcvKGU36CQhQQkte7tbb+VsmiswQm9G6kd8XO2tJhXKiMFvfgCs+zYqmXYP/3GWf8C
CCH0Rwtg3YQWBQc4VhJOYKW/tUBuUvWjn8ONcdbiBoeFl4+0I2i9Tqzs53NMBLP7dlmiyyDTIqdn
NRFvprpDS7dvFXdTS/rq39hF/miXILAokQMO5P/CLpwT5tGm0A3evHKNMFx29SLFFupxGLtQ9cO+
8DsXCXXHcYpl3wgyJVkpF+Rwb9M4bjWlfVacmXErOvwb+wCJ/m7nypIxhjEShHGEIVh+77eRKIpn
wuYbyeW+NrnJSbqQORP3WcyhqMRx3v0FjYS5Y8CL3KpICy1+hj60Lk1XsuWhHLEIlw77aT8qFkp5
v+kg2f2/sTT/vaUAt0uRCwjaEiEOn3/YYWQSolnE6LLnUcXroP3cXlsl9lh1Nnp86PmkX4zp1/fj
uIypGTbr2JWl0cvLn9vy9qjfgu6cCMSYEAKQd/H2n987Tcu+jYqj7YLbIvjaosmp223bCav2cR3m
nyS3gAD/zV5Biv/xqQUsmwMXYRwL/Oag3ySZ3k3G9ZD8xeSIhWbdF1tWjI95Xk9+Z/bDzpYhrzJN
ZTwZPMHvKRtEePjzxf+RceQE9oEhCJcSU1SKNzN/YwZJs+p7O08XvJhxTPU6G2ptZUvdx9OfP+oP
wYngUYyWAnYbMpqyPwYnICkdnN7sJY8Dzs6WBL5e02mIe2VnI83Nnz8OCuXvHMygHkIOiBLDxr6V
xt+vzLYdFx3F8TwOWVqb+e8uRD0nl6lw2fRx0RPdr5MH3H/1P3w0pbQQmMIigcTBn98/OuNUkTI5
e+YZGuJJ8Glr8Dhj/s5IgEunbEjtcrDdmi3/Jqr+6GNGKS+gA3BcQvpj/oeoyvLUAZLV89l1FuW1
9RNk+t/LUc83iKQ/Xyhi+A8lEUEPQwiVcITTMkfobRt+E0BOzrE12RxOzmTJHLrMpVdP9hSuSFdS
doC8Bkg0lNNeL+XAD4MK9DKpomWHdrbpHSn8UoWRltdpTqopLOXVJI24tIvEhw3rrV585NW8+HBW
dCKfbcm3K5tn/GEruazjotGBrP4usrZ/DG2xzbRSZWvL7GgB0Y70nGd79NlLUMrVbrHra+nb5ed5
deHYZUhd92RndxAOP0/rnJ1YPvpbFGdRzyxf6hK36ErtYmIVtlhclhH5k9hL8SGLTLyTptT11Bla
xdkUx7yfp5slGtvILN/7atBqBKdgXUNT/Ug4Wh76Ao9VCtN4NECdzlyb7qTb6eM2j/v7sOF44LtZ
moDW9uRLx686Z/qnefWvhd95Xm10tHW5jXvVbtneTNyPpxKoSW3ZEsoTuIFUuqfznRfgCZQNqK/m
GV15MthqY/n8qUXbdMA8jqJaZr08LeOKT21ixVGz1nzorBOHPW91A+0Z/Sw2nHogM0s6JNOlW8rG
e0d48Z4Jv1aee/ReAKd7CCYPr2FgsRYDK/W5LIDHjolt+j0hiFYFWPJGilPuQEDggGxXIchX1qLO
1CDJ2BtsEjvH2e8161t/YomXp5XPj8Okydn0PB6gOG1VYWxbA3Tfa706bw88K0l2wZ3bb4ZhWj+0
Yux/GoJWbQPlYXg3+sQfkWjJu6zrw6eJor0yfSgPdh2zi+VA6qIUqaxTSdFS2UmgU7C2P2Rq8qZa
xpzypgxpeB4ju2DklOONKPJuKAF624FNj7bLILjuIo1sPZs2PTM0szpyhyo1JHed6S5eQkmLL2HL
JDDKZRqu+iwDKuJl4a9MvnzCXa6+kcTQ9SzcdhqIHaueq3BnC9Bi5m045sUo6zW3t2uKvoNNZfpj
orts9hJ2KNC9OCoscT2xeTwOazFWGLtQL1vab2lrpgZaQDggjNupmln/WCzoZsBM1akw37g1bbXN
3TWa0/SIWP85odFVoxj8sVjIViUU85+QFKfAJlL7bp1vUrfmNZXru9aE7YTNDjxJjcNV7GI4SDyO
NcpaUAQ2KrZjQJl7I3j73eaL8oTxMF/haTb3miT3yPd2upNWdvey7dLN0BF7WGxcL9nMs7V2RWCk
3rdltZUvEeTljEGDObBiapeqSGoOQNT6+EJmiVlt1rGsJIrqFvV+GC+i35T60o+tyn6SIU0t3ERs
TFWpLIb+di5nPXxD7YBeLewc/rRrsjzopBlvNtC6/J0YMOefy2KR7adlhnY+VXKXgzwHnuPxVQAx
XusMJ8cfOeCMb4tQ0wJwEDSz+0BFF09YCpc3pHNIHf8OzHTGV60qLnyg17GnYJVLAznELR9zWWdx
o7IWLizymLKw9oAxe0B1bl2jOpaDwf01aCatqE2a4A6BZCB0ZUmOtz3qaFGHOK/iptP5TmsXtRzP
LIELdG3GaJabiBQNdwVUYkoP1ggFsBktUFc+rf0Yx2pqcZFXOl/LvSZq6tyBQh3ltSnMRm/YrNh4
a0tj93uaW+iwONv29mVPkB+30zzSJ7wAcDzPye0fdQkh1tUDWgAec95BVyqsbNmXaBH4xgmoHbXL
lD/v2Mxv6kTLc6i48w6820xVTLva2yNBvggP02S78bz2fN7vvY6Cf5i4MOoA4upWrjVEZ2CV3QQI
ZbCxLRaQ0nTXL3pX/dRYTJm5YCeX/jovw9wN9QTS2saPew471B8KLctlOcqC61vuN0yO2lnyQIAM
DfLG5jpRXmfK2mG6RcqpsbuwdQJht7ZbDFC7oMrntUhky2FzV231keK81CeZm+Ag94Mg+UGLfIhN
sOM482rvd4d1g8a8+FZOg+inyqBUDF0Vg0/ZoRhcKE6ss+poZN8VQ0MDHdcT42QTVUZ6YW6YQmN3
LmNB6acyim15mfQG25KJfA6uAZg3QLfc4COegH4Owh464+Vwg7Ue169+27SE4mdyJd7aU2voC51y
PxOQlFrmSTMAK+peAX0s8/sdsOl+DUWSuoeuhYJZaw2w/cr0cyc/zh47fhccKF+87pEl7U96SRpK
VrtOsn2wGOWJVo5bRYtqA1JFdaVSb4dXCbBl0VWvdLBZPbUg/vrGuIQBlCYd1+FDZsv+c9EN6JDJ
NlYKlLVwim60192iWlevtqV3nrD4lWnXfkQplOdZ97zeJJoboRD/BLD8s3WdvIbl6eMG6pSuSrLx
yqjxwkFHUUe75qmt5sn4+3KNTzb4vlILladWDOI281NbbzRBnOHZXfPYZo+gherTjmfoLZEuNaeF
gUfG/P0MdaUpXVm8k0UgdSlL3qC1Z01vLaqWQnBWtWWxHuwezHHMWHlOOFsPc9ntpOYRCoswcWz2
kHv1wESnGpHtK64yoKKxseWgzr0QilQrs+a2YJ0ar8ud5td4D+2VnEZ0RVDoD8O0tUfZb59QmmRR
8bJzdam5rfKJskuISzrTgdkLnratgj1Rl6AhqpkHX/ez4aBK65n9jLtZncjQskrFdX9TBvW118K+
NzuKlSAmXS+7dAfthhe6T8uD7ZiuHCrWxuztWqNo+gczwO0c6oqPTK1I1JqK+WbJtSZV6ufi3bAt
JaAEwjpoeDuqy8WjULNsDR/3bV6mg/QmQs8LpE81KWTID4vf0GvZZuJmSJR8wi2Q4Uppo2o3Zzav
ynyQR5gj+VABt1rsoe9b9mlEOLFjUXaT+IkuZTfchS0NrhJQfIF1MjcABHQ9aKRMaFzNWoDImvC6
vI1HJm+rQa3zo4Rmfe46iX8mnWkvI4ir1zgqE+pQduFEZoHKSjCcrkbfpaxZTDms1RCW9Rw7v302
fjH3ni0AqGD14sFbg6Dn82L8oKfBxCZ1AcY7mIiPshjiuV+cefCyJdf9G7FvaIruOrcRpIZlcfKw
jyGOtZSMHnM+z/yQwubbeqVj+82vqfzEkLSi5uvs82rNElwHAk+pqyWLVldW9KZS6+Cv4Maie9Mh
pWqcp2sdY+HRcV3W7jyVpATll0DfCkMqQZuWi1xrus7rTZLL8jUIOT4iFdu2Ku26fyak49BQZjUc
CxNLcid8lrsK5ZPdarWY4ZaNkPZnIZL76IHwv4eCrno4QQ3vltiqK79ucxNjrtLRbWGTh26wZKgy
FWBOlHK+HsspxduO8M5dDWW/beDflE1VGUeWVW0a1AWnLjugfo9PMM4oDnGR6DGsrqwD2XXdj6w7
uiWy09J25ujaSX4YtXpCZqRXsEAWagMU6zO41rIm7bNrsJGoaPK95McM9+nU9U5fLPCmE+Fr11hS
EFvFRfXhrgR8eG9lvn3ksthAKh7a7WMk2p/FYMebEWZCt7OebjOb/PNmfXvLlRXvcOj9MY+JXVHT
8qmC0c1ySrI7i1IMoDGNFNflOCw3ez5AiDnsgFPlPrua+bS8Y2bPngQQlVirbN+fIVnx1OSE65+U
TPMTo3o70VV8wxoAJixnFesh2wldAa5sQK5kOVxRCXRsWkRmGyS7FysGfs42yItFS3QanNpPKaAF
+JV2t9irBWZG88+rHzdxjIKNTcYCeuTAgpswTf0VcPL5oBN7YTHrG+SmS1es3dFubfk+b3H+wQMH
OOeAYmu8lNud3zpa78LgquW7P8gwFCBut+4uGwJUncz3J0NHXBV0Lq5ZHubTRB07oEnmjRLe1hm1
NwhGwoB+nK1t3FztDWjsYuTqbLYWcsRq9BPdhvw40y6/VprmtZdK1kG4q7blBNBYmEtyJAwQ1Q4G
HYWEQcWej88LKXqYnWTlIYRsAqDj05XmrWoSX4GOZmN3mMrO21NEZHtOG/0402U8j453ZzaYDuYl
+wNXpHgFjmUeQfef7wZgHu6QeBr1YRPZ9tBSAMiNcOv8DrtcF7dpguyqMtyJSz/FXMqqWARbq4x5
BgM9k/i91Cz7wIBeiZMIrRyuBl0MML8Svv0K2Ac1MGLauyrx6SEnOf6SFutORs7cV6IbgZQhNH4S
UZEG5tJLM+qWPeQj20AbK9W1NPindQvzw9ZHwFG2Dfd6ttsZ5r4d1OwCXVqefN0CTnhscxHqwUzw
FkBEAOkYEZ8tX0TtiMreyQF/GjzCV7xPIALmqueNLtXtmkMNE4svLranYESYp2coZa7q+ix+Nusc
xppuhbreNdTr5AEF1Zrz7KBEiHdxKdIN5LaqSKDlTbQ9Pw/t+DNQ4+H9CDSkjpnF7zX1EOvQoa6i
xvzY5R2AMoiTHgQIO15PME07JKzk41DO4Y4C/J+vQp5wnYti+kptNn+ZrbV3NBekRvNkr5S02RMI
p1DEd6WPENHFeCVwth9Bst5hfkpa9Lps1Nd7UajDTGl3UKBjHVy5SF6hcSEVlJzCAcuDynigRgcI
xn6q3Wg+934Z7/GolgcOE8u6JwGoYpZyXelsvC0lYLNcb+5qnsM3ScfF18E6bk5OS5jVFeP8dS8G
WsGcFgiqhr4N8RdXewA0/MTgtlMtk0TVkKN75Iw5t2+9NrfYXQi14jYGTO9A6yPvXcCDrvapwFeh
by+T7qitza6KGlhNT6o4IHLyMtvigQEAfOwHod+tBMknmB9DAso9f+1B0ABk3wJd3eLcNSDUtY80
9/md4QHjOgImvNEU++Mi55DXCGl+ntu8OLi93E4dza5DPqOqU1l+7GbHpsp5BENXoOj+ZQWt/I1N
hkbHYE7K0L3a6cC/ujHHTztoMa4qVqhjgPfBYcIVxwUg6wEc8KJo+XnuxqweJ1o+wPRxPqCtkFVq
J3WFNotqZEd32uwyXHd0sXXXxZiqxaF0kymMEOBoxj7n2Pr3MRQBJBHGwITiApSWfcyWFJ+4c/oI
CvBED5EsO7CoYv5p6rZ0L2xiocqyicWqdPvOGpAb1yr5UX1Vu9rcTylBlgM6KsMR6REWphdDn8up
iy/QLEMtYWNvXMiGhpgyFxXbEn1cqYT5dQHz1huVFTAyLPAa5pqIbmukCaO8gGTUdjctF23jRlCO
fs63bi6uCBS7tQHaxT5jBh1MjWTZegTkpcx0WQ2Ie3uzQmCv/nPkKGyWV5IGTKysPRJ+ngi8VOH6
GAEaxu02oR59HgIuq3ymnxfotPAyxji9gFYCkGPuskDvR49sNG2DhRnNXHMCtp3DLxxm6UEZuNOj
BS7ZB6/oCRQYD0PoPZbQGgqASRcLr8G4I4ZRsL61o1hstacWfkmub3UGuJHtFjIsL5agqsXk5d2+
FnJvtA00fOhKT2+VzzS/nbcl519XTfB4u29bag8tV6JoCpl7fdJKZJCBuxVwVbIKRMRe2rG8KS1s
+EPCJMJkSufTAHsChgFHkDPp6Wn+hT5D4W7jc9aXo/dV2zLbflxG7sgRwSDAHcXWielFls7vD8We
KxD15l0AxRw5TGxP+zot/UXs3T5cOrqH4p5kHi/1RHoJgr5JuIc/FNkEFCrvhIViGKe86K5Fkutw
VcBg5E4xAjx+H+CFla+7mQhImu0O5HFNxBV9ZbArYPA+ZDi+w8QB8R/hTSl8sTOKI9RW1WcTvO/g
DMgTs+0w0N+yJdP9tmdzfjQFdaCCjIClr+2q0nQRWQfSd15uBb1aodLAbCO0XfzMukELWqOgnTnA
VKKlJwEvGPkTQFMQC7ox5ug6SQGEAaZCvuwqytJ0zkFeWBtalHS83XSE14UyucxAggIg9OsZaYuO
+5rzbKhAY/bpdUdi2U1VdLvgrwUjgxnquDqIJ4T6t5GZMeB4ki3w2ZaBhweWKwy81PMdJnu8pU7e
qD63w2VCBJ6tC4C2X6AYD/gesNCwAEJG9j02Cj3BOx6c2WoCtrYAhydLPMgOqDFkzgwDmfYNy+Q8
Haz04U3YXRi8b0HKjL9al6HwYRtLAlungsjhT8H4W7CwRBmvPEMGwNNUtMBG5rabqr4FiPnBobYD
eTgmMVfFvg1n7PqCHpcWXmio0eJ38n7tdmOOtp2xPgJMTsOBRqxZlXV81/fDMMA6e2dGEBZ3PPT6
rGSHvrRD4VOsXLf9H3LOLLluXN3SU7kTYAYIgiD5WCR3L211liz5hSFZNhuwAQEQJDGtGkJNrNaW
M09m+uY5pzJuRN2KqAc/OGxJWySa/1/rW39YoY6DS5ZxLI09rsA5uXIodb1NEMPbve6dZmOKi9/R
u4ppr0rnWsEgLTqOZnCNk60QU2e2I3H4rSF2JCdfTUucstZelDNR4mXymPr9pjCoCLZ1wEH2ZF0D
gmLWvqiyeZSorXDwLeOxtwxfxSIbxaj54Lkd9Ry7+BgWU18dUPFY6zY/XFH28VpVsCj/gbZT0mWj
jfh4KFRIxmwVnnVXnm65TYdOGrtdAavRTeLs3J9nPeo2b5bJO2Fxecl5Umw4OPxEdc8aX8jXRPue
l68RFzsI2Y08otWk6wnG2BRtGxXzft/SqSP3lRjAuuEgDF2eeMQ259HxMIGs4Ov+emF9koe6k8XW
odhHDdsnPLlCYzTWaUzE0m0k9GOwf4bWEHdZoj7bpOuLlEQcqxYyjUkysbhBf2WNYG3uMzu+rVNo
b8sOr2i/Ul/p9wTUo0BROuB1T6Xq1jwIQvo5ajvst0FKNFPUlfI9wKt+hUYkgr1JlmHd8iWJh5zW
QxHkKw6GYnPZYTiiYzT1+xb8mstM065vPzanUT7WaExUMu6JcVElUkX17Pa99ds1rziFMNhNg9NH
2nThvG1RKPKtUVASYQrJnm5Eo5uTb8t+SusA4FhekXJZj3ylqrwJSDGMp8brW5KiFJ0MtNRqaNBX
mtqPrZ/3s4P+yIeo3jRYuNE2MomYsnLwmpNdk7E8RMSX3yNN5up7MIS+g/JMC97gwTEoO6NHgwh4
YN91z0xN2PM1HeHiCdUJCKfl0MKay1yAX+6WUotXICPWih1gnnI3U0XLXLfWxA4ooBjbXWiiYT2i
Y4c9nFKcuM33BtqOOOIa4OI6tHEzrHlIsEy3sH+hrHuh5P1WNsn6NK79ekVXAVMcRoTC+ZkEPk6v
RfSouxs1j2Umkoh3x9A1ZNwaVnvrnBo50OKpjqpw3CVeGHs+hHJU2jinu2K+aRk0sZtkqathGzcJ
VgQ1pg52SwsWM6/CZZp01mrh4XeQnSe6VNRD2x51F3tRPpO42Tua1OHer1rTHNBuJI+MDexCqMHc
y8uYGOzXZlBV3jk9vhFbo+0GyuiHWx+S2LMa42LOmWhamv24I35YpUtXtc1mqBv/Iaz5UF7jIYXD
3cDWApIFzFTzJNfK8POPEzMaqfAfrSJDs118AnJ0RWcRuNRjga12np7w4j6o3j2rmH85gUlf7alb
XHOgeJUHIGWsydYpMPqdK8CEucWNh9OHt4rvVtRhj4KpmOWkb/WL9CNiN3aNXT9l0SBnarJqmTgq
ZbxkgpqtHBtv30cGy8JfC9TEnj8N8nZmsC+gfJrF25G+XpIbD8pnkdZDOcVf2jAO22u2CP4VMsO4
XmnPMJaDjUOZgYootPclKl93W1Ab2E9ROY3YvstgwZF53F61fUncvQpi/CMHWjRBBsFKqg+Fpyr2
ten5SvxtTXBJngLn1vEb7pNW4EIhdVe3KfRr55018AG5m5uWkH3I9EUQ9ibKwiRHC10sc1bZcuRf
i06VIo1ZWQ1XsQq7obocU77LPRIP4IaHhXoFyf0EhsJ86sdhlTYN42Feoc4Hnd1wi5v+C9jEcM6L
mV8gHpgDCSyCOgGHkvqQzVEPq6jq7YNWrZV3aCbAOsKPDeOrqJ1mljUN7bq9LLrmRajVb7BEp1hd
NOwFLse+78bYP0N/6sYNOj0THEuYphDbVQPb49caKSRTgKprLTnb61r0uLpAZUQGu7jr3Lkkwr77
9YoTwON+5ZksRlEpv6iQGgYtYAZoXDaeXB5iKesyr8sJgEEf93hppEnC4QDpQsq953mlytpwEdOD
I6hp9qRF17O3LvKeYDTp/TyTVWbMNH1zVdjQrkNWcrsuQHe88lsUwft8Rc/q9c9lRMlb5NFm/EpW
P0EfCHSXg7mcx2pBDQDPsiIiNR0t3xKr5+p5TpaxeA3XAmujgLyZfIfBsoz71VSFPai1qfPAecJB
w65gRZyCXgTiWpco5DeF5Zo8rNCzZFpeHuw+0LVnrvoOCsq5AIsht64zVHwO4fPjoBetDYfUryqu
220QM8pgH6Loeq+qmts4HYoh5lm/jrAU20ajo9J+VeK5drfBCOQJ/qRL7G7FR57rdApE4+4kaMf1
NNSG67eun9QKsKqcazA7cKGmk5JUDnsFxg6U7ihqd+WUofQsoZT3qRe1dl3TYUZ7VqSAOM36PITt
WEMd6cP5uhtNz+6tj8tx3ykfZ/OIDl1cN8nM3dHatgcPJImJoyXzxKrrQ62LIbltiohF59iZgsJq
QcXCIYpI/7LrTeCtJ/QM07QhPjSRz1Ho1ckGMnA36U3bDETTbJpDBa2wLbtizCcD6UVBOR142W46
MBWevAk8a/zk2huCumrSGpS+mjYOP7bu/w3s9hMFeGnfQ4ran4WM8gREy5/BjhA1teJWLTs7dDx4
MGxN9Oe+YVK8LlUI0y7x4bjfuhZv6DlpE1w/H3DJ32JL/2vg6J8Y1L/GVP/72NJ/GniJLqjSP4+7
/I9yetVfX9v6W2++6T8iph9f+Cti6hP/F5yHIcwjoEgXwOt3xBRRF1gNlAJOAuoJxPMfiCmlvzDu
8yBhhNGExxH4ol8RU+r/Al41CCFRcOzgiP4txDT6GX8L8ZGCGLAdB6zK8Sn+vLpQqDLXJlNwgF0/
vEBXJkCgA9WedcclRJ02qSWqqRqNrFiXIfNZFW6laqbHJlLQJv3RugRCzApqztfS30WzrZeN7iXy
K1WDAMiIs/YLyo6hSTnklG+DZ5pyF5dDsMOR7OFbxG18s3YjbdIyghCZa1YkI/pAmlzRZQkk0Iwx
hvlmveQ9SJr6S+PVXKW45M2MIwSVa9pVHvVRvUr9OBnePLJeFI9RsLD3pqP2SlY499HtFYFIW6Eb
9MX14H/TvWGPrm/MfJjZPMHdguwEfyqu3hTunbu1dd3REVLdDGQdl1SMjnz2Rx5+SpKxqba+F4Ok
H0Xhv3BWWbVdo7gut2gDx37DYPgBql98+hiuC39B3gLyXh3H6JWgc5RmLxaz7hIkMvDfVFXwDC0p
btYSuYkOmRa7fhqjzjvh76j0wq6iXUZR/XjpUEfsB6X3tzb5X+/MP23e/9o58P/iJv84UP/5Ls+G
V2Rd2tf/eP/2H19e1Ws5uNc/7fWPr/8t15b8ErMg8hMoz6DJP7btP3JtwS8J/hHprQAVTvLHzY6v
AkbuI+6GFoYwkH2/7XXg5CxIAkJCfNePMNxvKP3tv4+1QYTDZv4jYevTCKk6Cpo9AOoak582u/Cw
nJp4Kg4VYz24v6hn5S6UdL7qXT3Rr0kcmzhv/caeXJMAdqIoC0TmPAuPUpZt9eigioZnzyd2Skti
CnPbe73QOQoMm64DAmwnVfdLcmIzcw+2rtR89HxoRjmVnXxadG0PYmbkdhqC+RpkXrMdnQf5EafN
vg1nmSVGx2HKRLBmShVuVweeQKNPRJnSEnW1DwXy0DWobeD89NEePfyaF0Sbe6GSIu9E7+c+0L6t
AqZRZlEVLA+acMWzWJX+blVSHSvd4jqtNNnXDgbEoSsvuk/E+r7MI6nCwwox4zTNUYDUX9Uun3vP
i+AxjKTMQ38cIMjbwmShgmicQveESTuVLXp75JDK+egvI7cn4EuqvZu5Hm6sPyJKaOWlw5zolGxE
pxkSWN3iXVtn4rSeW7HAe69GmkHZL5/WTqPrBMNoizyg6NZ3wD2W5ZZ6YHxYNlDUqEGmkyn5Ivwp
PDURC+ZDsxbspKVeok3Y11OSRguNrwxKrHKLAn8xGwXNNki5qpzZBf3icPIU/dnBiSBXq6rWm5HQ
CxBoq3JIQ9uKu7iskSuKBmjpUI4q6Pt8LPt7U4Tk1CWiO3JtvFNNYncX+SPwSsAuD5rHuj1GDjTe
p3bpi2DP7eS/QG7uzSczlt37gG9Y5yCo/FQEyGoKpOicYjuqJEGxFScSNnZgO3qBzVZ0p4SMFyxP
mG14WqpC3XAzkJsfxnkY4yVXMJ8zPugw84d6enEg7bO/dtF7waMv0CL9F31x0ikYe5MCzptN+ruf
DuM8c6D4PrnEUfA/Y19f+XI2u6Gl5YPwZfvpw2Cv+lVfJ56RcCfhsjd8DvNA0erFCtP+sNvnDnc9
Mkqt/wl9j0HLCw2EgApYcG+Iocgs8ZJdPUQJwU1ak9dhtE2uJRtPa0PjDpgDVkDaFI0A/IJvln4Y
8zrp530REQc2kAJxRfCIIM5Uy8OHO+/ovMy4f1Zw3XaJp/MqQLAgbyI7CBBuugm0CYBWwrGfZjHu
ZvClB1ET/7OMvXZP13EH1LeClyR1OiDzEVx6afuN9+HyEsqwiTf4XnipANtSGlFa56IDBFeiKs8j
T0ZPiWy2CPXdVdDKsxmEXVTo/gGcmEghWj3ZMvLTZBqXDdrk3WJFA2EUVr+C8vqwyuixKeynD7tf
Q6SZMuWcvmkkBczrVrlN1BQ/LFMdPMAsX/5o/hcmAJxgg/sPAGCIyjFfom7YCSn4EzQjtFS0Yu4/
QQAEAbDsgl/edaqXh9431bmtZY02kn8HmgaGjlbJg8CyRwfxGw4gm7l4berKvXmkKDcXGoBXXn2W
ho9ffHhJN/Bq8cr+D9gAfwm9bCxAuKVtBZzigxJYOj/ZDj53VfY7KkAThwcV1oA84ndsIvqGs2k8
Qn6cM1tHXpAqAByfiiKgcBMSCdel8EEmMneD3whHD2IzWQGw7oMpCAXsJxRKz610ZE2DwJrNVNj+
5kIYzBEIgwiLMdWjuv4rysCOCvpb178J2HZfqsl4X0I1Tc8zFZ8+kIN4ccuh1R1yxSZ467T9zieT
bEyTAOD7F/xB0Em1kX41byvC5wPkTSi6piB7iW9/+oAQoNvcwPd7m7T/VLZY4A7vaL9Q9hldq3fz
V1CCYrLPi6W/+x1MKBr9bj19Z1d3auIS3Oo/YxNG35qtGKFAtuG48RJd5m3pXf8OKlSxO8Z2BHMD
VgHuUpuW2jYb4pC+ztYqCXcols0mKJWfffALBTXhbg7BtQG6AhKVTFEK6QANq0CEuye4Yj5QhtL3
n0gdicwQe/wJaUgcPCkK8G83EtYs2b+FGwqw7CmBonNsA/leI9i6L5aGdWkTNHoHUCY8ANjQO6/r
G1xrQThlP8gHQ1d4vhG+uJnGfR8EMAutUyjiiwzR8PGm0aiIXcCfrBc2V3AxsF8H7tVA6Hn91oIr
Sa1XauTXrb2duTfkgUCQHYf+MenG1wGIxA6mx/gQjBwY9TJVd8iHuyPU0hWIElt0apqV70XpD7cL
VNDUG121b6YguQ9a4EJ11/kHvfJR/gAvqBjnjQ7lvDVC11lQtf71OrIkRwA5j6Yg3ndh3X6SdYBX
QxrYUdU8YRTAilxDCcxjHF2yq/Rcf2b9BVaj9Zun+/EAPBVQcsUfV2ytfBmzACdSCZFleJzqYU5t
L5f7vievAezkrOUd2RdIjR2r2rxMEqoDzInywsQBrMSRyI5sbVgJXGgcAMBDyAXEcGcmMFNF6D0w
4Q1HJEn97B+8BwyOTYembl5wMMzT9AjGAjTZ7RAFHuilBfLkdbuO2rzP1owYFABdEqS8XMQMy5UP
ston7YSJA8LMYUDSuIAElsMBDyownrpgzaVC0TwjYvJe4JrtCrlSWMJh3ARFlZWwXO6m2Lr1zNcg
3qGXHJ6hwVXQp7QUMXz08cZFYSVPgxF2zQDfwqoHqWAfLJ2dTj0bL/fwZ7cLKapdvNhbuTSm3HpY
6+8iHOOv7TiEm3ZAiL8YZr2hvpiB18X8iMhJl0ZaQhMEUX8I0PrlesWF4rVqyRKpCtg+fE1N3JGv
rd9tQxUncP/Y3Eb3NDbRXoQ1QQK9jT5jfX21Q1tfLWFfIjkeuY0SWu5w6MkNYuaoKKrCgeiD0rKN
mecfDdHzgVHwsFC9QeemypDvVmp2I2ujdxXwjkc7KfJCQucQkux9L5sWPZ7DhvjXVKxDHiMB3uYF
nb1PCCeB8wqnHmh/C8wuNFzecVKLDe2WtxGFXO6AJp3qol8eayrXq3aypL2ZMUbjNQZx+LQW07xV
E6u8DfJIYEjXFX4hZih4z/U6t2EKPUsgddD1AiMXOivykli0uktbsTPwLIm/y8SkIR4PsENcyqa7
j0OWDj3FpIK4bWlTb2gxzmGy8etpQIR6Uop6qeiD4uL9+dM+QGjZbWDP1mMaimF5geyBKLkuVvrZ
CU+ZPfwfeY6R4Wf7cLXlihKIBlfNvNAnhTb7U6E0Jgf0JRqSeBhIuZVadeQ2SUBNbMJS1o/xUtfi
7u/rW/8/tr4U8tK/VLjO0zc7/MfVt//1P/+Uuf71637reeNfIFFhVgvsTESp0fz+QeDCWJYEuUaO
kHVwaXF/F7iiX2KCjpZQNLwXXQyy2G9Nb4AvQnwa7TA4K3zG8O9kqNEM/dz0Bj4hkN/AwuCP/3Os
FDbZKIba+ofwYwQGqoJ1xIFzGY3BPsZk8GARUTbVTBenVtRCnpUDwHszYU4C+OMF1sQdUBJ0IkhH
WvoghnCwKSi14l0sqlz3UHbQ000LR1J19kjp3lsH4iQ1mrcHBQBrgjJF1mZ76Y8RPZyZ9z52ACQA
o5qA5w6zR1imbNGW54bRHRokCQelZsVNryCX71CWWdh/tWpxmZK+cC9RuNicrO4Im5SlQo3d3vEG
IzICcFb56luEfapa82ZT9L1/DCuXJBlDA/vJeMLWqYksrL0Vu/rgN2gb2DiViEBFDA6qa70wd0vR
lVdhXHhk1zccCJUsArOXM/yRYp34rVfCT+wSI86IYVzA9giRuC5a9L7i/Sck6vGQ6YS+Snl8g0DI
+4w5NYeVImmXMC8jHjFbw8r2MMxxFrcEdmBpQpRO3d0YkK8lN9PnLgjizdCAIRj7IS8xPeEZiRM1
7ote1eKsCOnxwQCEtoioTB4soHUm/HWgzZpFwsCILuHfcHASYSOAV4At1+eprWt1jBlKhPuymzyS
R9Trytw0c+kdEkldcpjKme2AyNg3n1btGe5/kup4lXkS97CB+YRCuJNgOiybcYgRD0QsWlgWW37U
vIimG6B5/Zz3LR8W2D1z0LygodcsnfokuczyKDqXx51MXka0Tlf1UiTyVC9rcdOSqU72ScWKB8QS
7smCoJ0JVj9M+66K1a6ECgoELgKA68dl8jIz3BgcKO92YWTCKJO4bp/FaK5GXc8nEbl1W7LCe4Tk
wXBlkSJjwcL3+IEgy52hqXAqzKFnye08l7BWFHkrHQQDMRf0oDzvFHnOpJyBFFmUd9XZyqZGQd6F
TgT9QBI+3OnFX7/5OijxZQ2ePgKic/xQXS43aEqWbUVVQ+T1ExjVN6KVFQfqEDGRz0NI7pEuiKp8
7KayODKE9d3TUIJCysckHm/HdfH3Ew/b4wc0HyXDcCtao/aiJ0v77rUBAgqlLdsYsE5cx1UGZZbO
U2qlTFovtWjGvwztTKA2XIQHFY+t+YTl7r8gwBNDmRggit2Z0us3QsPPPCIBPj3UFWnQoWrozPoi
dUD57e4HmPvo5D60kOhDF+EXiaRQDmqJ/FBO6lavN+uHnmKhrCAiqruz5FXJUmbn4bFYIyRGFjIt
5Rbpf6gzCEKAvCslpgB5g8/wyi5STntRdcD7JV+GsdXee2IQllNp3fDKoCEQXTQCCSXekCUV6OFj
kmAXbP1uJcMGGTuoSdNFWIqcf0HQXOjoFhkrCFDTRYtil/dQeRAx7gaoVbji8TFBDHnRZA6WKrxw
HbtAZwFUkSCP2ijKFhfMn4suoWvOseVO/CKU8Q/NrP3Qz/C4XbiBJQ2js7wobJyW6hhdVLd49lFH
8osWN37IcuSi0LUXra5qsPw8PYT3/kXJWy+aXvsh78GvFgdUfJjsZAXkv5FyVC914HbBRR2MP4TC
atZQXpZV7tVFR1QYuLJFWGi+xhYgt22LaHtwUR5LehEhIWBBkBxG7R5gktrktDqoPqcWHW/arGOj
8xkNtbktPgTO9UPsHC66pxcS5JCpX0MO7bWGNCouKimGGUAwVbFW9Kv/Y9IR+TH3KPoYggTkDQOR
6GU20qwwJQmzcTAwqf0YniRJY28mEtQviEqOz6iAMWYpuUxcSixo3Rz1bvvN/xjJNCBdOaCGu4xq
Yh9jm5Bexwin4GOc0//daui/T+Nvh4sbZ9Y/yvMoLCi73D0oQoBQwY2D5v0v1P56en99v2j9fzE5
5i+/1+9VUMI4hsLgB+AoZJexdb8q/0nySwDdPwwxsQQj6vjFAfx1op2f/BImFBcj6hMSYurdP4og
/IuP0ihBGcQiQn32twbacZR1fxL+8RBQU1HCL08Bn+8yPOAPwwECh5iFVGV5WFWEU59t3Bi+jB05
gMWFAg0w26+uJF12o2DZMkwbo/rbuUM72iDZnuh4W699Fnefp6q4J3MBwfNUREj2UpdW6CNaM+x5
orMoLPZhhzgnBxCapM4A4Ms9n+Z+r9KZ0bTqfGzC1JPfSXPlksyrDobs/eDIB5INHDjviiuMVVdl
e2PjCOKPzvrhWzzzVBVnyoo9jobN5HAmkaTLbUVPHCkBSAot5Aw00uU13sTbH9bAr0bKH+cBRv9p
tsLFnAWhgDeRYPRY8NNwjsHvkILwvGJftXIvAR6W83UCNteFJicMQ0qKbzIGQIXRQJsFYkUWwmrJ
kMZMRTVuJozdq9Cohp581LbOcOxleoa8roqresKEKra2OyGuFzgGKUh5tj5G0zvE5W9VFx9Hm2Oq
GXASldL+Egi16VLYjCLAmlzUifk7pmVdz6Iv4dDg8msh+lYcw+2kvcEMys/hrK6hB9+OsshoexfR
4Z2o9cqBYNfrmHX9p3rEe5n6rKRLhQ82nWN0aTNf8DNwU7nloS9enZlOgxKIpfJtQ9R9WHxtFD0i
HpmadVtE6+FfP3L6E/Vw2bbwqWIMJMBDxwSii5X1hxXLtfLEMq5430XRbizih6XodhUcVaoO5WzP
3HNXQGeRzePAyVo8nBhLbOgRXRO5QEzCd/uk3JNozqDVItzanBe51Ej8P01FvWnljRnNtzGoc1mx
z0Hn/s3Yk8uAqJ/33MXDR4QXeR1wPz/tOTkUtFDM4DdQC240i0TchEa5ySrzWrMXUT95yOOtDbrw
pU/LRqF6lgefe8jPw4Mnt5F4FrCNvENPz7y+7VBvIxGN7TtnCVZB65/R8aQzNzs6TvAv5iMP9625
5QHLJjofxv4FwZZDnDzCI4e9cmTVaWRq09fzFpMPjwumlw0Dvwv86oQETvqv36CPWVd/8QAi1IU+
+Di0cT/tmtVg6guk72RveJdDpjp6DskMmEneirzrolJZVVs5KkxWW6DxhDDe5UHN54a+YGjMwXLQ
8mOS4c6EPHhL3fPawSpwuKnlExDfoximVA5IjTh0RT6rr9sqOiGieHTSINV01S0yFWFwmhp9NFN1
P2N3Bg3SmN3XJFC5NJAXJuR8k5QtEBDVN7O+dciv6oRtyv6Lq7bl9NVEXroGm8GrdlqjcMJOZLcy
EPkUwUAFaWcvg+Yc+iyUF9x9M+7LxN6Q9ToH6sugMGFTZrL/XBKNyV0gv5BLcGMq6xPzD0s9HTCW
JUW0PWVIXtWfaNQ9XsA+FJC5Ee4MISwdwdzNyZONwq1XPxkk5/3xQRTLhdXdSBwJQX0OsHooG3NV
q9xAMWRYcmBuc9perU21Q+g505XaFNXdSO5kua3QDaoI0mt8jXJ/5i/Az1POo/M4zZt44ddBgkDe
UN3quED7cC3DF1FJDPjCmIXyZhByh8MyAzW/XbzyZqY3IabxdcEn5NV2cnxJ9A1GsDhMBwmnaMNI
kLYMvEaHDHFyd/FzEeqBfnTf9uuBNzJvvSuBIZ/ITJ2dgO7U7UusTV3dlu4zaOD7BTM8KB7bPC77
sA12VhepH72FhUAoSaUNuocIv6pC64zxBWGxbtv6RPD/uDtg0aUw2EGF+o//ZoUH9LKE/2io45TC
iB84+j4oVRj1Py3xEpbcKpC2w1jVelehuoYPu63r+RmzH8hochhHm2lQu6AmaSnEt4KILz1wDz9+
WEm15yWOT1UcEPE5kAYyI5C4Jfx+MT1LeSNANsoCsOykT0OCrDKiLXXVnjjiz0Gc5AQVYHlp1blG
Lqnct0D1oiB4Ym5jPR/6szgm6BhYktLlRUrkRSUoxgS3NpmyhvlYTuzGa9lpmcfHyHtcoyuig0+s
qPaVavKYncJm3S76K4/bXek94JWnPJIYY9LldTcfdVJtV7flkNeL+iYqMD1nLvJweIuDficQtJmW
Ji/7OMfw2HReSY4JJlniu0xTm44+v2mDKutbIKnFc9F5WV/ZrEoM3tQzr/xsxbTWlsTX3bRuV7gL
xUoy0gNmF5j3yMsr2r0aCVceHZtuk40XTLAw9XWBWX+4AMdrr/CRbAkBsB9rVBE+dbmYbttggqTT
54N66TDCLMUoj4xVoBtmnD8dxvnaKkXL2h3AxOezx45IvaeYJGvGF963W0wGAMyPoFhfp0vl8IIl
Ch6kAoohr4P6VEPu9c2m86udXPyMhSrHuLzrsJPZhKuGxHSHVM991L+U4lUgc7nGL85hcUzPjYk2
oppxZH2f7Dsz8X72CgR/nio9phbZM+vstm0PkVAHXfW57Bi21xYkqXM4N6HIJsV9L2weLM/Tx2CV
b2v8VZvbYLp37AzsauMjIzRFBh7ICGoS8byRAdI3GNBy4mJKodGnHQ1zBQOXYJEJdLVafgYFmc7W
3+oFJ+SY0vihXa5LzJGi6haDkLerJVuG3FZEFmQPkNzGnBAxHbTuNmJE3teT6VqfMSA5E+E1m47I
M18762EqHvKVI8YeINqYOoLYXGx6kut45/UPnXeAHVWlRqwCL2Q8mQ4/AdNwMbMkJTEGGvHCy+Yg
2tquAL6/k9y7g7N5jTmbRxAKqRBY+KEIH3ucrh41z5iSmjZJ8dLG/nXtULPauyX0M2SErnzQs/eo
w0Fnx3uMy80ifVuGd1X9pZxcJuAk1RO7FghnF9BaHN1j0uyeqveyfOfd1mJinlecCwyDRgQPycTx
s4GrtMT13ri7KZyuy/KtBJg8zrtxrN8Mg8cKQtXDo+yyAjlUkzai607hEmWXE6OpcOfY71hDsXhG
8hew7WboliuGBXiZZ6s0xmctCoBd9y5RvJnpHi4FZiT0gGBh17TRbSWOEQLTyEFtA/OQlNcDIm/+
/2buTJYjt9Is/SplvW6kXeBiXNQGgM9O5zxuYGQEiXme8fT9QanMlliS0rJr0bVKWaRCTsIB3H84
5zsj6Gb2vlX5TJsfNadw+cSlhS6OS8+7tHU+0qjYMGDE2JFhSOvPgZP8MCGimFO1rcv63YYq1Sy5
6qHATfxhXKA+jdX1rFrPamV6qqAodDKjYS+Aa2ajyckLlO6pgWyT3kLGnvZYiH4Mow3Aw7DUnaLY
zY0dxYgLxQ6t4aanTTrVHC6hWjdsvrpwExXFVWbF3Q4hXvoSUd/OBdgbFlYQJMyxRjMEpMbXFtlt
2JsWR80yvljObGUvLxzakK7LY56kTAGpoGzJeuM8awz17nrj09LYiyH2Gav3yW58u3qz9f6LthvP
pO3cpR3XWgbGqXB6sU1n7S4I64cmmS+2HDcRRoJNW618XYsWH7vcseimiyaWH1MJ781qbqJfjjqH
x7dkoa81EGXqvjxCSNjPIvUCK7w3FPu+zrDnxX3Ids/atVZ8CyrxgjiJnYs2Y7HGFN9RRGKYx9iR
ufnY9G6N051B0gmTzatphxsJZnpo+f2teD4s8boYHTwRKz9kYb926ZNu1A/KgLISv2vHxAmkSKEZ
82aKpR8ayh6e+CAgOS+966THojj1hvHILTkVjM6tXZwO+7l/ZVF76D+XQKLxLFaiL92XIV/FAs1m
2UbaFeO4oakuOJkotsv+LtIsucMu+hHEfbxjr92E2P6BYJg9XuFuY2GhYhjmpIeIDkXqdxlSAwBr
Oyt8CKy7JLP2dhheesqg1OTB0UXiqpqy6UTKIh4eSwdvOG9e7f6+QRNlQP9tuaHT+tg/C3B0QvU0
1rYNEkr9nnmX8l5OPaSuzOdG5jmsIEljjN/LryR3m2P8U6v9KnOzO15p8O6ghnQsrUI/f1DzjZhv
5MCeudu35tOcnfVrq2Qwf2VZW0V5blpqxc+qM25H/cdkYW+97jB8teiAjNOiRpe5uDYHeUIR5Sod
PKMqutFkQ3vjWtFhNXhiSXMN5mWBsTNg1KhYrX0AIgZAPrZxmbR9a4g3XZYidLs4C77uAGkSqlzX
3vOKwQOrLNetfoZL4wWt9Ebe3Xq006DahScbKa/Khi7blFDFI7zl27aZ0RPsugyYLLvr+bGV51wF
VjX7lgzu0sxm+eflRu5PzR1eQ6DSPyU1QMLLOHPT8rZOHuXyLprrpPSb7iZTdZ+noLd33MMYzfIK
yH28GZZ9SLNjlScrmCE/nZkn2kBqJObfunrARgre28s1a5sG6SHLGTVT7lZGvinni4r+KC7hHlH/
tDR2mnnnjF/o2Xh6sHAW64TgUNR4ShfKcvlzbo49P9j8Gq+4Ab770Pyh0yt06TEvr5ueAulFq98Y
aNRM70NGls1D3ZaUttuaA2ZQNzoyYdzam6FER2MITP+Shxv7lrQ9HKdH8CYWJzqoIGOkdEeVJVjx
q85RF2+FcjCD+a7oxxcZJ09ZkO7Uqr/PBnHXhZ8dADQYD4ylhfpDm3/0w3hIzWwbMuAoS7RuHVaU
6lGNXgbA0ZQ2cV67Paeuyps0yRAlDY1fqMszfdtSl6ecnqLtjqlxDQJuQ+MOwcjZ6uaNmmNSQdWT
DX5tBYeMhhExHBCLcWe0iBMg5dpxcWqU/iaZhl0OOR4dArowt0rfymq8KpvOxYfsZ3nmo9LeGtr6
1GYPsyM8bS4gaGPpS6tj3mN6do55NHkVFv6oerTsl0F9tef0BKTIDupDayMeb8W1yJ1jOsWX1Z9j
IQdbAeToafy1IZUyOlmptp2kPCZ69tNSRpSk66QIbzESGWhdut+YD4OuYjusGlSqGFbq/AoLzz2u
IbdnzdO0/Sbl7tUp/WzD8hTjp5j6nRaaGwRwvANyHO+Nx7LEzZUjpEBXLb6C/LbVY18NRg8M16nG
TLNMuo/p/9BOT4Yy8uauTwVboSLscDE+5MtTkzxXo3qyWJlLZQR7MN1bbXlTt3e4bbjh84MTq1dJ
rXEGWAgYm1MjXrJi30LEx4LmtSGvXbnVzIc2fFTjdNsmC2f36ErjqxSBH381jnmqBvU8cQ/PTnOY
25voKtXeo7x76JNoowHBmX7SXlduXjtfWRCdgpYbsIYruMBrKz1EMeAfZHMTsrNQr1JnP2p+YeK2
LrCHoTScgQO9SmuC+w+Rx6AGyDsfvgGvI2XH/GU/aCmFTXqY0rtMq90CK+1AT1JXyt6KWmoWx4We
YAN1dys9eY544U/2V2bdN0w6IlPy3jh05s3qU2wizExleBdhFZfJjc7NE6LwxG3UokV4Cz9z2r9p
awGlCKHsvHLre31hvvXdbaL8HMJtTDqFzLxAfARU6uakbjOLrYW0eJHdO+wAFPpIhMVe35+ForjF
TI3u8dQH8VbgAtQO5mns32E6mMVOmK5T7afOw/+0TT75isXyM3Aaf569xflotXTDAN5IPU7ULvWq
BScejMtPbXqAGI2hNjbMt2asXauaPPZAb01FMWfqvj6vcJHCDbToir2Sby3TUeljt2bqkc1n+EQH
BWbg0kTgx/QNeoa4Axv3UU2KbxjRORKtpxn9XQXsKqvfYih4dfjqJMFmMscNvuL9yl0yi1vh3BRG
tR/5k7hK/Jju2bbUs80lQlnszXybjB3R/77kBl5qXgbZ1OCpfq4YdeQOIR+q1zHilepNkMBU6W+j
jIctwU5dDj6+Rm/kBceSieeCvp+pcN+2n0ZXvsbxDv3vhsphk5pnk64iWArY0D8KQYxJ9NBY6VZb
Ot7Jt7Id984AkWXXM66AzeD2HD3Ub43KYniW56GbfHpMv8GcL4XPzbGxHNr8YDmGpnGAuYxZbfbG
Dvh/Nrq9fmdgJe/C16F0dvmsezlO9kR9UOYHiZc1i2I37satnQe3Sf6KB/dtqdJNoPMzSvOIosSt
0OsVVfi02NlZgr5zxnw/RcNtZv0siseaEaPe5n7T8pjq6i7TNL9Kbkqp38xiPGCiP0SRzkiBcUJz
M2OgT6btwhAIg6QbCNNPcc1a02dZ3MTR5AYcwgJJuxhho8+3EzZfVRj7hbusZdueKnK39lUVx78U
z0N9sFP6TI27q/PiOjgs9keSTtc6pzue/c9I3uFEpEe/xKkDIsRkJPpa0Tu1y48+RoA8d+vnVAan
5XirpTBM5segf+rmCHyWhRXPJlJm8RJ+O1aRbmm8QpC7TNkr69Ut3ew+jvJr+JMn8EHbuPoa9F2f
76AlkmmRbEOOds1+KjuyTDqvH3bDxFRJQCxZzFdFln6wsF1cCngCE/A+ccSF6JV6si2S+yi8Dpam
cXvIUskQ7vLsVGitP9mnXL4r87tt1echj0+lrp0q1hTGgHMxLhAIZJdsUHYlf1a3cq/SfsT1w8Sr
PxvpZUPqyfZFdzbjROOoRscaA3N+I8rImxk0xAU4IpszrGO5LnmEU+7N+ghi29OTh0l/yimsLQHR
Lz5U/ctUNAc7ukKm5jUasS6as02YoKwNbGmMCQ34AjbXucq7+y64lOxxq+mNd3KhwfhciNthiDom
ofe/ib3ogyxdgj1sT9fU0GJNrPfcxWLWRe+qYIHlFr7Bas2t89VSDHciwNWZKFf2lHDil/N6oP0U
erkzs/bJ6sy3aAies6pCWNr8SBFfh4bxwlrVm4Zp10DdbHWd72nYtJP+w1jxQmYcnCc9SbilOwkA
2d7Vgcm3pH4OKm99VNnXemxfWot3X083WuYpRYIYeWXMtLrODQpHhrQQ21yNrrMYscqMIS88KoGi
qbwom5+TeYOm24sbNq+RF/FE1Vl57uGKFZp9QNu4FZHYdBAK7PgD9eKNaKOfqYwfcfOu2CCIC6HP
ZXHD2Llaej6uydFlA6ph8omRloo8TqgO2TPhnfeQDsNl0P7FqNr8Tuv+ZYxnwIRiPYe7y/7mi0lw
GEhThsFeZyyuKNuML1x7meyDrAe39WLKCouNin1ZLQJOgNuj3BXpV8hD5DBxksjYlclvOYwwjvhF
RGuKHaapn8sBBaTDqM7WmGNHu1o612O5+CgJY7dQAcqXxZnlOJbaJOTtb74MYvmIx/TYCHUfOlgu
ktMMWaodgWq0JSxaHPD1ReO/aWjlRqtJaUpGpjVoSsw7JQhRK6DdLqLHMXsET4s26X5QgYRRPla9
dmpaZ5NFz6CBsQH83SeK/4u0sT9Yk/3RllHH5kh7bSEJ04xvG4/EmrGCzBVrMvsdYe6LEr0uIM76
JAdu9tXNzxYsjgVWs8g2S3ffaPclVb5W0QdwptsNaMjWurPDZAfZz2ZKpZ5XFW+qUusSptKek51T
i20xGOvF9CpbHkbzuiifOyTTtf4lGss3qstQHroBMPR4ayTEv2inIHpPsqdRwjbEWhIyImnHS9Zb
J0Mv4etpftNQ5NFJjkKjJ7hqrB+hgTnJPvb5QbJ0CCPMjfUF9Jz/ywj533Ld/aml7v/fJv3PLbGG
xfb6L/bnqGTz998u4LkX+Bu/bsmJHvgbdubV62qtWIdV9fdPf5z+N/xvWFp1jWACrHK/3ZLrLNcd
NuG2yj+tK/xftYKEtGCOdTRWTOD9NQgK/45WkE//3TTfMEyIs/x4YrXjImjk///NznFWw1glJUM9
2BJmK5si4P3MXbRNoYa731yWP3hWEHF9/zAy5izdRJgoMAer6ro9+82H1dU453ZPVTEYvC/SsH7O
Cit+CKsaCGERmPGV0VHZpcAct6FIjlUjhn2pNbqv2gwl49SKLn1qSXfIGOExcYkOkxqL7Zj3+Nfx
uPpO334JSNgsmh3G+XEhNpC0hDuFqwhgiGfWTExkUHB/dpHzqMn0vY153uSkxP6YQ0enlCW5jJNR
sl1l2hhVfun4VZrc6qMz+IDuTiNjTqYiymMyyZdqmk6TMtYe8Egm0q1Od2282G372oQcZnV2JUL9
rFopyNowzzbFGLauhuL/c6oqazO2smGBbVASl2F8mYpM9+eCzVHURFj1tNTY0cbR2Zhjz/iQY3rU
ovEStDyteTavp3YWbTO0h65CD/5cxJ1Jaz4KRI3dFEDvhVs0yh54c96wiuree6VGPefI2K7xjGAh
do0kaFvImkA+0TtIcadwY/a+SijWp2OifuDfGhMPWtM8oATqq2gXOAuAy1gwsgZyslDcBPNGtsWP
Ogx6juRV2miGwXXXSwl8Eqlh5jjUFAtqfRzDzrLTCiZ/6JEe2TSNaK7Uchsui+GFcEB9M1rmDfqn
CXePMmySSr+0YI/dwrJrxHsQRtFv3RaWcVvUbb2zJvnEOCfwysJkns0rV+RzCTl+mXwHMyN7oeSw
yDQ9rMQZLFuIuPO8fNE4itxmkU+LWNJV7veIHOpOKRfbXaBMAwbDT8gey76J+t48FXFxtuA5kM0w
PRb9RKUusR12AystWBrAl0MCimpzphLT9WsmXggnqK8syUipanQy50T+k+0/DQ+NiFN39iWb2tdp
AMZRQ/TaZAhxTTGJR65T7rdKA4wcJ5JIzUskZrAOOTI5w4IAaiaJsq1i66JZY721VbPbzsWswZo1
G0QZHVQetVxcSw8ZSIFX9qu+Xw5TBomDNLAcrySbrSKa4xtN05jaV7q1oDY0b+OmPmaF4nKbEmgH
L75xsCgM+ks+NA9tFh8NJwP4mNUgeBMuR7FPlXx27TrZZUK5nofyonKvw6F4FjI8pmn7hbzksUgJ
1AhU0zWcxyp32o3VsVcYDQHhttenbRkOcGComaw0Z3jL2sDqVfxvNhCqAY8Nmt76hOGBOWhAsbXo
rZcyW0UG3B3NiRlpOXaPJpkYRHdUbqQ33Z2eO8oLwx8W70MFWsq+dTScNKRjMYJZ9B9BGUZuWGiI
SMjd5DdYmIDAtqCDNjCKSaraOq4eSZRjD9RPzdc8hZCsAQYJTIM2q419aNjacdZTRqVtkSRECrT3
2cp+x/X3WRq5+uzMRsi/VzasdNh0aS70c6XfmTp4FvCR+0X9f0FX/Hek/f8Dj2BoEWhl/vwIdt+T
9//wEMJ9lXjxfncW//2v/uMsVokxI7+M16RKVpUlOVX/cRar1t+kQOZvAwmjU1sLvV8Va/KX7LP1
72m2WP/S/z2LNetvaP2JCmQXbhn8r/nvnMXf9D+cwDr/cZ3PsBxDcE7+/ngEdwfKr6/k1TCuqUwS
JCQ19VYjGgSFBlleV8aYR6wDBiyov7lef3A2f+sG+GjTwO+0FgCq5UDY+P1HS+i8SJNHIknBM52m
BCC6JJfzEI0Lhsu//qy1dvltzSEsXbUJKcLwwG4RY/63oCAzYwuNaJWTcYns20j2au5ZS6llHISx
ClW0mJUUJrfVXKPRcMCbiuSHCAcOjIHzABVZ30eX1lFBXQVF9q+kb//lWugUZYaQqqEiwnaM7yXR
oGLZRn16FefNtFVYN9yEU5JfB2mm/ouSSP1m1OBSOFwGpJLcW9SA4pvkaxBY67Ol1s+J0MZtUYvx
1qaTuY+dSO6XIspuCZoYt3oCr1uOtvMGEzPkAfjns/IH3/03zZKwDFVAWjBRlejrT/KtKgPfknUA
hqxzRTDNIcqd+lCCe8SSpYuTUWk6RBRt3v71h36rO/lQPgtqIKUyNzxemt/fcPg0hLSyaTprleSG
71fXVDnlw9NgFzA/aruf9n/9icZ6LX8jXFk/0pIkKdukOoOk+H6PA1ijSjEJ9oviPjoo+lwbTPOT
+n4szPG1BrVZnAAyhxp9YiC+imRcVsgqGwNZAGSRTj9cUtOOP5mJMKUXzkCYSmsiTa9EVIQbPXNA
6JPw41pWo7ymZVJ+AEO3ZoQXU/wBH5YJRFm108ecNMPHZJOybNH/5j4JNqxypAUuJg5F/ohFxnyo
lRAdlZ4Jdvum7mSelav6LsmzKkYUBBum53xDUK4O8bktBvBtk+zOLSL/G2Hn5eMIu0Yg1kDfjyKQ
W1eVuURACVj7Z1aQ6MvCMbAe/voir93Mt4tsSIN2QqWhYHFpfruhG5yP+Rj2zXk08uRBUoCvDpFQ
YXKSTekOj7xzB6iwf8znbN0uFauOP4RkjSSRrIb9EpBpO/WTQqE8Mi8cuvBeEY15+9c/53csiEC6
tD5ytvglr+y/pDxaZT+CpgPurKM9GyiH6yJxdaE2r9GARcQ15kp/KguKH2qFMjtqog4u2M3jkLq6
amIg2nZ4jWr3gdofDnpJQfpkW0pL6JIcs6uI6OEnginyW9GF40dUTeFuIbeouNZF1rNoVwzwbEpi
vQ1RaO7bpCk+9MRe1jRQ+RSWuX2tZXn78de/NqfJ9+/H1olN07VVncgb+DtZiz5Kj9izDOcaaZWp
uv204Ft4XXAsrfiyBOIFVXhycGr87d2isJutQ9zjbLCH+N3MZ4sbV2sw/0xVxjYsS6rdXBYZIw87
az7yPK4/SWc2j44yozBCf/08olPbGHF9Kelk7ohbAEsigpFtaMKN6uLUYXI/GiPARMJkp+tQYbkP
1RftTpYFN0qV9dcWaRSkj8VV+EW4Lx6nSmVdRylGmBI07gczaKxtV6n147jEIIdUM7rF+zbuAR9X
xHOxTvNhwzSPo2VW26DUHhoOw2uZh3nMAsqp39DWKvswDqqXAGfplaa2+qnBF39qKby3wWID5Tfi
mft6YA0UYeoVbaa7QTjkNzNt7JUqW/OFrOS82gqhRS8SiRliQ7ozq+q6J2sO0q9uVd84Ucz0rCCw
AwFAL+8mEnR3omYV7vUd4TJewoZ/vxjFeMGSby6uZDP03PcNogO1zYM39BvJZzd1HatiM8tOGaE9
XhhEpc3aTyoNM8lizrbkCSElDJTc2dhp8ImX3XoJuzXuZo4UqXmjBUBy0zTDclWpg6RFUaN2o2PU
OA88DiThRXjcerP6IUk8P8C3q1mdacVOV0T5IxpU5YxtONx1CYnFXgBBmgDxTgt2NmzuG9j20wPX
qSMhw4iVbKPwKj1BagN3HGdk1rE6z/rPcu6VF7KBizsdaGBC4hWeIGB46L/g0YiHiFysTbpIeT1p
dUbylqrnfs926BWAMdlcCCtI0lpKUxw6DUKtC+IGUXCoJJ/pmKv4eGWs5Bvyq1EkLFAATyptLPLA
srDfo4E1TiDYhCZWKD7ryEiuCQU3AnRFmdcQ7sORzIDvbA4TyIVekwdWrO0dSdbFh0XSHPkQcRQy
9nR0pnn1UOQWm4yUvHsHSdWmVuxK29bGaFYbyd2uuWWLiB1b0QxcYOD1JJnBjcodIG+Eo0HX8IIO
UwvdUagDsUxJvCjQNwIyZr4/GTdglnUvxlBzSmQ5Wr4ctP45Horlgi1buoY2x34eMmHvVombM+j6
JZtj+QAaOnlugjH0EzIRbrOEQ8CNLWc6BFaHaT2qd3FrlOCCCAZXbc0A6dzjsY/UKj0toRPg/A6S
6VqRLLQAsl/Zcxbe60FVXVVZjHKubcj9nvmxNJaW5VLZ2yFCUJLKzvDVpvUdxkmGmwP13ZIqrvph
jx5Aoi1AAL3M3LBtvR8GG0EgIFvZJ5qbNwI3KduCq7BN0h3CGYO5ZoA0J8oYZnbGhxEjmNUUNOEQ
lhcP9vkd6O7TUo2ET4a6eVxi657H6CYMye2Kp5conoq3NqCU0laOQdgY743BGV6n4IHsWN83sTp6
Q8K9uSzjj2QAD6+G3MCNwxiaPIp6vyx8ZQbhJhJg2ysPo7NlftuhURwSr6xs5E6LE9VbwPM8roNV
Dg9NOxCguie5xpRUVSBBkPTib1BNtieip3Wdg7FH4Rz1eb6p6zRT/GLo6isRsR+cRW3Em7ysNYKk
YGL6Fkv6hN5Xz+Hzw2e8W2gPbhgm54UreoFmG07NnLvgjOgaNDppwuO15Il+k7Zdo5xZBfDVdQkF
d88fvhQDAx3XMNXuJZljJ9/mCnJv3GVdh/oC8JJRNAUTMQQgMge0rVhTdU445DBmTGPkkvsJ5DYt
awWnp13JQ8lqgfQZssdI79KbY6iaGEZFGjG/CcZkpwyZ89wkGngAIOwrmLkot0MwpndRq+vbOTeD
K10ZVbIEJ6VDC8wIdWSQNdXJ2c7t4KNCXKGwQibZtEuSaN4wr6gxvDIKik9VHaeYGKfuuprnAb1g
U2uQoWfDwHof2eJeNyd48c5Y2Js4artdMiSpALnaZCe9tNKPSgXeByVgYA3WTn13LqtefrCESFW/
jGpeFnmsCt78BnJiLWit0a3nUn2vu3ncTFOmvKkyKp8wibebAdUImhX2cQA8enww2jAj3I60Lqz8
qgSB6vX2WGOHcDSJwFBBJRLl6IG8luow3ZVgjKEfz9I37XoNJqgSA7BRsOY8WrPpC2PsEG6GOI34
gpyTsBr9EV9o8Ukw7fxjhJaDoHBFES0WZ7s3t6ywwdOH91C3EphiXK2jMUnx7sygJup0stG0Lzo+
n2Fk4uTiV8/vyQQkC2RyRvt2jNJ45IyY1GGrixzDUjclxclmZc09lKE5ZZ9EGcV7Dc/GbW6EAoJq
IFfRyKwH29qe4YWESxCzYK0LGbttkXbRoYfAcWuLxbxhWZLctkQq4IKIom5GAEuI1IFiCFtqA4f+
2a7q4c3RsEwsOl4HLxmBoG2MrCrvnblm6xqCgtu2QNPQ/AhcYF4IcOdlDfwKN2bQATxLgKbTc/Zo
D/wF5uR40xI/8mAgfFqHXkVzN1nxWHFrVlq7gyvW3hqELp0I+FbVg4C2nrm/VGb/1lbkvzO1+R2x
8H9emP2fblekZq7wv3/2q/579/4f0EXxNF7e88///F8P7/k79vTqvf3tiuXXv/YPJ6L1N5Xv1JA2
ywzt7+n0/5jrCIGrUIi11oWF8MvI59e5DsMbqKIamwiTebb2CyXh1x0LLFI23qbmsKegUVgpDv8G
hPC7YwIQBD+CDs4WJgSRet/mHVYHnL7uiKYDEIf7TOaIxbF4656uMLov8XwUvZE+NGnIA0IQw+Y3
1+sP+vvvQwZ1/XyTRke3VAI1DHyVv1u7EC+3WLnZT0TjGXtjAtEmqyW40LE8Wrn+kRKSK2JyrRYn
GDYa0tq/39t/uiT9NtdaP5/dl0aXrzLqtb/vmIZFx7ahZtOhDseLIHjBo3XKiUJytcS5SAWsoFPJ
fzVa+daJ/vKptqDLkWsyPYjx3//WVky0Bqzq6TCnKB76cVaRU6Cv7mVjb6oGgrGjWp+k5hwGBTy7
HBwboFqItsxWP7U4E75SLT/RpWs7th/Tv7om4tvoh52axT2xvgwZhWiOof3+50vwrpKymucHK6Pm
afQuBYrTB4ia2qUwELFFILOSvJydq9g2p/1g401AHzpRBJiTtuAYWbSs22KgH1GNlLGibwHXtsg+
4HnML6NOyMFjqFZGdVMPOfm3s7BiLwDkYZ+0yok7HwhzZ7xKMOTpJw+X2v1sEbwHoxvIZqbzm+TU
FxU8rsgh5o+giA+A+vVjq0XKjQ6lIT5GfTa+dJrGqhk4+AFIZrV4+YCAWDPzCkCaoRDE0TSLuq+L
qicLtp2C2oVeb7EWwQw+ypJ9o0lWDx9TC3ozSEDmhqyx9Dhxzv/ETSWfCj1FkVqxLoD43qPpo4tj
DBgPzV7OC1uzWN+qU5tyYBlix3JseKvSPPWbHoOCJA2pc0uisWAIDPpFQgqz3CWULXHeE0fYMEeb
jMi3L1kFaoy+NVJ2SrlK+4xuTO5o10MMScVy0EdCqOBfXsy64UhujXXV0mskM5zIenzSbYRCYyGn
C26F29xxli14D1JKMpoxljb70Aq27J1GT+Vu81rOmBsIvGbgV/ADd9HCZauHJDoA+SDExYide7Nq
sYuRPTO5K6t73CpJIvxJFOIxb432lfQb540M63Sn632OJqOrqyMaYBuh0NwMd8mC/qTOWL7gIzC8
WImvw9E4coCvJP5+wUylKkAiWlYfZD69j431SmXIzJdYii0g0SsbXNnsGSSQ7dKFv6Dh3vtQRdkc
oSTNZ5kTGKNiiosD6HxWj2puMEaQgKoYT3VS1kdFiy0v07oatUPpvMLtpl4T13iZrZ/svbXjJJq1
YC/nDdFB6SfNq3aNLOYmyA3dG3s8eHVoHnCAyV3d0F7UBUZj+FXORnRWsQHgbkCp6AgP5JveNM4y
ElLY1/0euVjpYwuib8779JAGjmBWR9n/2NcVUGY1bK6EjNK7OGH8zK1Zaz+aAg1cZfX6UVGddmcb
ov2CvYWsP3WW57FT2cLp5pydaJ7FS2nW6c9iqHA4Wpb+QaZsXjPpMlc3UKZPP5XRjg5aqzNQCiRw
i8iO5IutjWgrpixOiAsJSJTpVHAxZDiXD+qiswnWreYlq3vaQsIenglHS12L+CZ+IRiLjdf0TqVC
lrC6Vt1HgViyi0b84ILNRBt0sn700h0a/QzlVbqIaCQtkR7emKWwt/Y05+cB4QHcaUD7PENObZNg
C3+NjPHxqqd2ZTYVt0eVuw8QN5butvxsl1huzCLPYMk283aQ5pVRZPnGiVGllS3Rgpmg98aJH0DV
wPwHkDW7qKN4AyJ247B/JD8avb6iZI/K2D4LUNT7FkJkbOZ7shkIjYfayJK7QtEsm1X8p/CqJvG9
v6p1+2dhhxrMLFyeo5pMhz7t7/Rhukka85qCFGF0NVSbvkNtXLVpcjCKGruekbWkPIz2VTyNt0oU
nJkOI7Ymympr4C5h3GHKLTktxW3LFnxvKtZT3OkvSwRMjaCjflvhZT4OkMF3i0iuZt5hxFzsRWem
L+RTtxtBno7ZKrtmdYpM5msULtfB6p2TY0zoy8wSh1CpO70j3LwCAH7Ill5DrIDgvDFVLkLN+qL5
AID/aERm7GOxGVyQqazJ6+Z9JJ4uyWDwFNBI7FZ7Ybb2NHWY8ELuv40qs/ZkiODWTLHMSHNpPDw4
+FS7fhN2TudNKQ5YIkZsDEJ1fWD2Ha6X6FyNhFQ6Uxu800DVfmbZpCkFBOiJRpFX5L33N7EVymMM
MgRYk2wOAc+gD32X33iVXIYD7ZWL5sJw6aoCP2oy/VwNGkZzQcG8D0N9ONgKzFeL23B2+UbehgZZ
/UzOBx6npXntDdwFgV3T4ZQ4ensjQpfsWNVPM0wcrK5Tw2QlGLgj2O8d4qFqvRAA9a7WFrmRa54w
M0b2JeaIO3QkbheKCv/QEXBihlekCsVIl6PMq6T2NppNTayLxsk/8U4DifIpJt7oTEPkIdYUdumD
2XOidM3xl8xhUEGrjJQtrugUE6wrKVYu4Y2PSo64P0A/ugPLGiHXG2K/XROI+8CobuM1kDiDxnFg
sMZdvGhvTm49qVMfniumzF60WAQ3c6i3sQU50UwKXluzcAcdfISyJOMWijRDx1q8mBCtGH63uvL6
SzixCYAZVQfCCQ/jfLDNwKpvyiLEwJQn+UWPO+U2UEBBc/eRq7O0E7i8YPo01sxi0I7hGZ99u57J
iAt5eraqsgxHp8LUpEfyzIQ+3SjrfWEUy0kE6SnA+Ap5ktHL7v+wdybLkSNXl34VWe8hg2N0LHrx
xxxBMjgzSW5gTJIFwDEDjvGN+jn6xfoDq9SVlZJKpu5Nm7UWMpOqlBlkBALwe+4533GiOdpyMVab
uHTkug50tUtEgCevsqoDh2jCdEGALl5UojmbHnCYqNW8Ax6lhwzISxMyQF5iONhAD6zWQjpP0EfI
hKTtDZdJtHB/c/VjJTL/01bHMjTtTaLyttg4P7Qje5Fv3iWgb6qV6VTN2e5aAY6Cw3NLGdaPhcmy
qqJTkVX+mdMMpcmdqmkx61rZ/1qajOa8y5zOem6sNNmzGf4WGiHaCZ0u/h24XPt2DgxxXaKaPIkc
VSMqyQs3zXhqJ0N/Ix9BlvynNmVWyyGYcKPca7dhHxRXVCojHoyHoYqt24LG6RvPoYP0h27lmjaC
u8qh/VNIkzd2Hs3TFOW4b4v6ll4yFgUVxh+7+oVKYrnTOANPrQjUsxiDlORZDTe6TMqX0Co+mqWC
OYx4zJL5E7Tojb214fQ73UVe7s9PteOHRFe+8FP9QqIavqBU5GwAVMFoJsMYDrO+S0IZWJ9gCY2H
1AFsRccRXBO/LmW5p71j+qT1m2foQsKaRc9Stg/952wBZQ0QsxhCgp3R2JoJPObODVYr5ii7h/PE
JTyVlOhG2BrVDAiJHCh1Z0CMHsIM1kOzQLsM+wvfBWeDDtn+IjWby4ArnzNX0g5rlzQL8gNfidgl
TBzR+GOBmpqDu/yLF9Z+scOolBlWVS3uqFXsquMkOucmXnBj8Rd5bIom6zICD7UWNML5e/1FKWMY
0rTDf9HLqqHDpj6rOil/YWpqTsi5KQ9yinVUZA5rBd0ExjGkYS8ErzuPhxlA3Jq+TkqqiiQEWV1y
OKXy5zuTYbg1qt7orrPQ9/2tDQmpOvu/EtmgYbkHauLFTrYuhPq1bGnSo7B4wbkVlpp42GfeG8sX
Ft4ermrM89pQCweuHKP0jNe3qg+o2d6zXqhx5WifQq6bbbwQ5RrQcgGIuSiGNRcs1DkEk3W3cOjE
QqSrgpDF+6hOA2mco593H0XqetvBYhBksqp3wZw95FndHnxqm0waTD1xQFpPzyrFShPWyrsBaCcO
ohj0AUw9P1cwi9DE4bsA9eIvuF63cPbcL+SetdD3iM/Gx2oWqbUGSo+Tx4F8/4CbUkLIWfh9VMC4
iqgbZUEr9lD2ppA98ji5pfyQSrByAhQg2dwe0A50QJF3CUyM9Asb2EgKivbJF07QjWWJpEzu1sFR
drZDhJx1EHWWt6kbCYqGKBZwQthY+jryFmRh/YUvbBeSYf4FNSwJmE0fUPGAHSJM4SdOWdqMhyZv
ww96skAjcuW21v3opnAM/C98YqhjUIrtF1YRPGBSnfUXbpFCEsXua+CAddSu6l7Nrs1ey6HquELM
sZjWU0M5+POo5fgxp1bQbYVEjdta0mgq2nnN6jXMy+LdDHBo4MKO++koapu9SSGDuflWuCGPXFLC
fU8zeB0bxKPNlFiPX4eiPySNVwW7QQz45eBS0DNcOK3nL5HaNiEkp3jwJZC/7RsdVKP/nEsAVJdz
qWm9c7LBIR0JOI0zNaASvSZgxyLTiKpRrrzY7OirBVS3kbMYoZd6R7/Rr1wL9opkZkR+H3Ng2XP+
qWlMNFzPX6uG2uIuw3+H+Flc0fgVQNwpGBID7YK7jeb8nvcGELtlVFfNRLo7aZVa+TD/vncxnEkv
Jy0ainZ4onOUVQ9/4a5SwjnT/AC2VgfTJf6ueE+8H59e1xmnMYiyX6ykltwU+k3Qp/Yx5av5RLLQ
WLMqT/eqI3+UlCAZMAwhrFM8eTOnUXetNEG3efCIgkg5POIeqW6dfOh/4SOOgUPOSq5sJ/ePqlHj
W6aoBmcQBwaR0OkFVpIm93MjNdPQUMzzrcuP8mTLsg8Ouc6y/4MWo/8fRUXLx8nyg0j2d6LibZcU
+q14+8tdWf4oK/72B3+TFaX3V3wxRCNQkfBZWxIzw2+yooRVhr6PQMiODs6RQL35m6xIWZGJoGOa
JurOr60nf7NuQ4Bd/ir+41KnKf4twNnPst7yCA3ws5DfABWFU/wnWbFvjLL1g2Lc6yCv9oQwi0tP
meWp8gS4sCkmRh23eYLaFtfxt9xumX59e9BXP7xz/0Be/Mk+5DqkRyxETQRTvOR43P+oY0HhKoKh
TcW+NKL6u2JP468aDAyXNVxXCBFpfTfP6fgvRM1/8Kr85ih7HhIthVI/+UzQtnI5+e6894aGVlIx
txFmGTrPNxJTxiLpiXOAA7v/F7qd9ZOYy6+LKsapVghLStOD1PsHMZV+lZAIdjnujQ5bFZXUgXvt
ixwqti2fkmmG5pEWwKm2Tegg1xRmA6ojjJlzC0ovV5ghSlbvOivXusvsu9AXrNhs1QQ00bnGi8yA
kRTcDx8bVne/BOzHqeVttXyAlcIuLoigPxXpxJ42Gmv9YcRWdTEbMnxJQbb/+Sf7k27Lr0oBGwEB
2HmoqI74KdsCNRiQDiumPfPmVU73547m23lJWYGBnZl5XkCaR1dNEn7++Qs7CwXwRxsRLx2YdsAl
7vPCgQx+eunQb2m4jup+n1HrAPF26zfljuMhQDbxag1FsvVzueoEkbWmno9YAw4ZKGPFeWabR0dq
IddGWBK4jNPPOYNDFaIbKefBrP1ztzib6csQh8qy9p6Ktnkyn6iqgD9JOKYiXJv2hMf8Gc5e/5ZL
8FxCHoqsgK3Jx0wSlPF9AzT8eajI7YG6UlV3pUl/HHQdH0MSr4OoihVQsgsZG8+D19UrT7sXY8BF
WZkv0OavKNPaCGOpilV6m9mkrN2CiSuR+97NbRTygVyOZ+wnYXFEAeC/dpKOcopsZPBkY072XBBK
w6OxNXP/0Cn3BjDnR+xgN+4Nc9iSHUjXgSqJnA6y35Nhog/W6rcoSRBFs5fSk9dpDTWitZgpBmho
AI9uLFBDe+V33CpUtyQHm+hOt91z4bgbOq992Er11q9dMmkGNgonKDYd/LXcLRvQBOW3uZHPaag/
kwLtDn81jTc42+LoTNrstXLmDSDp7VBi45+TANK80K9FCN0ozLJm3hsY9CjNSL3PJosWqAZQ3GTb
5FF8HirbPIlO4mzvsgYqy8BPgxZhJ7tM+NkvtNQSR8SwH5+6xrco7g2XR70oHHBSre+YCR9BEp7Y
0C6m9qmNwmPRFvF+JhgwrlizT7eUZMgnvwygryHC2+9+W3cvlujseZOkodlfdsD4IMzIqH7XU1Hv
UuIAn15miBcN9PJ2UKX21nFUoGlXXTXtRd1lD3KEJ0BdLa/Fdd+bCI1wISzZkBOL3b4UKJoLoq4R
aMUp5xqiaynIaKMrCQdimUg3ree1J9X1887Jxmkbh3QI6My0ToVZNE+DVPG9pKIx+PRan2b0WJl8
Z8ukIEASgI0tTVU3eyGnnO13V6X71kHWRR0R/YU/E6a7EQOty1tZOW65yW18EGuJyhkjCniTv6lp
zkbSieDpjLKoJkBukisAJrTObuNe5pfhaE0Hpch595bXs8/mvsRmXY7DZspkQkqvhVrJ/okDLCO2
uSN/EhB6oJ3uivKj9uwQy9wko8MBUfaxbIEDIi+vZd0tcXOcLExTtUYJoMSFkhHUoOvRCyUn6Dp/
UaNbPwbaC8D405kU7vxUABIEbdytccf0O7eSxOLzMWcdQBxavfBk5ZyZZUG4K5zJ/7BaO75suI1j
0IgJK6IdLlEBZYxE5kvnCNZ3KNclEDaUL8VEuND+IfdQVxxgU2i8zRgZrKKpnmW2IMU7mx7eQhlT
oR0N4YvldPY2NtjuKNfiqzFTfFvsg2YCQoKXItybsSoBAubjTsI0nxmUl4YN1hM5uX2Kjh+KwgpB
kanwEAYDY9A4BNspG9KDK6nW9r1sX0gIJTNf+5UzptNlX+X4OsrEC5854uDMUuiYrjVy3DeStfLq
F9xb/l02t/kuMxpxXgoVmnUSDOYF+NLM3yMphJiVaFhw9gSozLUxh+O96cXOo5hKkKZtUAXRmd2h
tM+WmZSnFn/xsLWbCpz1HIiYrpCihTRQtEZzw4vLeyaIcqmAAJuhDXoT1hmwqGhF8bj14PHIXQc4
3B/ZFHlPnovlgwF+aG+HNJ7OaSOoWFWNq601TimPeyufTEB10KpSGL42MZ4YbNINBBPpFx3sM6m9
2y5z03vDaqJXz8V0Cn8lKN31WHXRzSQF3YOUUpivnhN9OgHRUnQz4iuxXaLhd3HZHvjF8l3SIeAI
O7S2eH/Da4Vr46rQ1HaktaouPHcMb/DYjweH7+xjFU4FT5g8waLIKgXn7txP7+loOTd0SsXdxh6B
wyjBvUJMi60vEp1H+UVqUXwWadtd5/gLK6LeCrqp9gdkYaMOAUdHVUhhObtUDesOcDVUiM7EE4V7
LXuMXCc6KZMHhG3Ag3H0mF1qbRs3bMKoyKZnamHNLdkbKgDm51QReltprJhvft2JSz1U1c2EJvzd
YYMBEDXnAdU1w7aIa3UiOUZLY0w4wSpHcTW7mvc7zctjPFbWgQ03kampZT4tub1GYKqs5rHkAyVh
g+UPqmUZtt9Cu2fPUkF5xNUWRDBuysqzLgKVhXDIy/G7W6SloFTHyJJ0I3TVugCoktotk0cWFfmY
nWrJmMUTJZziqbqOLck68C6XkmDX2hJsfjB3v7o8HBXEjtHDjjuACotysY/1ArGw3OIAdhCxY2CY
5x0Dh9RhvCKG23wAS1EHUYUxvXssJH2+kohO9a40myfwegsAm31gUdW7pWI6yYaT5QbFdo7dba+b
eBst/b55vg+F9I5uOV/26ZiBe/FBuqQXYwQR24Hwp3r/HDvIDblpwaGwer22U8dZF66CKrJUdo/z
3dQY73OAqwbLz10M9/3Xg+x/DCcPU4Vt5J8aTgTISk6b/9xwckg+3vCf/jgW/vZnfnebLFhtPtrf
QkSMmr+NhXCvGQeJ1BMh4WWYDX4fCvmnJtYU0yECzLT0e543+KvH9UAUwgSySBj/3+r+AMb5x6Oz
QOxDI2Nu9VAtg7/zPcB1jRo2pMHBGXUIxSxWdxJxixO7U94oTbaRKqrHSjYc3+RYyHvlRpPYsyOH
k+OqwHrBa42GTc24c6FF3yCBQq3cOc6YH9H1uaWzQ2i8/tXRqP27CnuJteFM4303+JG+gxcp7sZ5
5i6AL86M100+9k/mGNFr5olBmivoDgNrnEoYI+5tZM8NU2NE66wvip3B8WMgAOqpN6bbioV/3mCC
bTqVnuZiqDFo+tpE+SRPyQohaWDpJtNSZ94EWOKcjdHgEOJQSh3TCmUm+o5FVwUAeBvLB4FEmYnn
57eTdmwQW5mffTo41WAoVbXV7aspHbGEeSAhD2MtIeJkmPLuurbG693BMfNXpZEFTyU+jEs0NHL8
BpUWS19oXt9Nwms/nahP5zW+M+Pgkj2GyCqNotp3tmzVKkw1EL8+p3lrC55Z8svIoLtgwzVoRNjC
uW+n3KUJyEsOLJzzjVMTFVxZVUsAd2oNp175TTuprZvC5V55YCPeQj/nGROx1sl3nsdUZlVRwa/C
0vSDAqZIrywmyBmkD9lg+rrZFmZiUzt5mB467K0unotwNO7mcQg/cJ3nb8aM8Q4iTqrK8wy7N7ga
eEvuPTiTyNyxbzzLMlE3cpi7dEuRpqK0DCrYTTUN8422knt/Dt+LyFzRYZSuB7pPkMIX0l1pF5te
Qaf2su6ALcM6jjYkUHtxZEYm2GSjdHmICis/jal7y8FQ3ooxpJ/ZKc1xV8DzlREPCK/LxgOjznj0
hxYiE8XFmwwLzW1it3sK1TlnIaImrMxi+TlYOYzvJi+uhqj/4LJoD3Xc029GOmVHPYzYmeDEXd7k
vDuQKsP3N3uTee6CjIewqqdgM8yz/2QXefSmLCIfYzRbRy7WaB+4Wf3d8DEfBAFtdvgDPy0We08+
+EHlDps0SKetW00vQ+uJJ5ZQQhwmSyfrdq4xzaPUgPsYDRdeeTQ/dkGEsslXLKUHMsevwuATHZrY
UtdArErGtiE071JyVeLDF2FRQUKtgdopzRmeQTizS7ZMM5eqHk2eOoNhMdTSsjwaj3E9AFnpO4Ms
jgw84vD22FhMK+QhOQMRcrlq0qIsVxbg2atUN+q7mXjwa3LDyO+o0cmossLOQVgsPIumyG9jCdi+
Sbv2rO2cZRXfSpwvvGdIt2nQmqtapS72Z18HlF2E82s9K1BENG1E4can2eGFLV+Esbr0+ncKPeSz
Q9w+uLJ8Nb8oejXatTSUB/1eLs/FgTbvLVY+yRPWN8Yd5NDxirMG/EjLHh/8YOrOIZvk46yn8pBM
XXYww8KnxsXTtmJzlIc3uey5loJG0ED09Yz4z+P0XzxOUWe8P/VvPn02b+9NNy8FE8eoeHtPyuW/
0i59mb31CEO/mj2PH//9v/32d/3tMWtTFCFxnSGmApTHk/L7YxYEho3W+Bsa48ewLs5Nh3wpfs4l
QvvVpPW/wRm4RHEfuphBcXb+uyVbS8fXjxLV4t9bBCqEYWgcApz2H4VAHHVVXZV+cowq2bGOiNgQ
JShL3K+NTzNPx3OHkphsZoNsoF/hX90rPZgfDNz9xsonVijEBj+48088zQTGbtVq6xOXK7KVTPU9
DZiB+etl+k+tmIsu/dNPzUzD5S04vdjkjH9yRcKq6ZbO4ehYkUKoHsLKzC8K4gX10ZMQckKqlG5L
WpFZHPXcv/PC389TKT/KhTUnmei3P5yt/pF67P6kMgoceSAGOB3hjPX+gTt1qCadTct9bpJg/mUf
Nh9+6ujDpM3o1mYND828C1sCLXECa4wDTfE9zrAfQfyj03NN4KWFBuXk13nStU8FnT0QU8ME3csO
bqumfmolyF6D1qsQoXpRGWiMZf6bP7SR+6u4KJmP2ykGNGobfbmTVWcYOIfaGFIb61/gbMaBVTnC
7JA+5VRaUcRTIBK44TVPZIPDRJtddWWBzGclnCVkRilVXhgwon2D1VJ7iUpMzWkSWtcZ3jOkDPNY
G6OzcttUH8K4+u4NFC5TIr7Wno03saDvq5YJhaSu/TrakzoEINY3LuvShWX5OZaT8Z635Epac2zf
KYTwkrXrYzsCoORddhkwAlHn/vtQkJshXIfdplKn3DErbwWOorhj5DNuuyoHCMmavoeP2HrqwMAv
TyP2sHXbl+PTRJhlF3lRtpnDFpg5x6UbnkHlVlv2XVOnRAYae9bHYZ6kxXxMmAzqhivKDbu7uOCj
oTZgqzO/YJoKRvBlpe9AFHNi7Wx9yGfeZuJ0xCa9jt/cquRAJIoWT9mQlCaRW5qb7X1WEzvkDFOO
DUzagiMY9Y4NQPlitq7i2pzeray3vtEhVX+EdlHelS1b+M6BNg33zjCubb/n6DcVhnoeEh9eS12M
yfJejIrKkdkd964hcmstq8k/TT1mVHK+rl3Ag5uHb7OXdO6+N5Nlnw7i7nKQLvBIdzR7d8PXmibX
YqydO55P0wGDafhNqtm4gJQX7UWQ2DfJkjKboGyc4qGnXw5T4KVrRzvL1Wl4HlgZ2mssHBRS5tpX
bzAAAFyhoRKPidzgwmh1n6/MOdAPNdmKeOXUtXk3sQJYK4gp7yyHEsi8VbujZVoPmDFTSLe6yOmm
5tdKH8cMdYgtaTDeDVgT7Lc0zRr7GDQFJyDgNsTkzqzN/ZtRRySQDTwU2QlPsTc8JtA4glUe9vif
gUDP/j5vQpm/KYBtiF9+fxzGhp1v5tultTetqFMXswbIvs7MWmMTcvGcuZaz7Z1cX3lzVjyoHPb7
lp7ftFqTzIHrLoLqaUi9eZu3dHUykyjUYXOYigdOflGxQn7Qj2lQchyAAfNKAA8LzFKHjcNIsWrm
F74lpjhdSlgonJVz9IU1JxR4/ilG2iuVIqHQQuGK49RJCJqJa9Gz0Y5R+ExXbYhpye66Hfd759Ta
iy3a6D1nX/qoa2tsqVSNFqH6pqnvQFTxnOQ0gfg9dImXPJVKWWcD8++qpgqrWctOGzEJWlY5K53I
SOL0680PQngpsR/QPdYlTsRhl0cyf2qzyrmejME2NrQ2OEcCBFCGA250IjAKuF6sdB4C6GNkeFK4
ht5U+FsSzdJYY2p13zseghzgYsLDm9yU6cm0DYBfiq/e2vGJiq5aGSMvsVhHyEiN2rlNBdasepW3
c5TTYM5bXVxORRBn114ifGvj2QUnLRiOZefSPTDOqf2eNrnkALjsqIOhjp/GZXHdymWHjV3VPodF
VIJKoZYNsHpXrsCHG18COuKQQ1C+zYg88IH62GmDmOqK2CzeOoqo76vBjlgnRXb9iB2dTtW4bps7
hxTOVuBjWpU9m5+Wq4q1T9Ud+MJCs+nyhQ9t0H0bpyPE57D091E+XNZjjj0+7aZjjlh1Bzk1301R
WrILlN0H+wUS71YEwbnB1E4fLfk1ygj46s3YiYuYNpGEoyl43W5lLF4Fg4MPwCGSwdgY8LOM29Yo
wKVqRxtrlDAMDxBsubt2TexAIfdBJewNztByl0V24m3x8gBQrNo4oE09wo5Bvry3r8FiURgyqfAD
Tfy5qLEAbbgvSJyRTQ20MgwXY555rUQZXzE1iHMz1eZ2QFjfMIYWzxU3gZMPxInQ5xx+WK4TXqks
6+51m/ebHEYoUGSjuRLEHrJ+oGTFitzLyQ7UKc4M4zBbfCubqvpMZu9psk2DNYYqYjzacKHDCpau
Ya4btw4/YZ/k676enJeqj4NDm2MBEVmDepoN0YFYc87Z28DbzHH/OJtyvPHm59ax9J4xNLiUqsEN
nvRHvxpAH9tV5m/y0XGOiRdZjxTWgS+VOchlouNEnzvkYp12VJTHmNpC5T8NGaVzrWg7kGA6O6dM
q3BmvTAl+Bro/QRw01qchZbflY+GZPVaY3haD1BEtpFd6C2Wdvsc58Nr25jhsYqV8VSkM/ifcY7V
ac4QqvFmLoOwxUhc4MsSndF4W/E1MOuv4ZmgMHO0mjSWs8q1N7BP/Qdlzj5XIYiMIx4gxm93mcSh
YjOUgzHEaktvOyJwN3KrXGcCk3U/cXNlu2PvZoTbdT16xXUVj9HBmDBWcxXpnP5zTsM3bpZQRdAa
AgrlHBrjxDy1yAahbJAQyHEjJ3hf0kKllzsz+cDmBSWk/QwDu7yjSLrmDfwSJ6KAyHqEUfFJf4kX
9ISnzqqqMPjplhXsBggAeFatiqHdqC8JxP6SQ+JFGUFccdpVLctbtu3WPYbI8JvTmSZbvCCMvrOK
QWOZ1UJmDLiMy4R9Ky6zt/hLj6GmBm0GTw2zafel2ZB4roa1wYbjVGPc4iYxwdD1EbSAJesgXTVW
wb6D22RMMLgfoP47UM0Ywivw1Os+ABTgFbKlTdBKKG2TffU59wHNOLFIfOINHhjdTduVoWJB0hZ8
k2VlJgDlY3dhwOnp1ejzrjpV7qxhJIOReqUrOr1IdASevmmG/gLTacnJIw6bndcWFV3lFgYgEdtL
oNpOh+1UAeLvqoou7s4a7nqvl2t2BtHOMdhprfzKdt+sWDLIE5OJ3tliLxtRDyi5r6MQVLQkgNU6
Pa05VtyZeNPCgsu69/TcXEjyNzjQFf+AzFgS7KRRBvGTh07nbI3UCHG7Nb6RroAblIRHU+V5b+5c
zNmlNYTOp8IonrwHSQu8mcOdpm9cB8GFNwXZlXahpqY6rE81FyrbrSAWUCVhSHgA76W6mZf79Cjr
4KPL6WdNpuYXAAg9QHU7Cd8t0hbXnCYNLsEgJTc8ttljyMPg2yjS8bLtTPpJ2yg4hplmQaWgxt46
ReuotQZRtxZsnL6HjETTSoAjCNmPtMlmchuwrV1YeS+uZfTnyjcy9CAnYfsSWnNowc+fsAhie6i+
L3fvY+3XEqHEM773hlNcD37NWX3kBFbt8tRTz3nbBAY3deWla1Bf8hpNNoNBP/kL314Wtwl4jBW0
5wEECRiK9dg1LaRXpSZjVwg0D055fXLnjFNXXppTj0w4GHAZVmKwCFFFVUBrSx4mo70eI46Y7aKu
blXUQ7uzpnw6B0k3t9TUhH56cswudmjozdjwke+7tKaJJFQ/RjcqpmC+M0jT5olNTUZSTj1dacmA
5Xy0aLiZGhxlPIpgRxd0+G6ZMieeIOxdnDFD9Mk4qV7WuDBIK4AnvHRDFpA8Yb6jMqU74U9XXt5x
7OYgjEyadScwix+FM79zkPMuVfmVADKl2KKMVNdN37LX75vgTOsezU10nJ9GywzZFk7qoiZf8DrK
WGFsKAAWipEHZ18H1cdEn5DXli+CJdPA9NNg2UjZggRTRLFBRzBJ4hl5cUbXe+ewxa9g0IYCGSS3
1VOaO6D+CdzHt4LFyLmW4/ydsE109kuPiHfvU7JkNLVIrgzYSNV9GeLqC1KL3gJKmHvVe491bYR4
Y8aU1mnRXvh2bBV8Pmr2qoONuswyjDCBbuWVJrETbToMonTRLiFmC1EUa+F11JrzS2XRtjKlZs+q
0yQhUjl3Vg72Z46B2k/cNEXlRXucfC/aoIitS0lAE3nSYBKhinhUzbcKNVjb43hqRLrUVvHHYFNz
will90me/KkMyJSFnJX5SCttbw1c5HfEauwnQ3f1Z95P9q4222pHNd94N8msPYZADFZupcsjh1Cf
I6Io7pNGSjpm3NbZJxEwdZT0Apdv5dCOSOI9b1W06BGE7seUFXA0kOtwQ7CQ8CfheNRDcxzMUJ2L
cgwQ+rsB7wWFA6P2r0ITjMQ05O27DmLY1g0z25mWbW6fQlvxPaazJPPoO+GONKwxhhU3/76O9k/p
sH8IOf/fGBv/X2TcYTVErPnne6nb7rP5n/9DvzXlX/6r0Z9vC+brd+0M5+Lyx/+mnQV/NQndkiNY
UGaexSLqtw2VIA+NowsVzPNRw7yFgvX7jor/J6oW3kWGRhpdf9xRBUEgiEib+N/g4/1beWjCv3+n
QgHLszwCVzY2L8/6STszh1RzLy3JvqoC7tKs4+EBQw05yUwFXsEsrbjtOpU1Ur9uBIV30fSQozH3
gA+F8t7lF341R+IuX2Rxw6CTNI2SB5vJlXUDlS266GCfzvp7EUECSqdpWlWSZFQcompRpUqlphh5
RNOa81iJEjhArw5tGvCsM8Zkz5th7MQs6SAwi2FbW1m5qceGTgQbnS6009t5EfFjO3rLg+lTi1Kv
mYWCz8BvxbrJhu6VwO90tAmCYNPaDKbmy28tw2r5WLfubexXuACjrNk1RfCQh/qu1B3HN3YIY8yR
Dhza0fRUexmYMNQHy7kfsg4yVkxLi4PdfYX+5bHNZhnRmC6FDoXfQGigOCDrSTTgMedW5DkkuxBC
Nz5RR7CfE0e8QRfUtSKtc64wz3qsgKyksTyKyBi2GRx/pq3uEExg90ah4w2oixgYFEuSIKuok4+h
VwNENLiXlG8FoEIegv1H1uXfMCGm+J+Dty5oqCpLx9vEnHGLhJ/RRO9Malcw8d2xpTiPk0st82HN
nMgKpYkRZxCUNjHLG3dKjm3GWqmk9mbXZXhDIHgGDNNDePBJQKyUbQCckS42AdZBZjdWmw5maUjh
5y0EQxiBKA4kg+B9Zrl/O5RGfoqIuxytKMhg6lEeVhTzq64mukXYQHmj7g5pZT/4afTdabKbgkgH
t84BJtN435uIu46DEpCzz/LYa41eeu8HeXpp9C6T9LL3Mr9WYDjN4HsaxVQ9SjJL047HPgUDTdst
paM9uu870dV258aCfmErdLm7ams/TfT7AEjHgzZFV0ZcU4FUaR+NbJj2RUMy0+3c4X6kgg8UOsuV
RnbBvlJgTlOR59d4c6mm8JvpNFn2UpqGaWwAuQdsNsphV+hb3TvZNknFg9CkTYncqLODf3DbZ9WD
6RbVhuhYduQUDxZJqTdmU9SNcDEFpjD5qygxaOAmF5oz7V6PLWW6eI3xK/pLSUJKGV7uFnyH4aXQ
yDs+qd6J7/rlNQNpdJvJJ0pPpPrIURWa2mDHNhhPnnBHI+Yq2abWUHFwqfK02GfCqO6y3IJcayqP
/R3RopguDwL4EVWxhT+t61YbMNn6rjFJ8afOa9M01JEWQvkXbd6oW+F28n5ORfdsRhO6lzP1HxNO
p3wdZYZPY8TQU9Q2ijK6D7yBenVjThXzWB+ksGhicprrrnaKfGN4y4lMLpHCdQG2ZDk2EBTbufZQ
vqBn+dDTUmi0K08osLp+niq6gKAAys0IupFKisTK71Sg5wuRBp3epQOtNzKq1M5wuN1II8VSUjIX
sgngQ9n7YePikqPWlcilQ0TRIVE6brpapza5O/lk9kUyUxnWPVcEqbhqwhbab5qb/n1WNPFHG1qW
CVksNdpVU/bwacrRkRQyIBbuRgAxJpTpqaIVj0Hi+T8P7l8fr/9iA2axTPqz5/ZPcNq/3HfNHx7c
X3/8t+e2MIO/OnAhhAut0pN4EH9/cAv3r3x63NjINiz5Akwsf3twf1FoWXZB95Di1z/1O8gE2joV
7TaAFFvQA/7vgEx+cmWbPiwUn+0aZwAcMDRU/3Hl5coeunSemJd5neF/M0m0F0geM05QDB0ytQXN
YG7f3//wfv2DHdHPJA/T8gT2c98GRG9iuV8cLz9g46Ma3nqa+REdG67c9lGCvtw2c3DTqj5/rTpp
/PLnL/jz8YQXxEUjwbGSMICKuvz7H15Q2PWMdGdFlyITfEOLkdJWVAtUTfYC4MD6EQm866czuSDj
VRuWe/3nP8BPbzRHucAi1iEcnwO9Yy+HtB9/ADYCnckx3b7Q+ageWI1yL8jS5NKVQXrVtWa1hXoX
nP78Rf+uf5xXZdtqW8JlHRdgRfrjq+aUaLo2YLKL/0XemSTXjaTZeivPao40OHoM3uT2l5c9KTaa
wEiKRA8HHK1jNzV866iNvQ9URJakqIywnKRVWWWY5USieBvA4f6fc77DQ5vZScXQ5lFPwnt3ZOHk
nJ/a4oY4b3ZT2Ab2dkYT3nUfRvNLButiVTb8NRajVr5hAq0wYFByM+oshN/QNONjSPfYN5cJeMpM
NM2uEqhMx9jL8/OCrRVBkS57wQvjHPHvzHf0iLOjATmY/IUC+qvcSDE5gi35At4nt8qvdN9Mz+DY
R2c+zZUcHkqsg2JlDl10W/KcOhJn4xgvxbQrLNu8/fMPWCyhlB8ItHy2gKfh0VigcPiUf/1ak6GV
dR7jn9ZGEt7ZuPF5i7LNrhPCoN/YLBLtULVWa6fJg9eCed8y2Jo/eM3OX7yW5Qjwy2tBCHZD6uZR
w1Fgl8/ph2scQK5TQJIfT4lvlvct2449HwYPv45w4RdzbmjliyJw0OvBU5iBVJedssSn90+WyJNr
cwr7/UJBB5+e1xw7TZqUVgRVzMuEfC77aDMt6Otu2BNN9ojXzHIjKrlsztJEwWdnOMQF+N21F02I
BH/+Sf8Xb450FkYAj7g1HOhfVgx7hg86z3I8lY0bCxAWkRmtcOi3x8IUxfcn3z/W1P+wPkENR3Vh
YSYMZnPe+vmjZAwRWEk9lLTRFc6HEU4Mfkn9RtcDIjUkAqarkBic0rhLSfbQ86Ng6K/9wCwYogTQ
byHxus1dmUFaXWeihkg/OxYzzCqwhr8CD/3Bt8ArJe2AGzm0Agc+/S9ffK3g1Ilu7E4FO8/jyISK
3XqceshByEmI6nEFac2ZWzbtUeirA/I4E9wwAMVoxXX5WhQmBbE424Iv2izVe2kbMYowyIC3OGjr
ZeM59h9N3c1/kTT74+f86d4giedC7cLH8fPn7HAeCQNe/8ktzHFXt1G2hk+r96bT+Huqj8P7P7+K
Pi+Tn+9X8s1LtM5d/JzYzn7+hZ1JvqkHUHRKIDBdWT4T67q2hzuLEogjp0jnXA+Ti79rcB+D2M6y
NUY9qiFG9SwcrMuzshCebQTlZpXmjbruu5gbysY/djULOWyDwGu3hpoSyio1Kx8bzAsmb0wDffFX
rHH3M5r209vBSOMvvTGw0OioWeKMP97yNkceY5HckJRtZIiwynLKQ02XySjca+3snG7Ur7ETVHKN
5GvnVxYowBdmdBAxO7ISzlkR4Ce3e1BruNZmGzdiF4ANKELrIXQnuhDC2tmLyEg2wURqgVi0156G
pm7oCKTH3cJs31vTBmOKumgIzfdngE+l3IFLpd0La8cy7ErMd78sJ/TtlkzDyQ4HI902TqO+LloD
Uy50802e1R5oLwlEJ7fS6JueAuL9AIjqE511eOtAFvXhWVN77PZ1NTjGWdgUPZXRKiwfCpTycFUN
fn1u9JRV17ZzdCeXRqvem+ikpfN8z6kbdbXDMymwJlxVtHF/8+MBQE+Sev7VrAv7qKXTmOuyI2LP
ZCBBTmviJ1nBgJHKtFwq17R9zFKCUCneNAHDIcqeB1vHdzkVLcze6nTqrgffo0Ws8oqGpM8w0J2o
kqk9eEA5d5jVZqJXgx9/k4iORK7KGvkfUISxs7pO0u2Hir6gPUN1N2tPkKtu2EBeGmYun1LXFI9l
hu32bJJ2t5MkcnrqEmVBQM6xkjeBVfTC6w3/w+mi6mwIZE3/Ia2Cl63VoBSnpYuwQoW33o2Vq91N
Lq3+waHtBB694R9jI21IaRsJbvq+aYJxPVe+wZODflTtS2NPah7miKzC81TyXlauKc3Htqjai8kf
rHhnBAMeHh0Ja2aIjg941XiAWeGSdNbKpuLmQilP0ZshlgiX39Y11cjBte5NWEfhRO10gCh/1SUd
rCJn9iVw18m48aOye6OVrL8gqzbtifFnF8OswcfCSes3WQFLyGbIe7IY64Rbwn7G1zzJjcsBpeY9
GSvzxle++DaYC4dULmGh0gMhGpqdd1EAvHqB6f4QG3X/mBCj+sKsRR5dhM4lcM7Z2u87QpIIiA4j
JXOyn+NERatiEs2LLZRlrHzdVfSngYEtb9N8pF9gDOz+wxpH31tZQFqGvSNw5AIBnloUjpKM5x2W
pPTSd4eg3YMxSPa9IyQgeKFOeGfw8NQcFeXO0w1DXK/wexw0Fewac5wfytqv74xMqcds6fQjjFC8
Zd6EZBtlHwhhS+93Mr/RDVPtlgfHIj2YUbGK4KGiXE/avKmoIP3I2ZPlK9M3NfSqxDLvxaDjk6tC
uXPxeD1nymd2Uej5ahKRuJ0bXOoUMcXDHSGgyaYWKE0E0wIrOw6B3+xYYB/wSVevbTF89ClkKQ4/
9UOTJn62HscxurJUFdy2SvEg99lkPBFWqt4jZmVnIi+Se1+UXGGJNvVV5mn4pUlg05JdqY6Wvd5Z
hgjZSKNs0xS1uR+wOomDqcawZ3wiI8XRW9b2tigF3telJwH3hZuN+oDmQ20f/BddPzfQ2j2xqrWU
wUmHsru1tRGdHKc1n8LBk89dANMC9AHQs14yxa9AoF66eLPIn6jQhYFX9+6bgFpzQNDynhrg3Qcn
k/LcQTb/Atw47xfbF+BjDPyqObEh9O4NMBNLbg9FB5mqkLvWkJQWRBldYys8ycOAJ1yeF8lwV3hj
fNTwuOpVmjkQ7W1n7gEguZ77PtCUs5YUe3orh/DbO0HijFbHuVuCV83sRVsL8fVrBlOWOkV/irpT
AMwIZp6aQuYgEvQTPq1MDthKfPS/2XHcDwR652vtGvaZJPXFkCzldLgd8j7qz7OJlNd2CvTE51uE
xlIs6/lMH0xhHGuOPs+jsqYbsUjf67k0HTr8CBULuMtxSn7G9THQ5RaVRD5j1G+atBnDr5SnAmwI
M6QQQaT9ppsaIr59GzEyUxNljKu8G4q7rvTGNzWr6MsQlcmFqIS6Mh3w6KhnLfisSgETWo/oP/6W
6bT+OhcYE6Ke3wx3WzvVluRckV2T3UHpM03ZpredkffPcK9IBgHbs05GEDvHfvTDW3avolsbI4r0
Lje9/gFDtJUh+VhjupPDALKpy7w4OPOaLD1luFm+tknGZFZMsbhT2gleJuh/MMRjPQOAqcOq3fJm
hvEWSGPzFQJRfJJdabjA2RI08r6I0wNyQF9Bm3LVLuwjy2FBa4dvQdeAd+Zhl9I43zUDGGGXAl2C
0xJLx2jV1geHq+wtKKvmrJacfXfZhBtqkxaqoCSZarWa87VnoNEqYczb1O2712xuGW9Vk0sdRa45
wfGMNKJ93gp/79QC4g/xgcjYY7vqjgXVL+Tx3N46H52aE0EIm+eerk7z2HZd4G+tPlWUfkCsWxB4
XbIemxJ4s5iwgiCFW2Cs7ahQV0Vs9YizcycfjdCPIkrecVnJgNqybSTbCIgU5QMQryCnQDucQjYv
Wwy7lG8R0QntVdMbfADA6Zlv4n2Kt1MdMR1mUAjyP6zkDPlITddpr/MP1c71iWF0Tg0b1jn7vA5E
4WOFTxjIm15ZXQl7Ir9Sso49QGchOBe4aihOKlFzs2mK2L8bQDY/5SmF7XYeqQlJYTa7M5d2KHdr
YVJw9vSExVuTFMUzPNHpphGleUVvbxPjREor6dzEbW2kN5kn+1PlJyT/Z8Mbnq3lEe2rURTrGZGd
u7WNrVsHJuZb4EfmWUNHPazxHEzC1mogHG1CUxavOKhgQZgT3x2ZvKhd11ain/hyPUgmhFGIIcd4
F4FLGNW2l0V9ntSqhXGtxuQ6A/5kwD7px1NThj2aS1neR71FPMAOwRpMn+RvZMjrAefic5qnVgNr
sEioiB7C2zRW8cNY0edCIDciNG/i0PnWOcxVrwJm/fER/lFN0MjDXJf59daK0vmKeCkYSvyYB3uS
9bWj3ZLe5bA+ff5pmrf+FzgK3pdCaI1/YLZizWZh8K/SxMxocu4q97YQHQompXXOk5cYr0Q/Jqjc
BJP28ONodLbnyd0XuGWTrcsXkLF80P49U49DUpmzhXXTRFmqL9pOZ/U7Y5Ax+zqrvqWyuE7ppG/t
0XRfilKyXk8EErFyufD4H10Med5Xx/UYvcahV/f3nAA9n2IKNza2OBpNrAsl2tu6K2OmsWNXsrPJ
1Wyu7VqX3dbRaRS+9aNFJ3XQWWV6Noz5/RDWY4A5SUO0+zzc/MsCC/8NJdRgOXt7zNL+sYh6IdU7
ROUfB7B//6nftVPCBSiWRA9cy2QO+wP1hXgfx0GOzPjmF+10OVv/NoMVAGH4KUIJZN+RjQL+6Hfq
S/A3GxFGkP1j4WFE989hX/5wKkWktUzf4ji6gGQYKP18jKNBAvoYaJJDJSyrXUW9l6zdaXGi1ba+
jTpreif07e9VApqwrDBqQmbv1YUNFswjtNbXO/iFNF8ra9CrdMhia5WylTmR3huurTBr7yDDCjb1
bnLmxv78MQr9kE9D122gv+G8bvjbN3Zjlluad52zzp+LPRHcDvUuwFLm66ReQSNIrkEyBCXh16yE
R6Y6SvYAP/F4j6W/UWZjDmhbwOs3THLaZ1CV8S4Ok/ye0pMJaujc7SwH8D5qT1rc1YD7K8wqev5i
NV15PppNfSlIB17FhS5uzBqGW83xDFUHdqeb5PaJPVNzMwUBA5UBLNVd0jLJQi5vT3qWRrdJuzrR
eyxyauU3nbEBA7qcOrnbvgG0cTEQYZKeNxntIB5IAKt66rrsLdajf23THY4+ObHIrGNrVjYKZZcR
LtCZxyLbwA8cLOcsmuphpDEDN8qKbNLCz01NZ1niJ2Y8QfxBRJ1OzdiIdzwc0fvaSB0MiAgmBYQl
hk/ZOAci4v11Y7fzRVAW8uswQKalT4Dc+r7loz+qogfpsRgN6wkTLU51l4Q9dsrIMau1COd3W8i3
XgToe4krMM+k2Xmn4G+HZap2DaSx3RCIaTXE4qNGXUoCkKJIR8ObkIZz2TRsuNPc0ZtJjxQzmTLf
DqFU34d2/7IV6Sd3yP8gBD5BnD9NUK3T/tvLtyU0dfEf/29K336KJn//4f9cukISEWz+eJbZS/z4
P3PJRCX4n8cM2l0cIT8uXPwJ371FOvm3n/p94cJFwl8lDejTF/X5U/8EBX/59T9NnJFUiPrwixal
Cq3ql/FdOni+64xOeACPHPcbZ7kP4+WORKfGDK1K4xlLfr8mxdNfC0RWfNQCGwgtrdlTzMik6deN
Nj64G/E3WWy0pArP3T7fl5jdN9UsX4ou+3B0eXJb1VHhWXavNc7OjWKHlKxIR6id1CkSaRviYlo5
Vo7G4IFEgX1vMHwZqgAQIVY+DPtOvM/7iXlLHmenMbDKXVk7Dr1eZnaMSBxhfQTFAFivO0yJCM87
7cFpZutZXtXsK54rNT+qeYj3U8zppmhs6+BEAxOguQFb05RfejfoTrlnHbD/IU7LQGFNwV4XgJ2p
5YvplNVjVdvywq/snuZV3LVoIvNX8hJAlOPUfbSzfoK6h93ZWavP9Spdli5ljmRDaBwwOHeztCWf
q9z/+t0DXqmQh/af7B3St0S+vP3Hv1fLvXj19lLWP92Kv/0Df5dyub7/brqy/wZKi82BaX3emszc
f9duzb+R1ifMGIIS4//MH/YNyLpoGAhxVFv4nM7/qXJRz1wG+z+Ofznqfyq4RBaxfnFH/7xvcOGh
4sltymOA3RlP01hdVr1tHfvWjb9McVadR3ZSbEZ4ANfM3OwD03xNPXKVQL5Jzf6yRSI7RUqEh6R1
CbvUsUuBUzx0r4BysjVMgJROlfJBZK19bGiItrBD+OZ2mDBSaRwZd2g9xUUmmIcAPsl3E+6Tbzqn
nDqbczrQ3ByeubfTMzdkHNW3Fs2ghyGMLK5mkn/eEF20MFxONFpW5wkO07XO6/GKsSFVSnUFFTot
qmMjp+gw1IV1bzXS/Sb0ZOwnQH4vguPx14RIeM4OBhz7yk/K7i70G/+1SED1Qo3t9sAbiZYXdAy0
5HPoK869YVeDMSfYYqGCqnB0d+m8DEPwl1CUVWdk/KTyAJs0NkfLrDHG3RhjFmMx5jQbReN05pRm
tm58B/HTzoHH9UFkwA0xzdUcFrPPZGkOEENnD4MxJuUXqx2mA4SJ+GoOfWgCYi5uKWBoV73nkoOH
RkA5XcfRbvKC8gqYZvyacAS7nPxO3taM9G+AespTm5jphVUpBDZQsKT6YOsGe1sW7SWcnfGMeiFz
aVRW5YPhQXvm9BuVO6kiXqdT2+HDOAzNNjfLdju3XXWWJaW/jUtt9OdLN3u6x8OXpxvbS4p0j3Fu
HPdR0XTn+NLGb7lWDC6x4xl70Qbtw5CF9s6cO7ZCnh1RRmS7raQ4u5uugr7wzrJsZPUtBHamLJmZ
NS16aGnhAZ8o6IJrZO1n9o8bU/ri0iyn5Jqx0L6Cd8Q33J+l5Eh3SexyRebxCJWeORZ7IfOx0DbR
TwO3v1rHk91tXPZbMNrH5zwWmv4Mu331Yz8hRGaxXRr4Fwj8TqeAG+qFxwLmpMhg9ugx4XOXjIk2
hoM/wy6ySpMIzKhrA0mbq8amPDrNMIypIvOYcUJMdwAHpduaGf2waVO7BRuXh/dILsEV0w91CbbQ
YmBLzDJg5LnWpSqtDewMyhoqtIT7cuLJM8L7gqk1NJ63KsO5D3eQFOgag+cM3cFvc4e8hwy12k+d
KJq9qTrjDkTNfEX32gTaH77wHh99R01UFOJQ9GPjcTBV+KTjBClPEEvraI24T9Wogs2QdpKtu+pR
7pmLUykA8+6yqlV4nzaCaooBgTdlWBOExa63o66AoYoQhO3QAbjt+94wnnO0ioFCVyxv6zlvcyb4
JS9uZfWDZa1z7MbBFvL/8IQejiNJ14s7KRQ55w5SRwAu4LOve92PHz56Fg5B2cY7Sf7pW5FwWDDL
Wuy9mtqso629gOCyw7cr4MozoUCnXvlTtugKQ1rjmMyVX9xkXFq7uXU1Qx4vEcWN0tKSm5EjyBIP
TIptWQIWseltvAXRXlLH1ednqR0o8gfdIBjajh1OO+KZyMnfoCeehK2r18bkEA9v0t6YkS2PedrW
hLlMD5C4ykTyzZ3E/K1tOxVuRNo6ROGYPmNkmwxx63BauwjoWagQiHR8XWlk5CGq3HJrRpNNZkQ0
I25PolbX4xKSX3fAyb+ZNS4MyyLAuaW713zJ7EEuPsHWXTG19DiDgT3jAq6INFeDQeKoGL441Qxp
qKgbKHBTNrTbbvLac6aekkkXdDroUvn0ULY+UbgBt+e2DtuEAwtCEhguryTMIzubkV4h6e8i5Ch9
tXWEweXuQi0OMk28tm/PGw/sGslD6HSW79JAa3eXAVc0ExismO007R0l2WzJJD9M2UjlC9mBQ2V0
zXpUOnkMOKM8mV3jPbqqUR8uSv9KF9jleWstJAlvXzrTy9wZDxSP3jShc0tRCAa5VoPs9Vwa+WL/
fIgaRpk+/TipDkZ35Yg5wsFYFc35nHK49XrvfiyDA0oYMLXEWoDGoKtXbV/RzSkQMAt3MI9Dz4qO
F3S4plekI58kPoSw6m0mnOpSCu1fFw1ZFhnToFY7F3MfHWSivphBZ+Crb29FOplvQwDtE5MA90NV
tcGmT7szQpbedsLIvJkCRAGbme3KyZiGo4e9W075barKLwo859ZiErGiS75bQzF0zw0xEBZLkTVq
vwD45ioj3JSh+wYOxTgAUhAnVITrue2jvVRLgcRIHHGNwm2v6C/Ykw64rnFPpozM3ekLcdOSwTaY
HjwAzru12DnqfIe92dqyiycnmxXjvEP0c76EQjbnxdSZOBvj8sik7kJaMcuQ5344lZ42AdIq+l/f
XjPHJc02WfgdViyD0ZaEPCsVO49N3LB7oBPH0JceC8CKV3rejCyVBGauiPMF9202dad6ZCw4kBs5
E3C013QyBIx/RSqvXTtd7tKEcAVWXYI043AR2Ty8QNaXLxh2B5amwj3VhZ3tIy3ADJph8DhTfcup
2s9n0sPmayedxyIiG1PiKXjq3ajYekEyXGSQg+l0nCQe40o+xaNrPFJuNx7HumRKbyd9cjPGtv8g
2tQUDF4cvVaVXT3WRdfERB0hLIEu8PLXipKGRySCbW7lrtjQtpzcOzKAYQ5LcmYQaI8QP6fJRsRI
moBYiuWOQ7m1QI6RimUc4Gx1qzFj0ILJQ5PmPYMdlXDLa1+y+1mFUZq8BxSEgzY0/c492Hpqn4ty
tF9DSxojg5cwumOY4HSrUeNS2FhtAkqnC9n7VH4VR+vCKV0i09jY9EVTlESs2uEm0WA9F1Ra2K2K
EbzjGnm8cnbGOLIqpDSFFkdZGM1Nqdz+gy7ZEk6RVniHoikJM5qEhuGW0gC4MnlGlwwuYSU8hJNg
MldFx7xVDpYu1k6riocCq21wBGEaOysFUg+YU3FGDtg/8mgcDoPhqRePDQ7XYT/t25I+3DqLaFew
OS1l82XX++co6+fQFIKt0S5sxVhS85GJp7YOSeZYKeP3LCfN1/nX8Eai7WhRcYVUnm5oN6yZG8/Y
c1A/oePwqXDgS8xtCF5qM9eogbSiNQew7kQS435qnnH7Tj2RMCv28DtjZ9tW5Ic26WzDI/crHNZ5
bnXbSENNVND5gJ4bT2SHxjPN3P4xoc3pyB16zxdX3WSkfO3DBO8cE6XTPI4OSHcgBekjNexUvcrO
PHi4QtaKoNVhtu1wTzdAAmKeHko6d+JNY1CASeVhhaSbOv1l2g9gFpC/1L7OkyY/r6JWvaUQ9TWp
Ra8+j/Ik3ZdxGgIhSiZ60tc+zR2QI810YC8wpPlHizBP6qAChnWUkzeejS5fjBhxf5grBc/gnQIX
MvW57TvnhR6f/7WHy/+pgyDLwZX1ZyfQq5fp5e3n2M/3H/l9/mODn2OThZRBsMbxAo6Av0+Agr+5
Jk7ghdP9OdT+YQLEwNu1CeRwysQD5y+v4fcJkMsfeZhBfctj3s1//4x92PF+9bV6noMRGf6Os0zC
/V+bCKdkMiqr8uGOURa8G2u3g9aU1t2GmG/2mg8zMUv8iOnz3MeRJpliqDsgksZOqam8VrVUbwT/
RhLnpW+fNUxrLlN/mb02YXGe9xgLYD8524RLfFcm/d5Hf64pDWUjhqxs08D8OuqiPPcduv02ELxF
fGBR8g8WJdHvbWqRTBmGwtlwqDUQIpmnGXsCp5wxJsXTfpNAVibB0sRiK6lagyjAGe+58owQIHQF
pdv3XBw4I5VQAR1ypfuiNcqWXfnDtvWm+LIIpXU1Qku5Y/3FSGFj7WRZzqBG9Dy7yQpakTciyCc8
TEAbzNM5BRblnoEUnGti9Hn7kjZTw32o55jop1HOet8PuC72fWfapE6omr/pRKcqzsRtD2NUsUum
6C1qCDhmMr3ytSj2jY3HeM14H0QmAzhP74h42xfknfRXZtTRgAoVYgUOaIrsTD2eKZ/mtmgaxYVb
BmitjsLsw6arrTdukw1PDf4Ouqn6NAPUoSbiuFYp2p3j1qQ27ACy3nqw83xvSV1Ge3eElnic+def
CtlZPo1baSSPtggyjkHMFapiFyeNVx15mba1jRPtarobNbQW20+8+45cebRxzb54jetehCeryBxs
Br089lmnDiMu3K21fLp6bKNbPTaxuXJnAQF2thUzw6APNk6LzO6AankjXlYe2PFlFLwkfnO0h5ZH
lqEcPG4xYM5kPYxd+CUzIpqO5oUjgA7Eoh9NG6VcxYEegAybOgaKcdkA9PAlRSAxQnGuJ8JhJjTf
0aHg3BBkWj0GCIdAcHJc9UbjmZuq9aixMahls5t2elZll3gHe/ZIlAFep2ajH7HK8gyfr5E5x+ZL
S5dHxMDGU/6m63hG33WuypyVNWJ3OmRNjR7LNz5HmxiBnQRw26dUcYWfuc3xe4qzZhuJK4epLWl5
cp615jeuPC3aN1pH6Ln+jITyOCEeKr9nRaclNypHR1HnQ5aUHSKHgpmdb+ObRE29JXUalWym60ZT
XzTQpYPTo7lVuX+WLVlVw22dffYZYG0hp9/NS6pVFIUEsUHSdVoyr7OqJoYY5GB7Sy24hKh+95eU
bEZs/7b8TM5+hmiJYjN/yf2HOG/fBz+wFiAi0IRKsDl0DTmd5TPbe+lRBQl/8ku45HV7Wn12/ZLh
tcfsGfdXvE+XfK8t5wt7Sfx2pXXLEGOm0rAd9pQ/dftYlWSY2/aKDj1F1Tjx4WHJEfefkWKCshc+
pKy1r5DiiCm5eNS+55CrKGpP+ZJO9iJl3M9x4H2ZUye/xMhPozdxZmX1Vn0Xt0vIeVzyzrAfiT6H
SwpaLXloa0lGQxYnxuhRL8jLa7IHwD+EqBWNJGTCVeO9hUvKuljy1vgXfMTqZflKSWO7WPBpSYuK
Z1Za7D5ktq0lvT19Brn1kumGpTx/zbg4T3pJfBdEv8VnCLyCs31pJXS1JbbRXUPQIi7O+Co9ls7s
nfud9ZYQKp+XdDm7a/byQc1R2q7O66lrdjMtdjVTQKgWojwvGH+/Wqmursolue5+hthNpP1N0hPP
VJJGvbgj7T5/Bt8BJsWv8jMOn/0WjV9i8j3nI3q7yc7XS4oeJ4A4zHwO51zA0R4fEnF73ENhfhZ6
2QQczGkNYBkt676PGcHlYUEKK91TocBufjay6t2nDf4ZH52LaW6y6Sul+rJZUB1FHWyS2QoPcD7C
m7nX2ddReBmFRYnMH+u6it/xOZUjSGndPmBMSjUPiBIYRmryCSvPstlwZp5Fs1I6vmLnIdPltcDH
Bt9X2IXKhMw8O8aE2VllfTUhQz3IuOnR8ESFpX4ck7bZ1An66TbO3CFa4e9tv9StvRkNUetdElli
zzO1fZk86R0KKKK3purdfEPEoaI7O+GjWTdShj3d5Tz9DzrtwnAt2K4/dtnC2AIjrcxVhx/vPIUa
izs56nr2lniAqfqEeq2AZ7FJrimvIMnr3+Fbiu1N7rjcOFPcPwdGR6iR4KRziXsUzrxycOYqkucp
0CGnuoZ2YiCzpHZ5WbhBsri37fM+H2lPteBOwVEjgfMaFd40XBWOPz5FABtvFy5Svy+GSUDWsGdZ
b+au8zkao/2ibtrdISjT9ms86+ESXkQbHkuLad6oy2FYYRRPFy+tlZ0gd+fNOWy52F37TTufEUAU
BwbIxtLumZtfKy6U+8pIh/6IfXBk+IjDEdaLFELs8niuyvsSkGS+nhrPfcYF3Z1HwiNBTC1uoFe5
18f5mpsuOjfrRaxWZPvUgZdR7lxID9nOIz37zCeB8b+bqRROZj/7Yk51dSxkRvsdolYYAxaHBpBf
N3QZYrCzi+jBLjATbUHgGIAGtP+M6cVONtDViBmGiaVXdPp64SkvBvWVE2V2hZ2RMz5QtFHHANg7
k+bTWtZDhAspF87ayGDur1Sd+tRU1tMJ6SxRq0pDi0HWD2jPmLOVpte+3AUWh5yb2oL3tAf0xD08
Qg3e+ROTZ4DgwWBsxngkM/Cv3fn/NzSlEPlx2Gv/Y1mJ0MdLIX/a1f/2M39Xklw0IpfUEqGB3ySi
33b1YskLMtNhAhpYZPyWlM/vwpKPeEtILzSRd0lLhGRgftvVL4xMYm02hpTfU4b/hK77q6yEoOxC
mw5cJ/AIwFi/yLpiNMw2aVN5AjzdHhm/sFtPXK52B1GIxTTKGPUzYLpTGbf89wuGE1z8Lq+/q1f/
p+rLa8oquvb//hvq2E+a1vLLgQgQbAiYtyJR/6xpeRiNkzDsq5OYzPGqNQK9a0RWOQfDaPzo5I/S
wOga2NEGGK01HfNiKrLtD1/Xf/EaftW1v78Gzkd8B7ycz6TVD0mqShZ+ijBRncpugtjCUsOorsob
mJKTcr6fjf/hGxZ/+G2kP7/bfqwAgMNnP9EPv0137JZ54GenIjFPFpA+dlmTv+t9s1m3YYitklwR
DXkODg1ATy79ypjsRBw0T37Xs/R7U7SNfPXhZIkY13/+Udh/+D6WKnOxEM4tJgccj37+PrpyYLtQ
y+TUjvhhI6M18MQ1DK9GwhcE26ksjrESt8Zb2OZ4ZRNy2Oh6GOYNqPsDaPCmuyrMNBhu6Jsrb9VS
203vRGCgh2QS2G8N724gmMRIiCy1ZJqW4de6ZaT5XHjz+BBG4MOLnjdPwuOsji3UHGCLPDgzIlec
IVqMv/AVmfTsnKQVpzrUmtF96nZi55ZTiLwxBst8Hqo0xncwxOVfXLTgBH+5bOkF4yPCjYqxQhBu
ZYH4MYnjpC5VuL5fI8D5asNpVaGgFO6Tlv382U1k1mcBYRaGo1n3Dqoc7l1LUFytTcOZabLNjcFY
JWHc3suU7oCXIiS1xTwnHASu1THZmbEwp7WKavzibcpZDcUqjaqtjbcwXvsyiKdTmEoY5Ulq7uJy
arZzZ7drRadV1RjzTqgyeZ3bgopWk2I6dLgHejKOc5gibjgYiNyUoZrsUvcOWGe4Jhw8HmZrgc9N
lX0/56O9XtLo/LWNWeD3iAbvIkdZ3I8xofVYmXeNJftNUgT5PeXRwzrH0Xk257JHIXHtFqaaRaIo
F5WHfb5FLdwWGbW0hxoMG2UPPOftt66Jmg0ufljZUsycu1wt89exkvoYjb7kaE618Ivp6kLgPctg
WdX4pRFU2HjaNyBpqdBmb9ZftY6+YdDNcbEk9nNqQK+HQTTwbPaTaVWLGL95yZkVShj4jCd3VMlw
QEmQzyAGgaQVQwoEQfgl+CoZ5YMiL7IojMDPDOysQbyGhyLFokO4mvrQjAbChMZK8EddKm8yUCLw
7Er1BoSE495YDbfg1W3yF1EgSxxiUefuXVEGQL8isA/ArJjPXSe2cqoDcZ9+r2b95JgsDlvXBHh7
QBQdwitwZzNmcNpj9u7/Z+9MluQ2siz6RaBhdADbQMwROTMHcgMjkyTmGQ4H8PV9EBRbqaxuyrQp
6zarjaxKYjAzJsDfu/eeG5OsODjdIOPdKI3K+Zz2g/aDciJ3urKLCXw8A3p4O9HSTd187Msb5NMI
F13V38wh88629BIkyBycQL1mehTZveelFp9HPpbl7chd4ioK/fl2cpNi/iwoPowfY73X9QNnzVnn
hAQIYUOxM3VnQzka8VmWDYqSLCJWEtxe0mrJT6DHd6lnghbppmfeXM9lBc4Av2o1p3aOo4ydj6KE
enduCQmMhyZSPRMEUbLxkDauQYGlwfy4gilRpxtT1K4CrRaN4gfOTs7oOnAP2UUDAys5hwNxZuNQ
NT15HUNFr43TFy+Us5eIWCNc19YruZFE5onpot/HfQLRPSo5giPCfUlQyzbAK6K9sEY+my7FlZqX
dmv4MHq2nm1D/0SMAuZIPtfXMpv1fWqm1r5J9CnQm9LaiXyM1sCXw3tPjmDZ6t5A/E08SROvot1z
k9YtrCXhm8kNbBiZ7mYsE+qmSuHQGXVE/mzGLhyuSkW4bxn0PRFId6j0LdQTgCQYU9MN+2MdldrJ
xmPvmd8aekb5bCWTdWeLCvfg6KlXKGNGgH+fsJrXuMcoN2YSN462qUS8gC/b5tDYJpSOhCqapodl
q6qsDZSTV5shNpqd1U36hkyuHeL5yPqbWM/jfTslY1CxKzvNjtX4gTkLW1ubFA4bQSnQXbaVA38D
mzRejJ54ZMNB/1V1eYNdUeqLosTT2zeN9WqTJdiipuZbjtsESRLdvSWT4+9YjlvnWRvu/I6udTNB
Ewwhju2rtqVKapK0G4SWN18TLXNvGMsAqFb2vPc1d9gJs9aXdHLufZSzbB8sPhNLjIGiFkRhNQT+
RFqiLKV5T/GCtmsqUxEDq8RVGSbpg+l1QMIoHKMCBlBlpDnpjezsq9Jn1R75Pt2jCfA23yZrkaFu
25l4muvG24DdGtdiMiusFCWxn7pVW+rqhjX+GB/LA+CXeYDpFbf+dM9K6gfiJeuc2pvzILVpCQvG
oZXXWdNVD7hkc9S33nkZCc7xN2ThbqB2yugq45BJaWywOzj7uSjHbTbGyQlxwdo5M0W0Rd/3u0Iq
+1roM94bBUg4p9N3Q2ezF8xELTdz7iTbCUf8rgyHT40RcprSmmYXkzw5wJwpT304+K8Nl1liuFjZ
orx7TGuWHgawwlU1QuufemkE9I8rQmr0Re4sIK1P7CfkGAB1cM+mW5mBOQit3Op+VxzLITSpNBht
86FrZeSvk3opE7Jg3xmHwS7VGWxOfe2qRlgb0aqK/AZ7uvu00Jo1tgJYvfQRONlxpEL+1NZq6WJw
Vs3cec80Z4cbkU72jeOjT4YGwxo2un7cN1g5jg2J1L2limLj5ki9hh/fEKZdElV6d09Y0aYrpAJq
WhZby6+bzZDyKlSifyUdlIAQ17PTFOkLp7ucdooUxOZy1cHz0ok1ibA08C3ordywRPzCfZLtW2+7
QaMkW5RuoOCu94z+YGuZcTDdrqDtLCVEVKL9IBe5txlFGc+FSrwjgTwyXU5GFGybaGW6T2NHUEZt
y5PNV/tQOr27bcr21sLqHcSmkz4MZagnaxyY4gykcjjDB4fWx4WHnsWccqWrbgi7TVFDA6Q3a/gc
0Zh4i6TZ7ZKyfsFz3FzbRlpftfBBSfYSx9gAdz1q/OFbomM+EU0Zt2UwpgX/ZLNiUrZMOIlWY3TC
/B6ozvi91iObnIWmAsOy5o/4pPjpVZRyHxVx5gGoTtxzpI8AeSw94RgUg/kacSvLEs5E5Jb3amjA
EI5V5z+NVmh/g8Jt4tBuDcCLPr2bPf7IXWzL6CrnkHiv40Egd5Zpdx6pkdvOGKcbc5Dc7KVupESC
E2/VOH6q1lTAiZNbJeYYNHVJDdOMv4p5rYtXeev2YhWHhN3xzmVnYc0eKgMOVYerd8bqO1uYPaGD
WQUgmLGGpSG3muPG23n0LUKnqayt18KRqqDie7QF2KkOgX5w3JG/mVSoBvkaGG9k3MRhRpmWEeKE
Yt1V9Q+jIVtI8Vq+T0NMu6usKrTDBMlMbll5lt/ZecfDRpQI97tYWOwxiTBIlAR06qPVAAbkmlel
+ZkjtzfvVWyBaobmQZkWtJe+A23WWkePIoJnrLvNLQIM7VNB6WOSATZY5Ojcle/mWUA4R7HhjUoW
QafKkZqJgzmNbvIhi2t4olwQbucpwVIw9pQxbSNjrnaLNP3937ss+P8qEy5e0Ddj2b+UGwcYU7+/
xryaf+IBfz7mj4XCpbyYSZ1Jkp5GNEGmuF8yIasBuEPu0g9BlIY8y58LBfMDaGqd8Y69ASLjQv/5
JRO6H5ZZlOUEna2uY/yzCqv3wxHMDsI3DPSooZy132NoWrKeHNTbZm+mwyEGhNc72aazOzj+xf7N
C/M/jO7/+qNMrLf0KDOx8qu/Xx/IBDcMYedqz6XrE7ehL8BPPlru+MgLI/5u6ns386F5gpyhLJrc
EBub99pnN0SOCulU2gMYlit21PFVkszTPospp/v903q/I7j8KIvlADXTlBC/f1pZUjRubxjZXuXN
R17oz3pa3dChePj9j+Hdf/+cWP04LismNhLGv1r6S7+vBMqatYNG7aTTprKJh0+bJoL1012Hcd5Q
kpn8LOnjuepOcbIjyBcz04rONuI4RXV7R+6cBQDZgIhzH0gDgtQmcLmPXiTybIZDNCc/xpZkqzc0
9pNXxaBpkpydJL1VUPAaVbs7xZxI8yrjZe9Ho8O8P9RoN+X44A80ihym2Lav6d4MsT5o6ZG4tlgP
2ozKhY2pP0Yp9aNtn5j+ue04NSRT/BWeUXkyJ7fcWbAmQRCCd54DcwynaV2Jbjgi47YonlqRBdk8
XateDdapSS2az7KmX5Rkld9PVZFUqwJzEw6eOdM/sYQgjj2OYriZJpdmIhULeWakkjcuXSdXbK3N
F+lFnBXr3jlmWdQ+GA4ZSiofunXfjtYDYn2lo1qlPWvyXO2NSl2FvdeuxehWHE6HzhG32tCmHCFF
MtIwm2t1dJ7mOp8CqsTIHybGXI9bO1OS+69VF/HtLGL5UXqlfuLzCWWAotznZmj0bYcddecmbnwj
h2R66gnS39Bb754qjkzZGjSeee14EjJlFbXeDdJGvTVIxn9SptYHRdsX1UpCUmmXQ7c0iMFmsDON
1M7vGgeUVVE0HubpsfUOFUZr9gf1MAdDq2fhQWNTUhxjwPuPkbKsR6ePsVzbSnbekuT1KQ8rEQ5P
ttLhSDe15VxHBrT8JTLMUaRNy6cxln2xyeIQuntl63MXUGlbkSWxkT6mmzL11Evqdma8F3AH2xWv
qt+yJkJ367/GTuUnmzmdplusTOmVNgLcoK8K0acjFIK2wlKKwTUPt7I28yHQJC7E0O7tLd7gYcMG
xOBUD4NzpJr9Lh9xRVLJWnuAdyiMAeZYJ2zpWeQrjhFVklw3bHY28IOts1nYYgJt3WknWYbNDefb
9mQJ+961+/rYS6sEpamNVxTNJJtuauKT0jLfOAIVtinrbLK+qzdRAk7lBxSIQjv//tt/2Wu+zRPg
ZCB8yE1EN7ikGe9pVhNWMYwWoY+VoB2/YDutn8Mp1cc1tFR1Tlxv2jPzZwedJdRNx5wy7SZlD59V
rRWv0kEZ6aXMnzO97JnErOY8Nn7oIbPwjkL2iEb92qMn5TvferacvT1NW4/e15A6457GnyaS+k61
Bt6MyxP7Tw7tb0CG1pIMe/MZ+JeDxcf8y/j6Jf+rVPHzQb8MSC5dlpan03JJqtK76BG/ThYeERhW
wrh+uNsa77KzcDXE8jAXxcJ5c7AgVUuRJf4jHwEEzJb9T/xHxF/f369M/hIdF5LpQeoihPbXvWtu
Dpw5qBjYl5TmQFmIXBwuuWGjF9DNuUXfbvsD0n8bBZ4SDly2sH1Kay/sd21kXYq5ivoYaeZwZ0I8
P2c95tQAUBvfYUdW1hfuWIv7t602oQNOYGVUWXecWeYcU7N1EBwJVqBzmoe27syXyTDLV5/2h7u+
VnJBkSjnMU6SmqiNHQZqOdPDz5hwP1pzHH/U68l4rsI4ORhuon+eMofgZqO8A6l0Z6/HSffDaRf+
gtdzEUVSp8akymPnpuoG6w7Mns7arIxPFXYvtnDOdIhp5/su9Lxf+5k9npblAmX3s3nTZrF2Z0W2
f0ayt0+hyuhZpwMDAXupCJWz68DTKOiDhphCZH0CJveRZIb70HhLsyi5gseW4jMiRIe58ILGUHrg
jz3kGdmeU5dCLlXdZB7u/IHdIv7e8ZMU4bHEIBAsCJRN10E1CkkfUVMzVGi3EqAwQdeItuBD2mve
oYl9dePnfoMmndXnwnLyB8c12MA6NT9/U6lUf2rHfNyk9lQ9+uUgtl1mWWfigJW+Tqc4fShMf4Iz
w4S7biWGmYANq7hKgJ9/skb2JcGAnlFvukQar60IBprZNwmJabFslUDA92k+9Ouiat0nj+xyvbHH
OS3WZPK09ehgdKqL2f555f3PBervLlCuZXGC/9+l1E/y9UtPPu/t5IM6uDzo1+jjkuDn649Wxz9/
MtB+XaD0D8ACLcPj8uBcLJJ/jj4GSAAPZYvMvQeIdLlu/Bp9/A8mqVaUVjBxWBtJ1v4DLdVdwIRv
7qkObYpcbZh7XLCw6LnvwIVk8XEMV7axw5jcUXBNiCRbJnSW8WN+9EYtr5NHvN8zdLny0pJdwOTD
0eGVnkNRTOPH7MbriujQWnMr3EF9N3Myq/HU6/u2x/S2cuzumIbhfBjZxLKjsVt1HaWupLlVzpth
ihejgsPZxpFF97W2KfpY1ShIyXqs9cbY+JQfwU6j3BfHdGE4Ma1xnnUAi6PStUsdxqtN/9BHfMc9
ho9aadQFyTT/zgq0X+tl5CliGlOTkLtQXTue6GWjvrObZXJvuIMF6UWp8aGxVe+ceh+SqBuTyggy
bv14v4We7qCdwwKjQaPn2urI71FB6e6GDVjZY9hJimE3e9MUk3E0w2c4fc1Nm9eA4nLXlV+hE0Qo
OtHicFPLVIFCkvzw5jJh1kgvgwelcKUOsXEZSMaUDMcG91h71/ycWayfE0z8c5759549/g8aIBhG
jN9+a2/l969/PVT88ZBfhwrxgQDUorKbrAPo1X7jaiahTi8bPEMhLNDIi8nhl/9B/+ARhKfDiOIC
ThDLWeDXd5Z1he3CEsYuz9+67D/+wXeW8Oxfv7QGrieM7jh9Dc4+yN7LqeONJI9JlbbrxDD3eB3Y
KRJpGtU60U2XiOwMCjCuVFcGsuO4CxkN81Nt58lJtDGhurKLupVabFLNxTEFpV8c0nLEvq/cwb6u
8mJqt/YYftUGMIK7OWotc+0tRqxwsWQ1w+LOMi5OrZoKNuqGBva7+E3Bt1qsrxNHQfyzFoTGisYW
83lOh9wPAHW47U5kQwZBZLCt70g8WMUc8O4T1kkSEFpKj9IqTr2eOgbMZWqxmTFgGztd1rHcEJZI
1iZAyccuUjUZqItNbbhY1rgqiDNhekH3ZBFzeoeyYn5OC1Ki+cX0xtuNRXtKhymQainXqcSovuoz
U8axWXxzRKN8UktaEq5JeOCyNRePnbrY7XIuTt/9xsieFf3SZkCtS/aZBYR/Ry+zD7iNRfZ6slxM
fMnCVF05XUr6SZuM5FMJmv17O+XVAJFTWc9m2d9GBriNgdSrezv343zLZlYbN/zJcK3XpUH+E1sF
BxfTh6JkcwmnC+jSC8QVl46gZKkLqi7NQdQB0iI0yXZpFLq0C1Goqh7FFAH776rqDk8BtE1e9eI7
v7V/UyYuPUWk70INNlGZvUyXJqO5GvRmEwsAjU5uiUdraT7i+1F/1RDGiCNeqpHmSqcmqbpUJg2x
Zp+WrRryZZRaeD8jioIi2wtXmrSwPZipaL5C66IaMNQtyKmR4d1pl6qmfGlt6iX9TXniqjN/cnqu
xi5/HJeep+pS+WTptD/hb/ZfzWxElh5rwiZkp6yz0Qr/W0lHJyVSZXar/eyToqnDCdpLzxSF0c3R
Lfv4ECEsnVpORScSUT0Db1qYvPIGM/2rtdRX9SllTchm4HS+EMStqQxvl7YryP00X7mXFiz/0oiV
sRn3t0NNy9eK60/9gidmbE92uHRpEdKiV6u3l46t4tK35V2qty4tXAQ4vRcIDvErkR4qQPLQD7/N
uenQmr3UeLW1hdutzh8lG9KCygdP20AUVBs9thZ7X23SBwZmsw5mcq1bQns1Lkps16fEMmkRi5dC
sUzEzucGu3KyjdTSODZFPeVjs4HXGqIVnWSUy8HY7i9dZemlt4yWVOEE+qXPjChZ/Z2FJG7WZpq7
Y9uY82owwGcECpsfDbKXdjTcNsSStHSCZoGnlGB7a8W0qcVh6f3wTNGem7lNv8yl06j10A3lFrt3
SL6qSkmkuXWsjfgVXRi2ZlhSGE61UT3v+J3mNboqG3yUJbZZHoLFfQge6KsnB/GVBW6X0YOGIrcm
lJZMr4AOVczrbo/FIRxHFUT4iq+jVmJEsfXi0GsN7TYV2XIG+vRgFpjOVxyoMDqbXdlj/nd0QBWu
k8OOAz3wtfFGkFj4Ne+cpkdvJZvek7+frKewUdqDPszkIT2Edm89L0NTkdYOolORPoHdwjWpTCT/
VZbnBJu0yyQWq95DE+npY1rnl7FtinUioZErd+YE0bG5DHilOdMsaERj++QvE2B7GQb5rjAYpmwy
t94k++UCoJcDrStmg5DTOkvxydhOHI2WEcAotCynEDL0kn0p0MDoNJ2ibU7kynyu/V5eOa3pXFkh
7LcgZ16tqIkqhxtNnwxy+xUocGmIj5RqW/SsYOo5GiY9I8HE6IfZGDyKfgrFYD41GQpMoZvTyUlt
f4Tbiuq2NtIsVFeNwSuxdkSpbTXhhoc2snt3JS9sJiO1cDw14JGY5sSMmRiwELTphe2U/uQ8terJ
T9v5h1ggUOGCg0I17R4m2jRugXuO9rEZu+RzWwpDnI0ya68KQsp0UfkQGAiF1vbGz3OYVLRGIVen
gKpY+6nrAvPKnY56uI1pK0554tNwr/ezG3TY6J6znHPvOja6/NY1VUzl5uwbKxzvLFbDtPrGLbFn
o2z7NS32spBAR5XHu0h9dhXEWZMTt1DGA29Gup6Kpj1UFR9pvhXeDIXJ5PcbXPGZOfTGnW2s8x3X
CTCnIGK8kvJO8VBnxpH79yqraekjVseRkBtbgBtYPqpB2WenqXW5/vee+v6/Klk+Be+/m+co7vlC
eezbce7nQ/44GdKTgFyFARRFEsnqslP6b2fs0vbOGQuTHQczFNE/T4aCk6GDWs+h8mKn5dD4x8kQ
ZyyjFzB8DoXGZT78RydD5/2+CQb3culiq8WEqOusr/5yMkxocKQpyEyPFNR2yXc5oJqv6Pxs9IcR
GlNFurrT/fTApBHZwCkKPuyjJS3ubOWgZw8Td9EZLxAW9pfC1ylR7XNApYisiWjXAAY5aDpGHn4d
FRASTA/RV7ICCzNb17QKD5LVfkraOIpwLGkV7dukUsC61g2lOmDrMWNw41L2oazCMr8vrCHeeSEw
e2o3PaR2n+rkT2DvWGd1BmMbcTwYb649rhOtDddko4ijWo37kk6wkP0qvZ9Vb35Bu/GIFCicKF2v
jw8lZRZnlZv9Dej5wuH+Umb1mg4EbENSsyoS3o7kItjEQ5U9jrbmP8dx5N/WWk2eRctE5cAN18ed
53bJzqFA2qd4e5zGE6yWfLzX60qLx0AP7ejBqcay3RJ5Xo0pl7N7NsVJU67wfHo8cQIPrGZi4Njz
0IHQjYqBLllIS9mahH3GSkjlzqqDDv2i6AyL6aA0nFMn7VjbJE2ltj4y9tPIS/CFbkU9v0nNejo3
tj4+8htEp8ngVzPF/JX5NNuIXtR3IoSmvYoEuNbITOVGM5X20Yfdlq+tbML8murG1TB2zTUtWQZt
YVhDjywD9U9JmViPTdJ3Ozw59g0v5Y8OiyD+QmcB84yerg466vwRQH+0rfFKEYZqJicgPEB0vpzr
XY5JeKPgnez7VseyqZrXNHefUwdfHygZw907KnfvRestjOLCKEiU+Mm33NQpO7InYnpFNB5rTdcD
3SvqQ1njg6hi4Ks6rsGj6XfqMMG72PRyZqZW0tnomuO9pjIzvxltKaOtp0b8Ixz828znLORRQm6q
mZkHdfcBY0VjBFUaMgcMwLvqE90CNx3mT2/jEcLJrvDH1i8TTJzd4MHvvo5bu7oTmA5pduxHs4NT
HYYZt3BsbOqQ9yItnydI99V+ZlVgrVn2jApEOAMXR5vZujGcBIIOrlQLXBcB9Ihgc2dxozcsUipK
lO7OoGbsk5drc7OqMqf9FiOzgCt0lNgWrGS7bQHb5JFzFJuZFqPdvOmsgVLREXNjuaLE3rAJxVH+
hHSZSpfXdUR84240bWsL1khHYxumoMbs1LAaclWd+fr15i3exDLeFwYkBj4sVVXVGJQma6TIM5wt
WMVm/owFJnTALo6MItSlD9i9zQlrFaEtKlWQSq/YXczrUo3x94gygE2VhOIFJ2vuBSyW0qBsmtjd
Up8DVaOtp2SjyUUg1Iy4hA4jteoSG1XxzhGU3jFnRGhxOBPtUzkl8bzVe2s6ZOzXEV6ricLypAVG
dpg7OYF3FCKcb4S9BGaVDoIgqLU4+dLwL6ZPZW4P5XUn8r76XBPchL9gkykp53H+wnNV3w2RWeah
BLm9wyfMWlZwkPdvOG1iZ2UAwdpKdcuLLUe5iy7GV7l4YPufflj7Yo4tLkZZdCRMs+7FQNssXlo+
fH2wwPFfk8VpKxfPLVFV7LfMSVhxLWOx5XJixqJLPC4K0otxN1s8vOXFzktILaNq4GLz1dLF8kuw
lx6wixEYvLB4MT2I51RwhliFm25gv0UzuwparMTE7d1TPU+evdYd/S5cHMfiYj7OLkZk8lnstpAr
MSjzi2BWLhbfsn+xMA+Lm7l3nZRqhrnW1hXXSoDnuQOo/2KCri6G6OxijvYvRun0YprmBoOh+mKl
Hmaz52y3OKyzDHRVtLiu68V/Dc3pgagTzvLIMndsYK7gARLIxrZN0xPDY0uOdXF0T4u3215c3sT5
wM412WF07freJ7K7pfo4PUPBWIpdzUOOWTxcXONWLdpbfXGSk4md0VcENlJc5pgd8ZdBs9t6iwdd
XOzorp5Z8JkJ15YbPWsbb6/jDvW/JF1JRw58mbjxX5q0Vsbn0hSJdyV6v9RBFiiuB7RPtZPcphMW
tOtRTvk1u73Zehq7PpfftNissof/HNpKIKXT323h8bD89tT2ULGC+6tI+PMh/31q8z7YpJWgFEDL
ZaHHqejXqY2SM91Zluzs9PgTOovDP/Z5Fkc9Dn/0nuGeMZb6kj9PbeKDye+EgcezLYew0z+iFCwa
4JsVPHYZzobCMFg4Ijte8L9vt3mZa0yWl2jNuTCaJfc/FcyQmF4tTODleKmxLx+dorWv3xxt/wcv
kvXOTMNZ1EF34OtimAatU2Jx9bxZI6ZF3KGpx8059WZSMi1lKGT8Sqtw9hLgtLkjvWiDPpjqmYui
m4SfKjY7LxNe5DvuB4T2Goh16Gtd9aR8xXDnVkD/eECfnC0lWgMIWitsOj2WaGM65hrVLD3bDT+d
P1WZL/Ya1M3+3HPAQSOTeUxmG7gswCKzoOg4FmIOMnYHf/PMl1Pw21ecJ06Ea9nTmraL64w3/S9P
3J282qiT6kwOaPxYkYW/0Tjn7H7/+r43RekmmaTLS8yShePAEl168/ISxJVWI5P4HNL89hRatVkH
zqTaa1viA/+bIBQfxrdPicGEDylBqAV36vLhfP9e1pqPHXQEQmSRSxuLyNaJay7ntIYGMmuV6iFL
nLBq3PM85PDDfv9cL81Eb17S5efjztA9IApL68b7z9IiMJVlUhmnyaLz2u+LUIL3Z50ibVU8j6aU
p1FRfalxtBdW7u1ajY0oh1Y/Il5Qk6r6/S9k+e+X5LrFZpS+KT7ffMzFZVR68/L3+VAW0unkqems
6b4YSpOi1ZkyiaJmLbYe2DLetiTBHocB71PgOFNcgNmB5mpyXNNc4D9D7GjjgdgRshY3ZZ//TTNL
S/+FdD4OnHtO3RxHp8yf1dVoZeLKgPoPUtG3YXHxdTE8nPjGiLV8bRkt9+KS845c5VIuxqKl3zXm
Ln+OTf6lUXX16+SaFZW3OiTXOE3Uek5DjhtwxvSNg52BlnOmrWMfUk57xYHeP48FsAkC5oBlV4D/
O3nfpKmXb+DAzafCluI8W7PP48rIqn+kDbFmuaJS0NxMoYz1gycI+cKB6tGbT5bys/7QaamZb1xb
b+s7/JdF9Rx1Wg6eDLeF/dIyEnXg9+x56bMhdtSyhcXrtmq0Ucrr3s0F9PnMC1MWlUqaH5Gjy2ir
9Np5JuxmsJk3myR7NTK24YTd2P6w7QOAT88uIBHAn2SiMWdVbT7fl7UwJ6z/chp2YQnicccCTsld
X+qOs87TKq0pI0pq+uGTGPzUUrYcndwZvn0wT02zYjChcEHr2i3Gn29zLa1+40PCz6mP7Wi0FRxR
wVeodGH+al8ttkb0viZT73UjFjP4kQ9IkpDEdr1QQxrv68amm2pFh5rtmLcFT87Tt46TZfJMyMil
lL3KIhZjuDIcCGwGcCcLKaZ3k/JzmYwvRA7vxzC+5QEPLMjEcfG2BBXkTK0U97geSSeMrn5NgxcB
Lr+/cypzIEPnwCuRhsNyzkt3HXiuK3NQvGSOZuBYn0XQxuIl97MGB5Rb77Oqc4MYr9Ja2kO9HT0N
qGItqYPm87tmf5+vcE1721KFOZk9PCk9iAI/oXxFxVF95U2Odq+qEswZkg+9fepmivxQHSKjzk5l
2MKBKQqMcQAoUk6d7MJ6p9ppbu9tmskg9ppGmQ8EQkx3ZdxFpG/M9JlspPkxjqR9PRps7sjoMfeb
UwKMhAoFzBXTtZvQb5RYlXLXk4O5sWIjFszV6NwKq7FnaiK0pgwqKx0Wi2NJfGQUxrmrPbaVg1uG
UMPbKN6EM460PcSLaKaGR9ikzMmofa7Y1dES5FCJBa4g84AIcPelKRoG2zocG0Sl0QQ0tsUwlvHW
CV1+cViybwx3aXNJ6Im+85oCDnubuP6WvQR+jTzO5aeKlqk+SOPOyjZl2pGnUX0N0ZllpKcFKO/J
Ux/NHaXOOAjpzqoSAoRNMVk/Yq+pv3Af5hLErpPEiF1I/IsVklHEvT/nFry2h8J6jZThHN1OU+0u
nxkLg3kU4ZMUonyJOOe26zgFgnPjAfSSK01LzPoo7RJ4dDt32jcYbQ4GEdEs5Y6x+60u88HcxJzD
nX0oDCU/6WWGmaYrlA6LoLNH6OyeUPoW8Jf1PdN71s8w7ns/aBtbjAFdHtocRNHgPOsD5aArYknD
lS+95KstMnaZ82BMO0tCjwlKLrYDTRZV6h5kSDnbOi2cxmShanGNq4oS1bAgUbP2Q3+ARtolnwCA
JYzL+UydlHA7CwYKLcpg+Vq3IYFcSWmDUJsie0s2j6JqWjB7fUuaFoEkjFi+enmrrnxArtqqKPro
o2nF41Zrhv6VAGOvr/SxEN9hKeEYZflA7VVfDC68b1VYV6bRNO6ato+GWgFHz/nuGKp8cUCenthk
oEbZWm5q7MSzXNv0mSmGp95yh8++OwzDHdymiIaT1vVTvMhLv0Y3jrR6aV0fc2FCkXhUZpwgecCt
gxOigIJC4qBsZMnwIh9kNlfY2NL1bU3Eytg4LqBQrmhMqnuf1YUOYigbH2uiSHXgxUX3SO+Ao3Z8
qP0fkULQWY0as/d28Hs93ukh231AhDl1eJruDrD8B728JWlc/HAo0QEKRbXMdFfXQNZWEeThflvr
uizPTk0pwsrzpBF+4TOR1BuUUXrg4ylhqE1BB9WILg7eD7dnT3LIFOXTZ4r8xN3gzD/SqMofiT2F
T6YpaaePW43EmukkmrXtBn0YtoZWVsfQFdMhman4GdRYzkEJFjk7h7DtTqbRz4yMXoSNZPnwTjtT
K4ejbTjTvIdeIO/CjhXdiOMT+mDkEAQso5llUs5pc1+zbDSCRZoiDe7vqilMPuL9FieCMeXGR1oC
4NOYEIktuOc3ky6XXVxtHLl8dA960eOmilqTBJmYk2tvyMADGnZ+gG3YrceBvCJBlH5ONv3QVO5n
wY7qqkwLgo5NlS0p2Fyvyu3vDzbL2fQvBy38irqxzAu4+y39fUVkBQWs1TStP1mh5ZZr2+wARXND
M7lohXKTlRKc8O9/pPFuUGAy4Wei8INFEQLz7butcmEViPl5Jk9E4NIb3enqF/bEvOmdLnd25vLS
2osoicAW1bRxpuNVOGhW9PP3+I8N7W8GYGSFRU34321oO7TMFjnzrW7xx4N+WVo8xlwX87RgpYRu
8QbUt2ga/H/OELruc3B/I1wY3gfPsQzO0A79LlTd8Mb/srSID1x/mIwZgPnn8p/+gaUFVNm7j7XA
bcvPWnCBHOU5r/91WEJYxKqvWcNeA9S65laUtfu6mguoqAu1KCAEBPum7W0wUzzR5kxsQ3zKL5yc
LnXq4qPduaaxHeApFIRK6cTdVBfGTrXgdjJy0J+NHH/VLppqY8/kOh+7C6NH4ANrYAhr6UnGC8WH
ARyiT2kC97EvnB+MV8M10bbus9lr/R4BGYquvsCBnAsniHoumEHzhR+kLSihYoEKmYk1wxfSy/Cr
daEOGcOAjQ0kIDYdshIERBvO2/ZaXAQ+iHhofYvqly36n0e8BRceDWgNAuFc2A/43HYQdghpLxqi
t6iJ4NJIP9TuZ3rJkh2iBMrjvIiQ+iJHwsk0HmiBBYG9iJXiolvqeTtUW8Rb9MwSVlWygeZSYqdA
8Owv2qdGMmGTLIJoftFGyYmMz10jYWgv0imoUFRUYxFUy0VatZWlrpVPOUsjvfZru1S3FD2L2w1e
PxpEF3KAyot2wOhqGmcDt8JB1KO9b+2oeXZAaVk7VyXcsrxaH2s8yGKhti1dNKhW+GSoXmv3bdf0
q/9i78yW40bSNPtESMO+3EYEYmEEd4qkeAMjRQqLw7E59qefAyizKjNnqqfrpq3Hpq3qrqSSRDIA
9///vnPMXNrXcJwSIPatGtyrmldds+fr5XUglaX+KdTc3iVSOOOCf4o/WFBVTwO3Yd7dXnCVeaZz
72f2T1OfkhrigMw7thLDAGspYpy/g6HnO8fGhPkYWkFCXx9SYXzrw4K5k3GW5Qca4DXKWOk9j4Hf
HumIvBfkIqf7KaCWGItR3ctZ127bli8xoeR85pzqQ4cX+CqtsdGPLTeEZ9k75nfRdrXYT77r02By
GRleml7jIIsHqeeQPwHpgKGna+FgxYiRolFcV0aUfPNX/nqElQQZYc32DUiZaoN9y6iKWMbKbjfT
AYHIAnQv+py2+7hy3v0qgsWxwN+bGAx8wrruxl7Q8GKBxOveqHblSo63hRjgzA5aE/aN5tAvJXzT
6jNJzXg4lnPOqQopKAK9Ent4swDqXUj1/oqsX+D1MAmtbcC1/J0L+ng2e95K7MQ4C5p9ch9XIPCR
rfAJY97tLnj8ZAHlx8bCzOdYDD/fgKRP3juAVbzg9dMFtF+bTUv7FPi+ZFLmah2rE7D8nP4B9Pug
+rMF2j9B7y8WjL8Tw2SAU8fPngHknwk7vH8a2O5VEmfjLXI4fADeogbATbkwYxZhgLmoA8ZFIpCv
PgFrUQtIPW4519CkPfArs/TQrh6CutFxErSOUskWmcJsU19tgzcACkDiOnL+NLqd9lXAzQ9t5RZ7
N9XlDYDGfpf7iwyODDD+USggR5r/eZj0wr54yu0OqWNmTOGaZN/6N61LClafegyUgozYFDTqADne
hIORW/N1w7CMZrTvERYaouoVx1RzsAMfXCKgCJPPjeHe2G5bhkXOZctsXj3f73eGquGOLlILyfX0
Ymr9dK5N/3o2089mLD8CQU0ga38YHVKMgQ50Tck4bC1n73fZseAzD8oAambe1MXnmJdi36tlv5GV
+fW8yDc8vglhoBt6iLQKoy74CiriuXg2YRxuNQis29KrP6BKY/VorRgWHHCA4EgBIT8XZO9vAMjH
5XaoK4LGpHSOtujiO2n5YsfIUF5ahUhELkoRwGFserK+uQmEqm457U1brcmmXcqEh5zQmM1vsyO0
L6d3v/vDVNNua5X/aKKB5lkxtIRWEJHFIXHiYceldoZ7DjgUcL9WHR2Ajj+kyJsdfKfiguGQh5Hw
k1dzBAbA2RSOMf13JXYNZb1l2pJ5YTvK+iDwiZ1mo2DXoim2TOTE90Y/Jw+M6hg6BvAzxn4aHuc2
XgSSg70xsFCciq7O9kLzZkajgf3ic+S2O+lzj+Zx8ECuJ7hqPfCFmV4rNKWLLiBqbvxCRoQ79UHm
8RFeIrvdJJFLo54uOaAR+6xDGnyGicD/70xZBKZjGsae9ZU1gV3Cc/bGa9uqREqC2kyTKievPBrQ
UgxcFoqvoujd17ZpHOtHVOrNWYzUNZLFZII2YTiNtpzvFXKPa0PZyTHgSbtt0qGBvB/JkLr3KkTj
vZY5bhKObGKukHy+mwNOcjSa0dmN07dR0/sdXJEScWXRX1gKWzuualCVUK3Anw1y0xpPQWoDiSS6
o1F9JOs9XjWzU9CX8Afe8aQR8xL6nl0m1kaBXL0d4Oq/j54aGFkMCVrFaOys6UhGwbiKK4rlW8tS
mnbtipK3z6g7b8MIJSlcT2X/ZQfY/4Zha5DP3Bb+9dF0y7aV+cWfT6a/fssfB1N0RLx1F16c9Wd/
mI3d0GSa/Stm4y//0+97GQNL0eIu0m3TNgI6zhwV/ziU2r859J1tWoIYOriu/Jviw7+fSX164dTO
dYvIj8OW5K9n0qZrfEl81jt4M54VHQrtCWp7hywbdLvlxXBP2iBF+coA0TzEfsCRrG9FwFxzLLlg
unPm/vjTF+//sLNhT/2//aV8w6DEiTzNYQFv/a1RZuQz59O87g9LDDuNy+wpk4JRoOt16toeu/TY
FN6PaOTs0nICuzaG4Gs0JW/f0Q0esXtOO6ND1Uf81fnmL3wfsL3pTzzee4YjxiMBXvEDUdkNOyMI
GI1xnfcQf63Q4tRBLpYeE0cb9zi5YCYozj9qiRt8n3h2PaWAPhogO8QKTiQHzy3ntdBiMrDxqK8O
PR84v6cFJ4d3P30zsLLzPqhSn4GeXjebVEtPFpNZYuo/QehdzxbR4RLLCtbI68EESdS0I1R/Kz06
TuAcFGGEl7Kxj45VZHuGn2WYzLMRDqBseSB6pAO66nnpcJSGuU/d+pZ+anELAQ2QEg/EyvKeJx5m
7AI07E1bFly8LDb0RFKBY3Juh1RDX2OSGNnAbanGhEmZzYqMk/2N6OzXfpzJNdTdz+Xp+1F1qt/r
6eyFyrFuzCy6JftZwDPCpd0U8kNajEqZMOhbwkvkIh1xMSJOhhJ8J5wkkPuBGRlHzkikK9MRnljG
dcHkjXzGnivpyXRHfw78J210KD1X2SWzu3fJvYmdnXlLAibZ6UklL7y7a/JS+pzgq8hFSHuQVpmR
frOIIzzEenlIeuO6wYnJ/Dezwt5PN71NFNJAjSddtOuR/DZUYr7vB3Pk3Z0cncIiL2Ng+OhI2h+1
Hh6a7pvdo57NH0HcfI8rtD6JicRi0qfmjuFqzZqcfosTy48xDr4kR+pDEIw2vbr4Zay95zyp58de
ksjeMmGXoR13+8QY36n4qQOb9wVTWi9YVw5jyXRS+lCeWldRH1J7jjk/Bqrcz3T4f5CEQ88XnUx3
FCgTBg8mCJ72EDnHdO8I5451gb6LJocbixOVT6hY613RaNd0FoodPcxy5wNKuM6rhBDQgIN5MxGd
CacyBlMGZkZZrnffZ5lGicH0d7EDaXtkl0AS1zj4leYdKBdQKyz1/idSbZwuKuKSujBLtDlXr0NQ
OWpj12fkDT8iQbUA9Ts5GM+TB+48HjJqYfA2FvSmojn6rDzjhPUcm0U02lBUpeAg4k3tcR6qp4yr
2nPjITlK5zo99yTKw3Kq/bseecK5GRO0Dt9ncxJXXN0p3DvAVseqnbdaVXj0NMaz8Kf7duaE3bnV
I12j9NRW3bYpmXg7iLWILMtvOSSbHQiB8zSkF7fkvMDIDs9KW4fEb9ybTu+iPYWMvA61VMbXaDyY
+2Wye4p8kXyXRZZd+nosN45RDdfkgasd2WosgaX20CaRdaPFSf8sgdOR7uqDMJIN0IPU21a2gRTM
8n7YyxedMLnJMA020nFm13xMAnORhrb+Rp8BNFZ1f9fw6dRUYl+V/J3PMUy/n0z1xWfcVJwNKgLh
tEF9vlVe8JjPbEk3Fv9+mF7Rwcu5x8+6f5QkQxgIp93PtByMb3NVVc9pao+hypsfc5WGlP3Ln5lv
jY8pAqtuI+Kq1T518tMPrYoWgXJUpl80SRkxl4n5IlyjOyBHOqOtCNPY/pyioCKa5Fgnadhnu+41
JocVChoTXhG1hKG8b0AuPERJz2Ftqtg2boPGMrbjqGuXecz4GOd0QMuUWWtqW/JR6v1ymZlmYNvF
VOA9CmJ/X1YWeiPmnt8YMKShbs/9Q+U6ROrpBQHo5+0k1E02D7iFEmo5oZe5lY2lrYvKR8RAWh/m
nK1AyiGx77eMfMFYHFuGLa8Z+iiQXaNA1iRHSi6SIPoTL21N4OiD27hJWaTShgm6NNgwi2ouPDqM
a6y/T9yc5lNf5xDv8nEYX2uKxziCYd9bhCW3ZRGjtdaV2/LI7qLTaHXN12i39VVp+kxXA/fRs2Oa
JE6c4Ou09J6slReMIc0Ya8vouxvJw08ov2In1x487hIHf+LmvhEqI8DPT5LPZflsVq715lZTpO31
JJkgnSXBEz8y2tWAPfhoWrlhbvSECx5Q6sR666I43uNWUfeRO1r1NlE8OSEcQ43YyjqGw0bFId8H
LChfaHm01ItdAhvET/WbCi7X0ZR6cI5MvAk7lCcNYXqMpOgINpGnzzx+02bGRzHk3ypdKz56y5AY
1FNwFtmczOTdmrxk5M47yNyAC4/oJ7noEvaVUrWxY7s7J/eVJ6xT53TBEdNDe8sXLOu2cdv01Ub3
6+4zmcv6o+Wt8uij5QHoVIM+RW6F92Ki6rAf23HaRyu433JZfGBdWYD+UMxSeLJEILNrz1IZr24N
KvWFPFhbfxsXLwCvfBQBpFTj1xhQKnyMPo7do1njE8jalsVuUKcNT96MAmdINBOOXxLLcAT+BDI/
oo/jpUL9BF3jdtvET5JwIijwkmWxu3XmtDv21C5hrih9i3iKFT1fgo1wgnrvj050bjNqRy5Trntf
VAZE3iRJisvMakj/MfMDysmmmx1N7t2h4Du7FaWo3Itu0U0RO2fwjXnfUHvzQ4HCen4CylhVJBIF
MrRrpjXd8O503vytr9OJj3lhx9GvGMr/z9cBg7gUJ9J/fR84dO/Fe9a9t38dVv/6bX/cCYLfXG4D
cIJwm9Ny/HNei2G1vmSyOPgbpF0sJtK/3wtM4zffswmh0Dmj0szc+p/3guA3AvHE4Yko0ORic/Lv
DKvNJfn1lx0MsCoKoNCGHZeImPt3ArXDswiCZ1OdOs8yWOYWeUhDn093pTfghRuZWvm9pS9jydbU
/NBmcTfeTR5gmUaDysD0L2HRZnYV+PTGTQNs4V56tFoFdI4fPR46TLafoH/q73EOsYbce5HxwfFi
JyRJ2lWnkvUrezyeDPomyprmsTVc45OQLqhbtJ9WsvHYnbYn2urdjtCV4LRCs1OdNEPPSxKziAq3
HQ6RYZM3YrjlTxV7R6VDuye5Op8nJykecs1PSMI38CZI7pgZBTojY33dCiMq2XDrbr7rY4kTMALk
uofoClGZOJtLYcBlXLUxiYpJ2Me8mzeDIvpEj6s+NrW28DeL1hM7YnHxo1uovECBg7RlOxGUkVuH
v98nMVgfRoXT+Y+NbLJ7aWTeuS8Qr24Nc7Lf3GBQelhrMeNB6MpYX2Ya4TEHBF6T8H7cxVnX1dWy
wRReFBqZLJ/1zp9fOISZx9w0QUZlMxeDZBi7mACNmbyzMu2ydxBBMMDqqiLEWsRm/rNsRQNrIRhA
j/ITOKDSKNkt5qMhHpxGlhw8SYr6gO8wMr+qfHTbpyhmg/E4qUxGbAuzvDgL1btkYUmLzXQ8GdRs
bFeCszUJPOOLLnSuP2ZhM8hrW6MjQC0tLyUYb6F18YrO7TgLtRInZzQ186WESYi+IfHv2qE0PUQ8
kfjM2kQ125xgDUPnHPvkxlUR4fsJ7C+2otwlCU7TqSJxnDRUdL0yqH0kb4Z0rtoUn17IbaNySUDZ
VGGziIc6g1/biPZ05bICgOFg4CybNZHE94mZ8LUfGJQz91NJlS6x8HREhOD2bUgVlnod4JDsPrcY
UTZpnMMl6vNaXbqmhxhYjxgB0Xwpfhbr/C6a3EM74BToF4PgUHBaWfCyILQy846kjHEmFqMdC+SD
rSYiRsQWQsJ2cRNmukJCxvPhwk6j3Ua+jUxnnJ1wWLSG4EEnjniR33/ZQcrhoVKoSRYPIqU1uWur
1g07CJ6eLnHscIwpOS8l5Razvf6jHdQDaCgv1GznADrkdmim14roEkCoybtLFzOjuTgaI34SqQAS
banhCtxlqlpkvbbOmQ+9Y7OIHgPFMF1ksojpKZO5pIbyRKzb2OSLKLLMBVqmhAavs8k4bONhRSrZ
FOrJ0Nk9q9HkHOHYfJTL+gHo2L2Ok9Ks9Xfq7NxBaoXIlZt63vu056Tb/ERA7L4oV5qv/SK6JH5f
w8huxTGYTWQ3ixAT6sEirpgOTlMWV96izbS7pLuRJkfKZpFqpuXIiUK31EUf9dd6UW8OWdZvptXH
KVY3J/w1qMpGb3J6laT66k25ujy7ResZOWgnNlqJ7NNYtJ9ashhA1YgMlMFsr8Cbogi1VlsoX9L+
28QRdN9Cebnl+gKOL9L7c6OM+oa+rP5ZL45TbV50pxlbIicLvHuHWvt31FDxVdbYPNIczsY5W7Eb
yVm+pTY85O8iqj4qO2geFHPqa5Mr4r4WE1ZE522quv9BpvyCO/5fdtW8tvX/cCD4hlCu/frx15Hg
77/rH3lt/Tcu4aR0bdO0XF7Z/8xr6zaFOazidM/N36Pcf7z/nd84EABXhLfi246nW/94/3M0WCIM
i7DBMgBJuv9WXpuk8N/e//zhDn+6RxQiMFk8L+eDP0VLqZoLIdOMceBo1hFzD71wMRXHzps5++md
k+Hh2rBc7p1dBQh2ui6mefjKKq6LU2HX424epP+S+iUhk6hjRsdn+D6Qg/PBsKzTd2oy4BPCiXO+
W+mUPsKPm7kzNIje3HSoXSp7pf4yE0piN+jzdN9lZHTsjbsYQJmfLUDuZqrwuWmmr+0QXFonF2ZB
zBRMDmgMUmeYd7rq53ZvVDGH7ELoPNqSWm7dmUaK54G3Vlyh7p2mST/StLbvtFjHrDkVWTuc/My1
vzVcgO6m3kB5N4l61k+uMmjwBJK+DUAXN/sWu5X65iMAEKFmZYAfejbarPI0yoScDbL0zeu14JPC
nN9tDcSkrOA6EyKijW5hW/at0+wi3oSMIlxV8YfbszoWOMa6szbEh2RpdEWVaREkngNPnGjbRTo7
mNlJTsKpU2wHk+1vkRa5z+Aai3zXqTof0fdhGvW3UCtNFKVl39cPLcDE4lq6bhdtMjtFmizr2ufR
lPvFF0jDlNJYBalXsB5Mdp40XXCE+GnjTaEg/O46iy7RVqimvC4rfR4JqunafLBLWoHEXPMpPUBD
jvm5aIhTMmTBaNMR02oaT+5NC8AFeAhakXeLS5oO8CI52XG48OyrTgUCh29X249eUHcfLCa4vWHb
8LKNKrxOZws4mmLPacOZmMd39c+8m2YiufFkfUWiYAU4Cq++9qUxAX0ne+AfR38c5TNhARZlBl5h
Y4e80+43RhwYtgZxHzjNlSDzO3IAA/x5GBCtpocoTfMbEYDdO9iQitsHHvlFfFYKsfV9HOE225AH
S17Yt8Tmk+NoeXPnspy7aB4XqAMfT+mEwZim4t6NIQtFQRlwhFON1O8C2pIYt+PlVzNPgAKQesV3
5gH1A0V465JrhjZul3WyfQx6o7rRl3roUfS5+QJ43uuZCWTGW22qutrYsEvmkGtod+RIEtkbksom
5f+0KzOG91E9OEGoGx3R49DucpFt+FZR5JyXTuf8q99pyy4bH/hZGZbi51IC9X16hUmkxkOcLyXR
ei2McqsN7qalRQoRmUKp+atd2lidWV7NS+u0KzkcIl6WuXOw2wa7Acavi16U42NFHHNnVLpH9QkY
8rstg/TBKuNn6rruq11lQLiX7ms+zviOHUEUeWnG8hCsy9Dhx/H7gAou4HVKbmNjsvLi1xP1e5hF
3dunuQ76YjNEVIBhK3QGNt61mMvog5KuQQDge2OkVHfLtcbLISj+yJNZO7WWGXzUa+FXtjkfRKfj
Cr9F+0Qp2GU2X7+m/HjM2zltJvEY2IUZ7Ad75OhBOFKztjQq/OxEkI6BxzYgzKc/mik3BiYZdpV+
EecGRdoMaACAuLbJp8xLPrxlx37u4rvk2m810Bq7yA2y4OiBSB+/Ott2kQWYsOCzMAo08rqeJUZ5
iGY2k7va0pj9Qhs17V2UMgzexU1a2rdNkCDx9dmCc5qvKazZyyxAejvOHXa0B+hIUzlrNOND19nr
7wZYr2w7Yb82GyQIzXe3rsdkM0wNcRTd1bropsknE0kd1YNkM5Phx9noJNFwnjU1fgM+FX/3R54t
LRnpc8Exm0tZ3XuPPh1rHr9Jy0K48BP/a5rM5MWMkq7cBsaAC9s20uCGBAmzvhrd12vrwonaeHUt
/Os6c71LxEfrRUUVU8lgzvT0SlfwXEOgnjExBlQ17cFPxDxDP+hq/G2JEbVbgicFtVDbI0UDgpga
dk2H4JLqus0SqUko8gZ9G32IKYu+TEvwo8ZrgVkySQUTfqksERigyn7V4gE9TtVofBvKOR5YkKvG
eDP5Biahy8HKetCI33aHodIHF2+lnVQ3kaROtK1oUN6SyODRCsulFSePD/WC6opZCmD4sYuDOzsj
mgs7poNeZz5bmjl24jo0K/TmR1FnwYPiVF3v0EUzQOy7xBgOhR95mAmDEYANLS85vTR9p7r9JMoW
SFDlNfl5nVj8l81t/l+lJ1A/YNf6r2c7vFuS7p3//mXbu/6mf5zsLGKDtBWg4VE7c21mNH808fR/
kr8t4zePdh3/YdICHYHz2h8rXhNBMNJHY10BrzCFf2eUw1rwb0c53WEuBD8GMAQHTt3+W7S1dGMS
Hk0XXblz7ciXrkJZpDTZ3kVUlQK2gQP4uANkH5Qla7+YB2T0rFTsxhcf8CKwrZwnED/dZd7sm7Wg
nK9lZd/UppMJEOZHbgQAcyF7tvmRJO0SOp4bDOBRklhHfW1AMz2iDR33SzO6wHZEVonxwqZpjB7t
ICRfnju9t2STll5qA9+y9BvvlZJFEMqlet0uJex4qWNXXiJudU/1xpZZR4/kfO1u52uPe7aodMND
ot1tpNItzjRZl1qS2WNN8Iee8f+vNnjdSbY1ve6Kr2LtijeGU16ELgYq5M3aJwf2OWwIudAyNxMv
vvA37rxNsfbQbe6qjHzWfrpIcwpR9dpbt9YOe77U2fO12Z6lzLs3sz1PE4dQuu8+l8waPX3sf6dH
7R0syESEuAYXqLUzadFjCy6KJj0iTHek3j4Y1q2wu/RMc0QffjDdNQiMrIV8sZbzyVJT1A+Wzr4h
0Hi6clTudlYRrRC4yrzI8NqPogPSMzgW07S8g+jEb6qSYz0KaIIJaZxgD6am5vEpp1q1n3T3Nfs6
dggXXWscurMaXLMzdN9kTUODU4r082tiVTodmPktnZ5oPQWhU5mhDJLraWBtbqbMn30SRyJ6xcZz
ybqWpXq3BCPrkFzEp9VFzlOk+/02oyKxS5ckzmz4ScgfwOWgJKqmlyc9AVQketvelxpkrzQzn8uo
s9hYcxLtu7e006iGELO883wwCkWl22gskhOn5ATLb+9tZujHftN6fAV7Tt2t+cR+KXo2+uF6aCMw
OkCbXuJxrE4t9OcrZ+6dK8eV26xyrANvJwIFUc8ZM0nrj8Kl/pX7/XhDUWO6BJVbbyNWamQ061BI
PkRaaW681lQXbJrsvS1Y6Cpqf4jWgylpMilTbhCHGN3SjcOccG8ZXndEVuruPUvGJ9GKnJBBUYdV
ltU7i1rSAU0Y4X+dQ7E5dG+en97EJa4JDCNsOmpzx/bKOWZB1bO1N6N7gbHS3yE3pe2XDXI3Cb+l
xWCl93avnvl65zcB/LYthtEC744gC+y23mku8ufey7RN0afpJmF+EFoubShAufZtVE3DS+2o4JaP
Pd9XBoBbLG/2W1WOOysGDWkkc/tCdPGzGWzmU8oLA+bU7DvtOMzZCoXgjIprpLRfMg2iq0micCLA
EfIRR6Hp0L0XZSUuTiCi2zEyZQDyvXHIB+h7ME37ea4/09jf1b5+torxFUUal4zASlgfMfrwYnfH
ftncGLBdthz7N8Dz+HoFHYMSQk9gjBg7barRabd6MahjVfWfjjMaMCztBB2xLxlwqu+e09cXP6/r
g1tF/k1UK/05IY7D2Cuwvps5B+0MRc6uYYRZZrSZcsbFtVH7N2U5tUyOvSLb9VX8TviOIaeX6I8e
PtM74oObvpfLHM+4QyJEKaTkyMWelevCYJJDkZ+c622+9RISmJMMV4Dz3FCbSudO83SGY733jeol
9+46z7dTV2VbRyj81Io7RR0fpeOeeBkYt3M+aNh4td1k5trz4Gr6pSep/bOsCCGM8GESPiRIogQc
uh1TPguWIC2yITl21swF3hPzwawUccaIowzwdyTSOme02NA45+at2lpmVT0HhMh3CW+djVkRJx81
7T3mabKNs8jaVQFmiWGsUBNmhbXnOu/tI77Q23xZWlON+WliJQ8NLfaokkZDzLEVZhrx/XpPGfPW
Ddjq5wVJ36VMGl8QU0Fkn9EcxeQNe70yePayqjSK5rYq2pvZtItXoPuKDwVRPNz01vsk7INmtw5Q
sXG6UqXjX7LY4hMqkuRg9/SmYM8UG0hbUMxs7lwKdMR7F6cBTROtf4jrgl+ce6e6K/G1NPaVbAzq
M2AtEiYTm4J8J0PVMcAfh1DW7Rh5G4b9reC5B+nGp5ZVCmydMj9y8uXsWgt1KCPHIsBQtpvYbphV
tj0rZ6c/xv3k3ch0rmgwojOWmmtfaV03PvTSu86pdT6goi7uK2LKV3NmvvL/GmFHL26ygWoaz4aN
6oL+zHNnfmfNglQvEN+lv2RBO/OknBnPDl6B205mxcEMmu96NuhhpzsMeVnTXOvMFm8GitfMjpXv
Y0icc/QDWSHeuhk8H51ShziP4xBrDXydlYed9FS9BHgRL5FXA9/I63loonxnFEF8BmAG6atoSvsH
HwsVNoByb2owOdse68NF9dpyN2LDNLSTdkWsO9kVRq0dprr1tr0KjIemmbLj2FbEzBQIIa7F+Lnq
mNCPZ3Z9tbX8mG7dpDdZmPV9ykY/WZpotM/0m7Eaqw+zHHOC2Aq0ALp1fH8eiXhtSm5jLwr2gD/c
9GqGV/MFpMk9m220oPtGyyvBH5rjzy5xnZfWbHTW31ZoJ+xUKzOpFseyLgwDQEsyZh7fBIEPC81S
2Zfs4/05knroudwKQ5r+xGJyTlzdItsK0ouhjGq8JPNwoCk8/2Sz9NhYgx7fe9KWRthizozP+lr1
nQuP2i+nJO7Vaq0DR2s1OFhrwtVaGZZrfbj8VSVea8XpWjH2fvWNrbV8rK9FZHctJbc9Oxk+Ob79
Yqhe8uBg5mM+FZxUsz11Ycx0U2Wp7iZYK8+2YKhAhHupQtf+2otmXkNJWmuWwjRcBFG+cPakSN2s
pWpzLVh3FlGnc/Cree1yzpxPLtX+kJ8rSTvbX6va01rbJtLiXph3z2fedtS6x7XizT2RuvewVr/F
0gLnBUoh3F+64YSxqImrtTJeYWGZD/FSJ3cRlu2rIih/tKVPA70VEy32SZtJz1JGl2sv3WT1Bi9m
7avrS3WdBFz0fVr77E7N48jr3GsUGMN1s9Teu6UA37Ntcq70jr/Tpis1fxEnOtMLuQt0iu1iVmTI
i2SRtjvCxfaXfHEVMdL0RMo4r4LGdJU1xqu40bEXieO4Ch21ALfjsFgeW30RPnqr/BFbCCJIISak
kNJPXdDoqyxyWL2Ri0ESHXd3yyN30UouhklrlU2KVTyZtjgoh1VHaa9qytK3hy9wivO7WPBAVHkh
Bf3PjfE/hW4xmcj8R1fGp/ePd/XjL1kA69fv+SMLoP8W+NQRqNMT58XnwAXu9xtjsGSEWfTr+KN+
Tw//vgqgt8ZiHngL+3mToOyCwfsjIuz9ZtqBpQeOtYQIFkrzv9Fbo2/5t/uj69hsGkBNsH70Icnw
r/3zKsCzC6ZKDfNRxYTwZTJTPyBO6OkY9PZIA5GgJKsQpVnlKPMvU8q4alMIaCZnykNpKFNjvE74
4IVwPKurxjIflpDiGelkfYt5AR9LIlCz6IulpTYqLbQXcwugY/aI2Ki9J6Q8OU3t1fBSpYvuhV6M
eWVPjfGTfYqxL1Y5jCbtPa9SbJmrO6bSzeEQMFDat6tbpuI+NGxigo/AFZDP6IuGxhBVRJKsV3r7
MRN4RlUDpQJvDW0L+OtAOvs3D+btt4ivzxbwSJRRbJNp/EBpND1yFHgTFmDduq37J6sLnDtfkg6N
YY8OJKroOe3ljHuBvnVUyhubpJ64cohnaeBB6LlwDNvU1AZ/9gW5XoHaEQedx/iJ5srRFRytg7Y3
b3Qr+lrEhJspK6fpqKZkbPaoXsd+b7cUGDc2Me1barXljuSE+yKnFqFnYA/faLdqoUzm+jzO3H7h
Y1BfOIrC0U66UsWp6VOKTr1UEUlDoFzFJ9M4FSrTekiGiJ6ClPJuihTDS4dEA3PihFiwN3C2JMQa
e65/5Sk3O1qRB62trST0hdqptHsMoMWDzLXSXbgeV+zwrV1f8M/Va+n9oLaVHe2cyBLoHWO3XHvT
rcdf7ZPXZHQI+iT+tNXwZRtUnvwUWshgcSTIU4fgmhLZaYqL+qjgUNOK3zqDSRpyMt4c0BJHXrYG
K4j2ihkhITbu/7dx4PR8S1nJAnbMC03fE4+k6Ac5LJSm09WbsVX5dSa06N52oluPGSa7kyXQ68jn
gurZro+0o53NWb2xB8WSpOo0beNaGoVDXRRMY+EGkinTJIrOLp4/E+ojw3ZRG+7cydV3wqvCsqmf
u8EK7q3aSC8MOAfGvbF6LuZW3kKMUMAP8ljBEytySeM7KxZ177gLSr7a8UY6YzKCcgiCs2Fo+nFm
O3bjS0UlOyNRdstqjPmga+T7bpjI7xmZRpYvSEwOyx3T4JqM+azu+yX4x3zGejPWNGAEFN7c9EtI
EG98fA6iNnjy8WNtnDVNaCzBwqWPh+fU9e4zUofemj90lyiiZhNKzNd8oiPbHkDSElssAvxlGYu9
LXEiUo3umnAkbvlYMhsIuSXWV4HQ6i8Ry+hk9I7TcjSBsmEukUl7CU8SNwJ6wnbqNRMz/5qeOxEl
exYvS/AS2mNzidY0ZrImM6mNkdJEHUJiM1/Cm92a43TWTGe6xDuT1Ctf9Qx2gH1MiLt2lAX5aNL1
A7se+qppy0fKUg0hWq8LXtXoZDuxhknjuWHbAIuBn33SPmHM2PnoeRzHm2mqLhTRlgzqEkdtUv51
WW0O37mSV3vF1fYGpcp4aEgm7WK1lP0cAJls8deIa7KkXYsl9zrUZKtrTYl9YHDvDNgrMTZfE7Mz
DUkaBIGnaE/ij+FjZqhwhEO8tc3x4jsxS8vSb4EHJj9x7e6oSJ/z0i8Pka0594QdKg4xTvK/2DuP
3brRNA3fitF7FpgDMN1AnyTpKFuyLXlDHMsyc868m1n2YlZzCXVj8/xUsCRLx1UtT2M06E2hbEsk
f8bve783XAONwfMmKt7RvgVV7SFtUn3B3ohCdVaEbi9sqPOPOOzDExaM4Vhwh7XU2pVCmCT4cbo7
3A3vdciV3iyUvOgcUNyeg2Kt/l1T/JGawtZwwTC2kgwPf/9HHzyuKu5/666usH9DJu6YIL4OSpYH
ZYUik8tCECWxCzoBk9jFfacYIlaSofQhP1LwXyBv6ntdYf+mkexAwCV1BaFT8p+SHhHT+LSuUDVb
BBzCdaT+MZ5SDDIpc93KSz2+46l2KRRqH1WhHsZcIYeIj26kGzMiArQCWy+VUve4G+zqtBcq5LL0
suFUarVNLUcNFCfnY1GDx2EuW0TxjmWjZh6FrlmdJM4SM2TkzhIxr3wY9Lwj+iDro3mTGcijVSmi
eYxc81tkqcYpKLSzZnTsXYSSlp/jjuN98SbBdSi01xFSwa8YWMN8zDshzrb1ApIgsX4uo+kqj6JF
YyCLWZddLPurnA76MjbD7EIqTN8EGSqyEZFlHOjwcqwhWEt4Nn4Gc1e+Urb0dOMD0qqF6tpevBdp
WXLaAfzMC4L/vlaIRXeqfIQNxjgqPfaVso1msek6B07XVWdkV1YfHImhZAzqdti5STIsooGxdOwj
PBa5jK61wuLOguEOLTBdxxA54RoqvAPnaHHRcFR4yfChqKmj4Om5l5xG92vlqlG110tB903GSRws
Mhri08huMwJf8hGL/li1hnQZ4H9+RuIO3rOVJIypXBXwLsi9fUmYq+uTz3pg9wHfPDVBCA7f3FlL
XsFA3uLVfB4Gev51xNH8lLInPHN5tak7Td1wC1T4Ei8zMq8+8pEq2oXtYyo1l8gRMLmEAXNfgp3d
E4sPUghem4LPhUMT78r1kO1KvPn2bGdojnBn6M/V2PPmJDv2hyrGL/2K47TJQgaJXUbMCyDpB6jk
JZz9wLosYeXH2p1DjE3tizgz26s01JDtQl8BEhzRXGCKm5bYhQTd+BmjuIq/6DT9vDc6PEslvSzr
WZ6WYMZYF4ez1AirowCywkJFN3WK9Yp7JFtSvu6KMN5VUzl5jzcNnXcVmViU1qF2FMZcTbDQMTsM
SIdpEbshtcVAi/j1meVZvjSvFcFKQ+LVSx8yX2dIkKuuDHaXj5BToYVo2W5UF6gpNK8w/LnNScpX
WooNXAzoaO5rudrXuxloJCgao630PfOfsIDxqSLkDnW3t5cKsZPq3EpqHBy1AjuxmUXOpzWPHJR6
1A9R0x3gbpV5awLDYKC4aVDH4m524lVo4Bk8x/N5ZI6EMuw8adQEGcGIdZdTGUgnmqDOTkyjE2Ej
2DZ+iNzY3O89lFeNXDoXqWx/Ss2wQnyPhArQ2FeNHbmsMFWLM388rnxfOlOSOip2SL3oy51MmAlw
3NFhKwwG3KIZ8WasFJ9cT2FBgEqFmzCfnAn6yaUgnBwL/v0d+yPfMQVNKW/9l8ep600cPOmNb3/n
fpqqEC6mklt8Zyx/3xsrMnNS2lxV43YHYjKRkd7x5NTfLNQ3+Mopuiy61u/DVfpm/Co1PooEKQIm
G3+KJ0fG95OPGGHAfKrFEdKik1okfIUe8OQaFwy3UdJ2L8ojlcR71cI/hMzWeinj5B3P4kFOk4Wb
5O23PJaK04Ej4rVudxbcjArTBJ5Cy/usCe7WvDJFnII3MPuf42bWnpp69kVNSp+Rp28YOUzm0Hfn
Ru00xkyrfGTcg5G3iwJvdt5+Uuee9Y7sMrLMfe2Ljq/6pZpnrbE7yCZaeIZ4OskumT9gAKgYyUkc
dJI6U8E5wb8xMS8Zx7ijviRgp0BgbnQtmnYTF6vZAH7PV0HrUuBMVx7VuZFRPCMUGvxzW4p1ZUEu
zjJjF59wj4i+2OjxUJ2leqvsF7lCAmQT4IapuW30ecDR47KSKrlHxM7k94hLOaKUoc/o5qMbkIpe
GIOx02PH3sxGHnh8nlsFPWYC3LUqI9uD0BymNKa56Wtrr0vVGnC9CEAXUPgGeyZ053CP4kg/HZOE
D5/OhJXzZJrdovc95l1+2+TmzCzRFhf5N9Se0qfRTrMLm3fJAl/semXZfnuIyDBBLmbnF4mro3iU
4RqH8hfyo3BedsDR5kNcOp8SF1A4jl0oY25s7APntfOhLtNNgvqHFs5sD1u4eSdWHzEgqhJllipB
dlITtJihxoop6UfTWGcIO5cQLev9JhFvR9tBYFtWSwjiB4YqufCR8/FI9+3KmJt2QDCbGCPQ8bhL
xMOY0/KWTRB2MaU7seC5zzVqiUVsGt88hVSefDQO/cBL9qK+lhlrD8WBPlj6hyDuxpUxUozMZbVW
0QREqwYpWqT2+jWW/P68NaXkMpF9qDRIpcvqQFIleO651db7aSOF6GmZOXH3CE489rrw48OJK99P
vPk4V+h4NAnLxFOM2nTI9Q4OLynfJ0l1VxKsPI8hnB4SDlWEJcx8p2SG41CkGWspHUt7Rl8Nk9+e
WP24m8DwHye2fzA08EE9/NwgnVelK+8WQx1/bSa1AImV9gkTX+1jQ0EzHsQTQTLWcvNjN9Em8fsO
1tVEpuz80kEv6llJezRojfE5JxAHxFrBxWTHNGyEynlkkMLZqjptKuSo+oOXZPkJcQdpvvBrl0iu
iLunI5GUZJ5i7CxsETOzMa7scWjOMe/xaITLHhCiL30Xu7qoCBLUgvWw05qhVO1iEA7RFfMmQXoV
/Ndal1p7lnX4BLpFnPD9F1zZFrv9y6pDcrdMHSIMFgZvhy9YD4+nEBHSw0C3yzNN0q1PQWTmPRww
eXifCX6uUrrlcBhgAW8szInCqwk2LwnV1RWfZbc61wMLICvPBaVoMHrGSADIUI2MiXZUTRSkbKIj
hbS63Y4x0ZTqibIUEQnzPgFgkXax+mQaPhR9gaBeMSE7WRPxCaoxJKhuIkSZEzkKXU0T7XGzMrTF
cpTpkTwxqvqJXWXJudPsIOVptPduhufSctQM5XOnyvCyagOREYEygq8VC+pWENYSLLQMN/TY6Qcf
9U9AdrKcj+61K8hf4cQDwwOUd2k+0cPwJ0GPYjTUZ2Xhw9k3JjYZdR3MO2dimeUdvIUdoDjYZ/D3
lIF72xyk/XpiqEmCrDaUnXXQOh0G6tXEZssFsQ0PYqFnjXT7yIcn7HE4Obxhumt0CvFgXUcmiCqx
U20ocLzQOhuZtpdzP+2CfaeHXGcMinQhC8IdqAPcu7TzRiq8iZNXTfy8aLQ690jv4lieB5rJQLlX
uvJSn5h9naPB8ktjk1GwFOrmcc48gzk4xau7ki24r9xsA/iWLUEnSWbVxCJEMwOjsBm72F7UE9Ow
8HVkS9LEQEzHakiIG4EVPnOrktkbxAxBWWydOOmvnYnLiKgzXRBE22FLkiWtf9AMOU8XlPDQueJF
lX0N8ZTH1tcu8DM489N6iC/aOo4KPFNg8h2ZPfFtJG9oPdanRUqtWZpZ4hAL3Nn+HqCQnO2SKV8N
u9BH9W7p8ZLX5m3ra1c27D+V4Lecb1IITrFHz4SRZho60AOaTyYZdHOj7Lul1fohKtRsR4fNuXT9
3uTeGXi0cVKbj07ZH9ptummT4ZgJpcI3XLBPncz+xDHvOSPVOWO3Jd/IbpfMsG6BSU5ziS8SUUbd
4BBQguW5iWlSGSUIxOCji0agQKJPVBQ9gFdhJHwaoAE5HPitU+6CcL/T0YnMe92vlmj/DynKy0WQ
gZDOXB/5Dd5PhY2Rf3eaq3VADMlQ2icY5KiLtkyzQ514LFDdcDO41OLqGBoYGA9JgoAsDNc8C+WF
12YLzyKleMy0NcGhWN+qJf2TFse0SxEBXwywx4U2SvaiByj6EoZl8cUuAiqHIA2Di7jMwFPj0rbR
+9JcuMQdz3W9qvQ5Dsdo/AuA+4saLfZC6701s+xy2XixddkA/mGLlg7cc3HDGF2Xgk9DQELB0kyg
Pq0Mj1dAJsXjuZnDXzBISMCIw4P9xHc6qM5Bi/uP6Fp6RpGS5H+yGIycdal8nNQ+CQudBn0eOvU5
vax+xpwzVlYRqoKTypOCnaHtYheyZrEJnFabEbSXrfFxPs+KMf1gwT66xtILYCHBp/k4w+lxAU08
WdD2gfVivk1sWxz3e8jN5LnWOtbKNq2r2o61WZlqxhwyDNZOVpCZPEyMJfK1krfhqUNa5lwZuvEj
VLBImUVy4g2LzKbVgJ4ut/nOOBoBjWpeSSgPGgmSKIiB357Uei/vOHKA6K6q0YzJheBRIfVbd02q
Xbi+q793oW0fMmjRdgIssRcEgtmgli6O+vMO1+LDWMEEXDUke5VrfM7xLpByis7OnNlWAeTdhs0i
N2p1v/JHTHl7zLpjzl01H7BDOENt0q1QOhC5AkcDPrhi41UgqEHyykMPjohAdtzVoHVY+YXEs4DX
woiRumaRxlW0dkJLXvOlyGaOl6qHQIfxkqmudjQ47bBT6KR6jr1Vr1zVgHgR2EIG7aYnkatgKmDA
mJnniZ3vhdAoP6VwRWa2H2OPGLTaXB21fA/b/wy2oFasgJeOAr9A8Y4PPo66wNeLYVCSBbCv/AFj
6g+F6QT72agQ+BJRTFhhckkkcTVP09IGCmKG4fRtuReX7px5lL7jJCoASX9EDpVyDbQWLiNDSfei
UlYWWgtbiMgH/I970jGzKNijNunnTaDlu9hYSWgJGY1rRhXttZRj4SzzKBASydg0aLbnFdrslewR
WRn34SmToPi9k/ot93SBNy/h6WZv5qgQwIydLK2JFTYMMDITdKEfHQ3b8tI9DqAFfGRlqLmZH1fG
MqnQV+wkUqoSaWz67vveLrprtwSrh4AlWQvd66thSYlVVYuOsgsOe2Gr4YmH3vB9x4eeStZI0LZW
PbNtxEk40SEfS6KqDhlrhOWpH4tpCaiNBzrFqbjudNPENGQ88ivIODAMl3klq3OtUvodoyBgvezy
aoMNX7s7xoV32OpYKoyJ5ekzKymhSjWU/8oiq/X4YyNhsDxHhwTEo3eDPHOo5Kudf/fhf6QPJ3xN
NK4v9+FHm2FTBvVDUvPt79z34dpvDJk1y+Rb/nhGrcjmbyZvu++Bwd/7cA1RGtEhjKltzeZnaNFv
h9SqLJp3Atxo3RWhZfszM2rBYH5oGAworaGhZ3PQrunrn7hY5W6RIpDVs3Wr1fpeS6d0UHpqcqN3
hKruXWfPGFOJMIsne9FBIRibWKoJeP5kDl6iYm5H2SnXFAnpYVxb46KlldkluhV5mEw1IxmVfmp2
GOCJYKO9B1fkmd0LSeAP+7fwtoUqgML/h7CNJozyELVZsR6BrRc4RhpzvwCUrHH9Tg3D2o1MfHok
rx4XUd8Mp2ZDCc4gUNkBQeCJTIbowGNCfZibesgDmhbYdXdzTOL7fEYEQHlRB7qzo4WdtSwUerEm
UAaowTT1KwkZDZw0q4HCWhpKtCpRfs+3L/AHg1wuI7cITC9b5gzLqiAiPMBSHDTDgTrADjCskrwD
z3Eu+QyelVLqr9ogSY/6cQBXsVS/2Qn9jipDQaXuu7n5oWOqvbRsyd6NDS1bxDi8Lgmy01c4dxEn
2tjq+icH+5QVwcFyL/AfTbMwYlGfsOppCTQnta10rcNGh/uH3KUqu0NXaZXPNAnrJIdvLXdqTw4Y
brYfBnyqFvJYJe+3H4i46x7flZZiIPwUzx+2EE8BKH3MkjL3gmANEiOteyvV5oE5xvuuExarJoiC
n1wlVRdP0+M92mBvFPL8h7HNU8+42Ej9kp7aWxdmU50bIW6FMwXylbxgLi/toJgZzxWc/ecFERnZ
KsCrOVoiCAo/FZJB4WeIGrAW1aAajtalJSpEsP91Lxn4xYvqEX0b3qd6mdY6LgudNbci3SL6wncW
VOmUnyDEwYUcy6IoFfWpA/L9RRU1K4gghScBszNlKmk1Ud0SzyHNBgpeyaTy9SqcmkQtnIuqWBX1
Mbp1SuVeVM0h5bMm6uhGVNQy9hGLVlTZ2VRwj5TeJJFQhDNQz5f+VJpnokrXKddJZ6xoh0QJ34hq
vhd1vS8qfJ3sR/O0x76SeLueoe2KIS/5A57rAQ/qN40CLNBo5tRkMy6YjLeXtKbDuldMbyVhsETm
EE4cDZ5k9FqiIQnbYhaaxV5GE/Yxwx0AIuuQ8fpDLZba+MWBNaCiE/2OFFhLAyMeKP/OYhD9kOST
ia7CGleoCL1anY9yp111ckt5hYmGuaeVVohyfOqx8DKi30qm3qua+jDsSejJFKkelQMThhDQ1NS3
ZY3j5UviWBhToP1TtG+MAsjpnIWey1TGC1Qyw2o4RM3XfsoSG0SsGG6xJIw5U9qY24nkMbPsWdAc
cgSiMJKYYXU4U1ZZeBNcRsAFKWZS0uYGT7clxKi4rC0xkT3D8AimQ48rs4m/gm7TJYWdHaw9x6vO
60hquRU8iWLcS3uKtR5npgALhrC+HtJoDk5YlfsmoTQeQRkQHRFqw/WmSVoIPPXaV2gYLZvYw6XV
S9UHOgz30k/1tES+KDeIvfQQlSYehtkaxWo07EAbNi9SLxnaVZWIwDZNrT4UdqnCt7EsHL6qShyG
hlkAYhjf6LFucMW73cOL+hjhXtYd2F4Ye0vDGrR6noa+t2dZoCF7kWdnzo7UB/QojSk1+2Ojlfu5
bZUyWk+8DOmr0oUCxXAl4ybzqavKZpbhdA63oXCXg20pJ05Q44hsGemabAAoEclS81zlnMlrRgBh
LamoZrOY0EfXjw5RL6hIafrj0VO+lSWPvO+6zp5rgN85kECXftSC6pVmt2fFebvSGNocj7bRH0PW
Nw+6pC2g+1ZXeVx687HOu8Owu6qltITgZLbHnQMhCdMDE6tpgGakzubF6PS00o0dBfs9pr+7faNq
Z4PEWIiB2AEp8sqeqncf/ViPcbIG+9UwMTsaa8k7a4mLP0SI2HxOlE5ZV2lq7/Dh6cHZxnRFtIay
h5NJsmP4AtwOO+I6zKqzLsyw8a/LuoHIDGMYAjzmJ7tdIGQIlQl5KkRicZsu9f9GcHe7kMWm3iyn
kvMUQ/7h/XXVQPe/oxeijou/Tv8cXFd/5gde3sC7G0uGva9//QuDlvsicdrT+ZBf3+z7u2/D3zZf
E+5peCtlcFX/hzjsB/84/Zlq7+Gv367sx2N/9qDu/nI3uC435ZU/TMsdbg/zaJNc//Uvf/caGJ+M
ttjzdfWwqKZOuPujOPi//uXR0T748G/b/GwTbt7N2fy3rEyDzd0GxSkijo2q8fuCf8kO3p015d1G
b3dCafzancw3SX595V/fbUlsWQgh7/78z58fruQLfrwv90r3rdG2E8+GXxR/vnbTGaLSIH50MSku
KSpffZ6zOEgeb9cQaYCv3e7hteAfvZuDdNxtTFxCoei6+/M/fwlfDil/5Xne7s326o2/nFHyyk3v
Bl838ePUdlhYGhSx117HLSP4Vx7zFlDhtVturtvs3cH17/+d3p2A6cVE/OkveH8cb3oMfB5tWIcS
d/cX//xdfdJcf3n8iKuCuvD6DYtP7e//qDeP43FUS5F/wek4bYK0xtHw3fvskYiBzf+K99PZJn13
0ATVu5Oszqrf/+vubEwXFEgHMcRrb/GzIN3E2aMrijriV9wqL8fyvvIO3yIaefWWk00TB08M6zXV
FBZQrz3T5/Gmp/B5fKoZyP6Ci/iReuuqbMa7gxT3h4YL+y846ssGv67f//PRuwTTSAHwvfaEbLUC
e+WVPAyu/Gxz9eTAdcV0fkF5dpiV13FW3Z0BcbbhN5GP9Qs+OVu5y1tPynO1+t8eFfVL8fuPu4+f
/sB9/3KyKbngz2zi5z9x1xc8s4nbm0icwqfesdOuHjcPP1Yo2z84D3Z4t6FpT8JQhKr29ow9+Kmn
J+cW/35p6X9wYdrj/LZnF/a4Onoby5pqrPvu4JllPanM3sSqntAyn1nVk6rwTazq9o6/uZ+fWdOT
187Nmq5IKakFkOEFGR+A+yv94IF5+FipIiTlX/lgPR3dPbOuJ3X2W7hW30/ji1fr78nv/wDC2bz7
eh2/O8rK+h4puLtwvOnT65Sh5c8umkZSzo1h57/obUi+o6gu74/ruYv2YwvzJi7cTSe0bWWP26c3
sagJNdu2phcgtzeyOMrBP7G4h3Df21jg1ENvW+HjxvtNLOqmd9+2qO9N/7u/83bcePdd1xtZoEAP
ti/wR+DhTSztBrXYtrSXQI+3sLxb6GTr8h4DLm9iVULruv1+fAz2vIlFPfEmeaYOeQI0vY1VTVjV
thvwfPMU5HoTC7tByrYu7AnA9iaWdYPSbVvWHbhHsf9uz0s3V0Em/jfevDuIN+2Tyv+lmekLLZsY
G4vvzL+o9r8FDret9ine+CYuovU49OCZV8kPWOebWNd9b/hiJ3qHgd4sJ4836fVN0/kvuqNuEd1t
d9R3KFg8NsdXzNbvZzVv4SoYKGeh8OITJINew+VVflIbEh34dfNVLPZZVCfOBP1CTKbvz9r/jbfD
DcPh/qCeeYqe8iLewuW7iTveuqrHnIw3sajJ1fsni3rMB3kLy7phlWxd1i0XRTxdnzflxsvGN9Va
WhO/ZfsKH3Ji3sRVE8SxbUt6nnP2FpZ2P1bctrwn48g3sq4nJk7PvO2f/Xr93y5whZhn+734hL31
v3yxflaFMbsVP3IVX2/Kv/0PAAAA//8=</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entityId">
        <cx:lvl ptCount="32">
          <cx:pt idx="0">792</cx:pt>
          <cx:pt idx="1">2628</cx:pt>
          <cx:pt idx="2">2629</cx:pt>
          <cx:pt idx="3">5722</cx:pt>
          <cx:pt idx="4">6880</cx:pt>
          <cx:pt idx="5">6946</cx:pt>
          <cx:pt idx="6">5162431768069931014</cx:pt>
          <cx:pt idx="7">7444</cx:pt>
          <cx:pt idx="8">7576</cx:pt>
          <cx:pt idx="9">9598</cx:pt>
          <cx:pt idx="10">8316657</cx:pt>
          <cx:pt idx="11">12977</cx:pt>
          <cx:pt idx="12">13062</cx:pt>
          <cx:pt idx="13">13937</cx:pt>
          <cx:pt idx="14">15353</cx:pt>
          <cx:pt idx="15">41699</cx:pt>
          <cx:pt idx="16">8315667</cx:pt>
          <cx:pt idx="17">22833</cx:pt>
          <cx:pt idx="18">23942</cx:pt>
          <cx:pt idx="19">24073</cx:pt>
          <cx:pt idx="20">26816</cx:pt>
          <cx:pt idx="21">27102</cx:pt>
          <cx:pt idx="22">27144</cx:pt>
          <cx:pt idx="23">29355</cx:pt>
          <cx:pt idx="24">30942</cx:pt>
          <cx:pt idx="25">31328</cx:pt>
          <cx:pt idx="26">32446</cx:pt>
          <cx:pt idx="27">32643</cx:pt>
          <cx:pt idx="28">33515</cx:pt>
          <cx:pt idx="29">34963</cx:pt>
          <cx:pt idx="30">37336</cx:pt>
          <cx:pt idx="31">37400</cx:pt>
        </cx:lvl>
      </cx:strDim>
      <cx:strDim type="cat">
        <cx:f>Hoja1!$B$4:$B$35</cx:f>
        <cx:nf>Hoja1!$B$3</cx:nf>
        <cx:lvl ptCount="32" name="Entidad de Fiscalización Superior">
          <cx:pt idx="0">Aguascalientes</cx:pt>
          <cx:pt idx="1">Baja California</cx:pt>
          <cx:pt idx="2">Baja California Sur</cx:pt>
          <cx:pt idx="3">Campeche</cx:pt>
          <cx:pt idx="4">Chiapas</cx:pt>
          <cx:pt idx="5">Chihuahua</cx:pt>
          <cx:pt idx="6">Ciudad de México</cx:pt>
          <cx:pt idx="7">Coahuila de Zaragoza</cx:pt>
          <cx:pt idx="8">Colima</cx:pt>
          <cx:pt idx="9">Durango</cx:pt>
          <cx:pt idx="10">Estado de México</cx:pt>
          <cx:pt idx="11">Guanajuato</cx:pt>
          <cx:pt idx="12">Estado de Guerrero</cx:pt>
          <cx:pt idx="13">Estado de Hidalgo</cx:pt>
          <cx:pt idx="14">Jalisco</cx:pt>
          <cx:pt idx="15">Michoacán</cx:pt>
          <cx:pt idx="16">Morelos</cx:pt>
          <cx:pt idx="17">Nayarit</cx:pt>
          <cx:pt idx="18">Nuevo León</cx:pt>
          <cx:pt idx="19">Oaxaca</cx:pt>
          <cx:pt idx="20">Puebla</cx:pt>
          <cx:pt idx="21">Querétaro</cx:pt>
          <cx:pt idx="22">Quintana Roo</cx:pt>
          <cx:pt idx="23">San Luis Potosí</cx:pt>
          <cx:pt idx="24">Sinaloa</cx:pt>
          <cx:pt idx="25">Sonora</cx:pt>
          <cx:pt idx="26">Tabasco</cx:pt>
          <cx:pt idx="27">Tamaulipas</cx:pt>
          <cx:pt idx="28">Tlaxcala</cx:pt>
          <cx:pt idx="29">Veracruz de Ignacio de la Llave</cx:pt>
          <cx:pt idx="30">Yucatán</cx:pt>
          <cx:pt idx="31">Zacatecas</cx:pt>
        </cx:lvl>
      </cx:strDim>
      <cx:numDim type="colorVal">
        <cx:f>Hoja1!$C$4:$C$35</cx:f>
        <cx:nf>Hoja1!$C$3</cx:nf>
        <cx:lvl ptCount="32" formatCode="Estándar" name="Existencias">
          <cx:pt idx="0">0</cx:pt>
          <cx:pt idx="1">0</cx:pt>
          <cx:pt idx="2">0</cx:pt>
          <cx:pt idx="3">0</cx:pt>
          <cx:pt idx="4">10</cx:pt>
          <cx:pt idx="6">10</cx:pt>
          <cx:pt idx="7">0</cx:pt>
          <cx:pt idx="8">0</cx:pt>
          <cx:pt idx="9">0</cx:pt>
          <cx:pt idx="10">10</cx:pt>
          <cx:pt idx="11">10</cx:pt>
          <cx:pt idx="12">10</cx:pt>
          <cx:pt idx="13">0</cx:pt>
          <cx:pt idx="14">10</cx:pt>
          <cx:pt idx="15">10</cx:pt>
          <cx:pt idx="16">0</cx:pt>
          <cx:pt idx="18">10</cx:pt>
          <cx:pt idx="19">0</cx:pt>
          <cx:pt idx="20">0</cx:pt>
          <cx:pt idx="21">0</cx:pt>
          <cx:pt idx="22">0</cx:pt>
          <cx:pt idx="23">0</cx:pt>
          <cx:pt idx="24">0</cx:pt>
          <cx:pt idx="25">0</cx:pt>
          <cx:pt idx="26">10</cx:pt>
          <cx:pt idx="27">10</cx:pt>
          <cx:pt idx="28">10</cx:pt>
          <cx:pt idx="29">10</cx:pt>
          <cx:pt idx="30">0</cx:pt>
        </cx:lvl>
      </cx:numDim>
    </cx:data>
  </cx:chartData>
  <cx:chart>
    <cx:plotArea>
      <cx:plotAreaRegion>
        <cx:series layoutId="regionMap" uniqueId="{B82B9B69-FAA0-4DC1-9950-A7B9D73B00E0}">
          <cx:tx>
            <cx:txData>
              <cx:f>Hoja1!$C$3</cx:f>
              <cx:v>Existencias</cx:v>
            </cx:txData>
          </cx:tx>
          <cx:dataId val="0"/>
          <cx:layoutPr>
            <cx:geography cultureLanguage="es-ES" cultureRegion="MX" attribution="Con tecnología de Bing">
              <cx:geoCache provider="{E9337A44-BEBE-4D9F-B70C-5C5E7DAFC167}">
                <cx:binary>zHpZc9y4luZfqajnoQs7gRv39gOYi6TUZsn7C0OWJS4ACYIESYD/aB7mV/Qfm6Mq327bddvV/TIx
EQ5ZKWYmgAPgnG85f3+Mf3u0Tw/jL7Gz/fS3x/iPX+sQhr/99tv0WD91D9Orrnkc3eSew6tH1/3m
np+bx6ffvowPa9NXvxGE2W+P9cMYnuKv//Z3+Lbqye0ewsO+D01Ir+enMd09TbMN00+f/hcPf3n6
/WvepOHpH78+fOmaftdMYWwew69fH51/+cevRBD16y+/ffsdX59eP3TwQf3QPvxSPNjm2Y198/DL
/Tz++eNPD1P4x68ZRuoVwznCHOVcSMrhm9enPx5h/ooQhCTHjCFGVP7rL70bQw0zyF8pJRlVuZQS
//Gpyc2/PyKvpOAMIYoZpRhx/h9xunU2Va7/j8h8ff1LP3e3runD9I9fYYjhj3e9LBTmJGme5wwz
RZWiLH95/vhwB1sBb8b/i8slirFr0GXn7XrVo5mfelPbrXBipXtpKKaa8WW5/yZe/2JY8f2wGBGB
KYSFYiwQEox9P2zlo2yMzavLueNyv1SNWYpp3NTt1C7dp2GW2fPPB4Qof7vOlwEFYZIinCsFZ+zl
+TfrxNRvfG1JdYktbrTrI62LTIqsK4zgrR6X2D2085KuUUjZp5ARfvPzCfwQaJiAIrnIMcsl/KA5
+X4CW0tn5NeRnkIX2zdMqEoza5pLLpW5mic07D236uLngxL5p2UriRElmBPYX5m/7MM3y+6QzTl1
Cz4hUfaz7uc8vE8RiyfmLDNXAU32dWlZ+9rSbOi1zJy4nVW5PbSdUrrz8LbCdJN7pGjtd2nM0sOa
WjVo7/36XmXWfuGkJo0epqa9qassnVfCmEvr43hdmtA+SDWz85HI7Z6UYz7qhvt69/NV/mmRFEmZ
Mzi/5OWq8B8W2aYtp3Zl22nr3fKu6+BGabSE8q7LLTofs1jeBIfjwRKK7n4+NMY/BpgiBcdYEaIY
RPnHba2XyQ2mGtIpZbW6pxtZYIluam/rdhm+0ApNuh+HNBbMG/nZlnLUNW62Z5gz+4u5EP6nuUjM
ueJwpQVB5PfD8M1mI0GZ5fm2nuocdW+m2tMjBKOtilB27i3afBiLskTZWCxiTLtyDO2prXNTa9dV
vS9QVPPRyNFXxWCGpdWoqTs9BYmua7502maosbta+JXoSFelJeGlKyxNhhXYbmw5q2wwbSHK2DT6
55H+F4vjkKZyJhgSCpMfMgbdqgFvm1tPnecVLrqpRKXmikznFmH74eeD4T/lJ6okoi+JmUhIsj8e
qaVdJKmHpTuVk2XPmYp9peNgy9ult11T9KHtVcFYl903/WybIoxc2SKXyNJikaqSOmzc33etr8ai
xQOpio2RstW9JEv8i9DgPyU3CscfoZdjKBmXP278MIa04rCGk00pnq8MzVKbqhFIw7EVnR6qXoya
bVPqi1Ll41nvZLtqJef6ilRD99laNE2FClS+TagbnzqaVW4fSokfKzkNaufQOj/7IWxXPw/0n+Ms
cw6lDE4K4RJ++z4/MRxqJWH+J27Rehimsi0yMqcjYj4/Grjyb34+3u/H5Jt6B7lQcY6VYpwJpBgm
3w8Y0ELWmTp/qhspbki+dMUw0OWeeNOczxtll2mJfM+Hhb+XFW3bggxTfNuv40fMODpsIyG5pqJh
XjfGj7dzqOBC0VhtNxt2y15KMe2zMdbndkmQ+SIar0xPW93kGB9/vhrO/nQrGGE5UZgrxHKey5f0
9M2Vp2FI2bDS6pRNtKEH1bfG7GbEc6MzTxI7sLCmzxWTvSvKpaXmhmyMPrDOO7YLVpXswkqa3dKZ
Ia5jtlGv8yDFcbWKvFM8koukBnbEZVbvZHTWatuI6bT4wZsz2dSWaGxnEnd5rsYrXw79fNH70rmD
ckLuq6puc82HGj3lXRdF0U69bE9ULVmz98yPn7YWMqtWwZQ70w7iPBnXIm1IU35JUbLbOp/NcCo9
o2XBE5nVhR+EgVrULyy7UN7OYdeOqntnRYCU1C/5cJnN81U1UHbOI8/ibhYxr/W2uONKmCgAroo9
5oO76UNnv+TVwoOuG5HfbMnS8+SYR0UXKHqkLa/fJeqrD65Hm3YjIrxgbaLnbVPVuilnjouVlu3H
habq3qxoLfU8NDHcLrlITPfC+t0klqXRfqzjdCa4wAc14o3vwpJXX1w9RKVZN6C7hCXKDiQEV+16
MoxG10SN91sSeITNBAB5nSHjPjQc4fddi1d5ER0NByfjOhcTVOqqyBipH3HVz1dizvJnFsr+YpFu
8Dts6+Z6Ih7Bse14zgvvm3RYe574zjgyv2M8bgVds/y8yhrf6TyrKdez93Ittj7PoHJIdZFylx1J
bTs9ul5dNg7Wojly6P0EbOAq5gupDplcqqlIJSbbvq2kq7QXI3/YWB2Ipp1NV+MoRqIlZqjR+TQM
Z7KSt2lGC5yEiLZHyYK4CXXI84JtuStIH7PXedmFx75G85XnSzxuyrdXy5byIjYZm3etzTpN+cBO
JAKS3Lf5ln0ytcmuF2GXp3rt0et8zPGXBWFSdI4rbTvBU6FQEFcWK/kwxuZdlQ3z+5ri5a1gtTvn
+bBehKDquM/nMAw6ThUj2qJIP1b1WGobsX+geCSZzlPo425asOjuGrO23c0q6fxM1jUXmoyzWY4M
RzgiRsYp07HLZHm/TrAxOV/kdCwbXh9nht1czHg8Da5dej34YNxBJE91EjafNaX9qj1at3fdkA/3
WTuO79tl23SsiH1sRYy3omyf542pOxPq7dE2XX94KRy1ziZUWl0OuF00iwm97kXEzwYwmdEoRwnp
uiboDV5SdeKjcgeu8vxjO+Y5gNW03URc4rvNS5XvZFMt9/2URXrMRFNjvQXSni8y9wdIsO94pfrP
k12e54aKKyA/wzvf1HlbrOta3pCxl3fTOEIhzwFkfLDZ2D+VpQoX2Nj6TY47OGF1QummFUkuupbU
HEw/hmq3zayBy9yuygIItQM6LmHp8RkaVzVrg105ajS6ge5th52DZWEUNObtms6ykNdfjMpwGj76
jFcC6yE5J09JuXBHU1aeGJvQB7UI9zHItkSFgbp0ml2ihx5hes0nFLFeR8U9hHHmj7gZt7PcJfHB
h9Cdsda5S4ZkfDtjbma9VX1LINT16E8ACMWbzMRsPGJJ5rGIs3WHKXOeF2XLoKys27YsRZrcpa2X
eyvW6jypZhl00zK6aMq22RYDF/xpMc1cOEuI0Gyq2qeQs3bTeAtzpVe/iXJPgjKfWlfmTIs8luEk
47wFyGFRdbvMITvtkmzdUgAnzFq9McafyzZnnwae0QvHKJo1a4Ad7hczl/NlG1dn91GmCPG1KqM7
bkSOdIZwdj4A9fm4jiS+xlnqu2LrEKv0JIYB77atarpjyfO5hbSebxc5J+lLSm7ti6yBqqC9Q+pC
CNzMuxC9C3qeSk+LMY6u1iYs9j50Yn0ct7F8u5RdfYV7PN4gVtZOMzT1DUDsUVXFymaS7wEBpE+b
tfmunGHkg68S6/dDN9j21kTLNo2Qm5q7kJn547JUdaUrZ8gpkxU7n9dc3QF6xaHI1pk0B4PE/M7M
E2m1k2RtDm5ZclWEVlTyQvi2ObUTqT5NdcvqHY4Vvh8Tkw9xsf2ixypt+CAH1U97WMyy3pFB+U+b
yqqTC13Gr2ZcK6NnWzVnJMdzry3m40HNJWGQ0Kbliwy+6Qsodk1bjMEvppj4orpDaV2GipUM5BnI
Vfsou95fDA6476GNDSe7xo7W6dzkdAB+LbKk8Yizbd/wOXxutwkZ3Uc+D4VJwOCgRmbl0Uw4P7IB
14vmZSyzYzBbOLdYslUPfCaXKxuAEajOkTejA241hSDzPZmb8RJm4piOtgl1sfrOR42jlV1BS9L1
mpZ2vLEVmdcibsG9z1RelscMCBuEtZF+X7qp7LQLti13s1sHaXVUAF72irNUF5ISRbWfMwhAaOth
V5rMV/s4lLEqetx2jVa92+5WPMbbZk7meZy24ZR1lQk646Gnl4PENtck1aHWSHT9DaZxGPcd5LF3
Y7fETEs+LvY01uPmd95W+f0ySfPBNIvR1JRj/DDhDYULnpjhe7KoiR2Xaq72SEz+49rG+NrjDt3I
rvSV0abpHXtdTUPWvG6Fm099Xqe52DKxfCQvJTofV2yLbUYj3NapInesZ+ZR5iW68CuHY7kYycme
+DqmnULOfsbj6C4GFGHvnMXlVAykTh9gc8XtZqicimmqjC0E3Oh+Pzs7XNbDOOGdG9f6tpWKZAVg
/vXkOzUfiOm6N+VMnAbpYD1kMa5QIKSMt4uv+cfGNMTrabX1p3Fd1F1TjdW7tY/dohUUkQSJdXZf
AvOsv5EpkOqconb4KHIxvUttPuxJ2Ww32VayHUgv8YxGN9yyxLujr9Rw+v1pY6b8bS068dbilEpd
bqRKABaW/KapUdvoLPT8zuKQqBZ1yT6IOvtMujqu+5gJeVRMsmKmW+RHK6AI7TlsQAvpY9v2G0Zi
3SXgFuS1L9smXU0htcMTyCBr+2kb5wkfhqFJsEa6Iv5gOwf5OnbRDseBx46+52XFxSfGRTbpSolh
fgMMUORvRMmrbN9Kj+y573JFitBVSRzW0AGyMeOGCjqkLuxZakr1OK/ENloG0jUXy2reLGpY5Rmx
yTTF73Tgtz9E0K+q2h/i3qMDzQAw5lcV9D9e/tsb18G/v7985j//+CKj/uerq3/qrz++67sPwThf
B35RX7978Scp9luh9L/78L+pxCrQc74hRS9z+U6KvX/of7mcm+mXWxfc9O//5zsd9o8PfxVilXxF
QRgBmowk/JAv1O+fQiwir4jiOXBnpoAWUlCY/inEslccaGkO2ijPQXJ9EV3+KcTiV6DrgkILVBJ0
AmBf/xMhFljND/INKKIKyDDhFEsBP3+gphXA0uADt+dllRl3XW51SDtLy+4hAWj8kkFKzu7KZTP8
gOw4bJemGcr2gsvxeYPL+r5xIp47xbv3BIDkHlIx3mPcNLvAY9QUisMjxhbUmW67gOwVjkqUZjd1
gFohIVJ7TfqmBdJhP0WbNXqzMX9nWW2KJZj59Txu9Q6EBVvw3gfdh7XeCRzI2z4yoLm5z3d9qp3V
ABTOVTuywqdNXdqh7c/GNHZF1o9oP3f4Zpg7WaQ0MqiMoSuSXSu4DiMvzJD6nV9qdcYW5z/VW2ZB
NnPtM+oaXoA0zfeGiL4uRJvZI5CFN0s9PQEGrfYrZvG8Qzye112jdgktUDTdFi56Uo9abou92vpQ
7uepW3ZLxcM93Nh4hcaYnmhc6mvHWX2BytR/aACo72LD8l1MU3otQ11dVX4hN2NZlhfOWH8A1CCL
MRHYn2wiH3xqyy81b/zRrYLeVGuIi8YVL5uryfnY6q6ijdhXk+nlYc35QI5oNl12cJvi2yWwbBkK
5aeu0s4IKnW/rlO/6yUU08tZDTH/0Gayobfr2g6g7MxhAgmbTSI/scxMsNV4FWUhwubUQfoSL2cY
GY/PNl9nouArQJad4+VkXkCM2sb3xNM13wOnX9I5Vk1Hdda5/pEYNHwqmzQNmjdrrPe0pOUMXHlM
XzaokfmHCsc+FZWyEEvkSvNp5u38yQzWqHPOVsimCfEmPy1wFv2BVeXgClYZ3+xRHYPRvK/NqCNc
gXYH5BXKP9lAjSmGdbJP9dwQuiupzV/jsu7SGzY0/gNZbfsRT/Ny0819thwzyM3LRRyXdKSuJTuP
+6w7l1ttK42ztUNVQcqg2mqnWhjsli19id9UzVS/dzxPlTZ5j9zrWrZddar4KgIwERrbIxHUXK8I
bsxR+jmHTep6FoGGrM12UTsVWaZVCgDEh41EvFvmVQJ77NzSvTNN6+VZbOBufSA+gSqSfEOfujlt
TGOp/LOStrZFPQu3XW8ZFa1OpqaVpq0Mn8Ps2X2YlJG7FZucXYg1m+9lUGs81KZ3oDuCRFAXBJyS
dQemTTZP2oPaW+syCLVo0QCMqDXdbGogLLF1OkRVoWOVBxThZmF3NRsM6iRsI612dCXtet+SSda7
vh0mceJNbIrWSuBh1OXTnppIO13OAP711M1lfwXq1uLv0jDhZTdsTZBFabY6Uj1QwOda9LOYtfVz
yvSsetlovq2LLHDP8qAh5rbXnZlmmKXo6KipQmungQ7yrZDI5UuxLq3tT3Fqu3KnqsFt96ONIrwh
HuDfB7ZhLy+Cl07qLmJzh00rcDEsdbyoytg5qExmHPYd0ODnYYDUAvzec7OfVZjbhwjSyEO1RiBI
qt2Ev4l1Ha6VieRsm+X2Hjwv9y6XJi/3NQUmepLtCCSkrI2Je7pMPNw24iXUa6wuGpCCdmzL3C0J
KG8KtyAPqFK5vlhn30XdttQet9rgdxxUjLveNm2tSehB5JIoXXW0y96UdrbPLrISoiMCOWetgqxF
tm54dpxE7RcEscoROU7l3DyDsrX5Rz/NrCoiwLLtDM1dlw55Vg5vO1aCKI8atBi4l6G9TXWefeCT
3/rdsonuPqXNqz/E2/9neOM7VHJ8ci/m6vT/Dyh5dHMfXtzmqnH9t7gCC5Cx/2t3+Orf/3dsHt2f
PvEVh0jxKieYCiEloQRMo28NYcAoOWcSCY4l5wxMxK84hJJXOQbrA8xaLnOpEEzhKw7BAFEoBccQ
rGQwVQl4uP8EZN9hRjDSv77+1hD+wUwDE4FQ+uLJvmAaguQPPstIF9z0fe2v6lU1+c47kvCNAfeK
PGZjCXqDzWjOTiEnPAMWOrbbu2+C9S8m8KOlBjY5y1+caAFwTFFBXzyDbzTtZm1sbcKwXLrJe7ID
R02oe1ZRPJ8nrurhIiZK+G05ji8qWttGASJ2R4PrigqP1bZqMXUlrf/KZaHf47PfrXIwKUA8R+Jf
zIsgygNeLb4kawD1RDrRVMXYyHUpTGsqUKnabRTXU6RsOpguKlDMaZcaDTy+aW99MmYFz6jO8gvu
phnv/yJuP3gBSIGzwcnvFqjABA7L93Ez1ILKBgLoZSOabd6BKEvTiQ6ZvM0igqQSzbCFEzaUT4eF
jM2qI8t7+Rnq0DzuKsXHO2WIXE4VCd12sKAzNLcrKA/89i9m+uLqfGfCEHDXJBxaBfY//Pxhh7FL
mGWR4NOGoo3nSx+G8txbuUUNnQGB7IET9k/O1fNrY0aTdu3qJ37mWQzN6edzeRnqu6nQF88UmiwA
eecvv3wftL6py2gFXoGQ5ksogD9O9mpdN9C+NzMDoW2EBwT4F3v1rww7WLYALsIFkeQH26vfXCb6
NoWTg76RZTdvo1eaC4NejAcwDt9sfAQXJOtZE4+OdPD3lLVyufv54n9kHCCFwXEGdxMrwkDg/qEp
gqbB1rUfuhMZnTGpmAfwPrz2qq/jX1lVf4ozCDVKwm7DjQbO/MPhBCTVL1O/+hOKLckuPF3EfM66
Nm7aD65xlz9f2Y/dFhzyIdwBkDRgY19S4/fb6stKgJxH4oVpszTvhj9CiGtBT10+Zd3bse/Ydp4C
4P6z/+HQjEGPBwG99IXEwX/fD50JZkGBnPyFyHAbj1J0646YgYgb1wBcOmZtKse9r+Zs/ItT9UMC
wJwxaDCBlUOrCRZE/HCqMpQqQLL9cDFVHqPChw5u+h/pqBYrnKSfL/Slh+SHXYUahjEG+5EIBl01
+GUbvknVUzPE0mXDcpxclty+yqb0HOiWljNagQW7h3sNkKhV3VaMqhX71i7s1Nm85Pty8OmG5mEE
mYup8zQku8s9E7prQJAvx4bsV9KvIHpGoUHFWS4sA1HGK7GeeZSJu1WJpohjj/d0DteRl/X9Uubr
wDTYml5lBw+I1rALlG0xZE+LtaCPjX5+VqEcPw/ztByqDNvzmm78Go7D524esiNHJlzhOEjQ2dFY
KFLiM7vJjmviiTyNBoej3JR8k0Uub8D/6ouuehE+B5cfUD10l2N0ftdkaKt121sDQSF9AUX1LQUj
767OidFp6czBAXW6EL2rjn3ZvV0Hs71eVhL3YnPjbsFzeQxqEmfV5OqHYQ7PedjA0F+Z8YVazabL
Ndt2nQjmqICaFB7ES3WEMFDd12y4DhIigbMW1xpU+LNAW69XjoZ3JV67PRHRSD0O/fgwmpkcy8Tz
Qw/dHG8qP8n9hsp+B+UZf5YrKKZAZsa0T65KV4yb24mK/DWXYdZBBPxaAqe7WxxanpeWx0K2XPUX
KgceC9Ly2r+G/goGdmKLX0hxQhMICAKQ7Swl/cRLXLkCJBl/SVziFxFaDApel+HIk1DHWQz3bdeD
H1GLuIfktOrc+bIA6L4V/TwFvxeZotmJVNN22bbd/KaUpv4Ixpktd5Ae2hsTkrjHsqQ3WVVDdxDD
YOTWi9r72WQnL4DUxUYmVSToFhi17yQ+Lt7X+8x2wenRICZ2aknto4n8RPBkJ7GTOapaBdDbt7y7
9xX0QU3XkYGefuHK9MjxwIsoJqxtm6bzrK/iaVEs/7CsWQOMcuzaszrLgIqEJg9nDo3vSIXsF5o4
Ph/ktB5bCo5cDb7ltc9BixnW9oByEAyhh+xqTjFUsKm8f5vY1uw2BTu0gE8KDU4NOJt8MId2hg4A
QqalGNe0XbHSdTsoAcseEwI6+8Dr+3zEly3htgBP94vwrtTrUJ1jUC7vMa/fJ2wmMCrbcMhHuuqE
I/qIG3lceEeLUM3DZapmVLBmvinB2TgStwFPsqY9i1Vc9g0xpsBZCYrAyuR6WHA2vRC87XoNuToS
0g5npBvcbU/TdC+2srtufFPdNmWVLtuK+v3o43zKBpGBuZ0vnBbbOs5eB4XhXg4ENJg9zztw+/Jk
hwWIWh2f6NCAQ+9mo3QD9sMVrkNrTrJerf1Qm9JmH5sldSV8iVy51UnlbX01qKFvv+Cyxc8edo68
23o63vWp52K3gtYVrmUL3YXvoXGmKd+NA5TzTjdb04KeKxAxzxKI8Qx9K2kS9wJwxpdR2g76vFrQ
zG4XJqt4JI2c0I5WE7aHP4BZn4m5t1rIsLDzWDOY1ZRauo8rMqgpsriyppDTMjaHlC1zDRizBlQ3
zXO0B9U6Up+DZlLKwqUOvmGhGQhdWWrMVY0rlhdLHGZ5WUHfAium2DcGfAsIQV84E914GbFly3UO
mZixvXfSAmzGI+SVd3NtotFdScDcg35QBV0BtqumPYM8KgqXu5Vd8sFyc+WV89stQx4qLMnWrXza
EtyPq24w7IGMABwvhjRtb3sFR6yCNiiw/a+FqKAq5b4p+YfoMcRmkpA7iimz4WIjYNyCOlEKBBl3
2IB3u07HtNmtPFAc8uWu68BcuZhrMWy3YLdL8aYTEpxJEFfBAC7gdC5c+1WCUAYbWxIJV5pt/VO/
2brbecK4O5GpGetzpJahagtw4ZtVHDYEO1Tv875R43hoctFfibAS8H0nT++g2w32+9KjPkEHSWa9
b7srbCdrwCifOxB2/y8zZ9ZdKY5l4V9ELQkkhscG7uTr2eFw2C8sO8IhEEIgAQLx63vfzKruzKjq
qq7VL/2SsTIz7Dug4Zy9v30Ks6wOZxdOeVKkHp4CHu6sjd6zkGT60JDejdj7DozqTqdErqUzbTvE
+VZvY6hL2pLkR9bJFA5bT30iQZw5wKi7RI4uOXBh1L5vapHIkjnWzgceR0uaB1Gd9tdc0VZcZWvC
2NdsTRcgXHrBYwlSMrixRJkncVsu+Md6QPsJ82In+qmR16HW7fw2LYtucPjBFk4v11PVs0/WkWmI
IClVfIpKia5I/ET1YYeHDbXpdsIhycZHUeHALLRG2X4EzCKa52EKx/jWjVC+wNpQE1Wv2nqNI6ua
u6Z6NCElQGPG2CgGyxtNFYPt6WsjfzYoW6zOa3inJii6CuLvVPajD1GUer3O8ktgsvolEZLugqZa
cwVlzR3WsTUnYRUMsdlU7HaK+PrG9Vg9U++yq0HXcbE0dChTReOvKMtfzCiaEz6eBgGDHijPoiWG
pdaeY+goam9mAjdq6PrpPpvXd+NgGSrLmkOVyvQmmLoKXrPHOgMbdophlD5BC9WHLRxwt6zMFjED
tIKKizwMOFfKbMzgaCUuKrImi0s617ysjaG5TYB650Dy5p0Bn7RvAw7GJgzm3ZCJLSriFQdL2q9t
uTkyqUeeClWmwTaHeYBWdC1NJtVVnaYqymdu+puEC9Weso2RU7i56th0LT1G1NU72S3VvqmXr9R3
TZKDPwbwp2OTk47xs1utv2KSm3PYLUuOZ6LOTmNV8wnfdT2A5cq1HvgHcEF1iGTFAb7M20UZ1KdJ
p+ah3+iap1HvT3Zrxp0e5SfbOvtoBNc5fOW57LdqLuja14+9xK8bqUieuZppWmiWDteWaA3GpR6S
OwnAAlVCxAUuvI0WmZ2oK3gwu+dtGWy3a6Z+xZ3notoXUdI4srPTQn9mVZBeS8+iryGgZlA6Gvgy
DFhD4FnKZg8faXI5eitrdnVd8a8tDT3fJ5no0lcGhEDeOuDNY57i8EXXyUeJEnCsoZHyVIf5oFOI
rIDQ7MUe6SaTSzUPTw0u6yshmvAjEn11biGunsJVga1wmXCHCM4zWFlQD8d2Ej4obZ/JOZfOzler
mJaXfrL9/cQtCip8+vRxMj0Y9SFO2i+6k/1aeuFg74SgM5tErle1HfvHqamiU31p7Evm1/FEzAqp
wdqx2W2tW9uiaTjbEyAY8c67ZaqKmbXVj2n22VdOG5MW8TxMJJ8Dj5+DwJPpHKi00blJwVWoWU5H
/OIU8Ja7YL/jxOZiXZOJ7mc7i6sOgQIovxHuLSd9Bm26sWBS2DzM176x9s2B8H+iaq2qPDPz9hJF
IsaFAgxjn/RrFt2mUwA6mpLOLIWyvbzhLbb9VZr68XlCw/+AA13V+AtK3tm1UsdpXoZyXYny+3Fx
S7MT0gCsDJSDT+QBauyzzq83IorFeJRZvSz4fj2osGxteZBXXqpz6OHd0npb32FnJKAyGvrk5jEr
XLTpom652I8WfrKtBNicqmu+tFq9075lR3xA7ooeLdYLvlrDS78NYxn2DU1KsmXxPoAbfxD1qM8G
fdMhimdRmigBUrlaAD23GerDe9OQ5TluEtAvi6yW5zXS01UqTXvdwhO6GXR3Exg/fV/MVN0AH0zv
QldPe7J6fmR9BZoX1o09+EZcpVkqoTG1LCyyVtrrjUgssTEc0VORKTgOcWfveL8F7ykalbVQwbZ9
x2YNu5JEsX5VjR/eOdPLgc3pj1CjwMTHmdN5Bw4URF0kFjRXTSaPrEE71tk0AEjYiE+TyvgqWLAv
EI+hBzmq7eAdteivAAGGk7LwjIaPeWqXdL+mvC0D7uhTjC64dF1XH9GTDzvt+SdfwZXSsTuLZBZ7
s1TZA6lAoE3oAa4IqtgitNlyOy2CFVvah3kVb9OucTKBuF2Nt4EETZ0GU33oWRvmCRuSEyduOHRs
5DuKYEupgNAAjDTXFJYwqp/RFGZdxmLqobGnbayu+qXCHjGavrJFkv3ABDkpzUgxNUC7QeYdqyqO
UI25IYv2EUdFteEN7dMGRsVG2u82Smp4J0G2cw6JEglg4ajjSpU+ntGOBq3YdZmYzGGl0fLdL+x5
YLa9asdYXHEJPhJV1mOsouQneqz+Cbr/cCvReYw7H/tW75Y0WB4rhgK5TMd5uAtHopMb32F35UEo
0nPdrQTEfWJTPl9wFw5DD0zafaN58IWjvUoPqasaeZQ6Afo3pFP1htqHlrCYNgGwsHskEQm/eWvG
Q98M8ZSnokVTRmn7NV1VVMKXtmWrK/5IWr5AG8vUqenD13lxw+NSr6ijTOXu9WCWK/i+Amd2Qs9V
7KcC7O74VJHUFbLvkMdaKUo6HqUvoELTYoxUcNfI8KucaHiMaw8RkKg6LnWmbkAy42u2U3I2NcOb
cEP3HUcZeIw6WF/6eQAOxJZEnTaN89pPqIIKHcfBTiHXdLvaxF9jb6s8ciy7Xk0dX8mq/UBrLB9a
tCHFCkj6QbMJax031HHVYbwXRKAowzqpIUCY9tTBTdt5MBxPyL24W4byfzg64sOCpEn3xkwwfBsQ
h7kF9hcVdOjMUTUmeIdwikN8U3qPFZ0Alg6DbQ/JeoN/GlX0p13YVGxJonYDY2KHoA7bjZlt4py2
Nspx5CQjujycjDvWa4fFWHfF2PYv9WTb+7BV9jGGY1nUEfikOvBE5zpob7IGtRnRy3gcBvejYa2d
CmfGuD8AlINXl7TD25ZIlsOnRYMKaIpi/a2z2aEafuf4tV3R+IbmktB7Ovb9VXW5a4kJx3PETHqz
upDdQuuLHkYXSp1vXRIeXV2dOy2YKfpNJQW6mjrKV0mjw9QEy7rjKACfapnquzmizTv8Y2zAZiM/
awgaqOwrtKvLOogSQl31xMhEbvvYhSHYXkOvNQunvW0GRwpKdXw1VCTZjVu2HAQLTo4MNBcIp+zF
MPJLYIXCdEWLPn3OiAtduklX6hX4t+pB/21Mxm9jS8L3DVrMmCczzjHU+/jC0jHZW5SsO3wBn4pl
L4NoA+SfQNLCfRx2dEma3FedOtLF0IKadjwsxsqTYNYUQqyrz+1I/XWgQkpRR3P+QkIzPawucZBE
ODilPjmjpeXPgfXrezyOeg8FuGO7NbIbuqhkeO3E4u9T47nLg6Dja56NG3hxyI1z7qdWvalNLeOr
99jlqI4yt6e6xQfTtmffs06sn7gsXdHgwV6PLpBl1Gckzfni2RPgWfjXyKkAMQ0SWIZJOLuhiFKx
lE0PqvQMyagS11WcVuXYQjn6IIsYkmOEw24u0Xbxl5DjBlNtBKgM1G+dBTrLJY0ncz1jYc/TyxpT
t5g4b5gLI4NwDE2noYsAVYz1uqI0XJcbT2sKbDnMcjKwF4ubFjBG231CK0HJMYjAsft2ombtqzJM
+7YfijjCe7tyv/UwtoYycKtbg16ydpNiBygwE0zobc1wNSQok84GGMy4D2EF6xuEr6zJN1/hv/ix
rnSAupFvBjuMJKD+gLOT7Habk2YrtXHMfRHZxG7UFOj4Zlgsid9mHYXtzbYsvtpVsUqTMmnIpA9a
paASc1DR+CkPIjk41I1ps+vM4IE/+hDkW1do0kk8E7wx9AjNENXsMPzWPuPgrtbvCI+105RXFTfV
s23jMdpTGAHjPl1E2n022Thtj8lGFES9YUPkD7FFEGKHbe5sfU43scmzYJtL7qNgCm3RRXUDQb/3
YY0/GDUeLRQRqcFhuHYkEafUN7M8In6a3CqOdOT9JgGsvG19F0HSrDY0j7OPRgQn+nBMYLzLIFzv
wmhE49+ClArPZqBri7NV1UEH3mHsIU8MRoRof7Mq6u6XLRjIvk/YCBWkRS19MrPy3TkNkJjZkWxJ
2HHGSQNvw1VifeFCavB81Omx38GVqNghBWA0HVCaQiwQ7UroyTcpGga4QtMlQMl9d0UgL8wlSzLk
GcEnAhcKGjugCXKo0E8D1YbuAVnGgJyhMU/+50ZTuwGNFVsa/0Q8UvYSKPaI9URpfbHM+h5ffBRY
/LMCCu4eOVEg1qF2bnD24oqNDQBtYuS5oxFeWycobb/hMJbhPWohaVEhU/MQgtF8B+MRgxXv0K1Z
9PCRXXcNqGCGnTPAkKkutQyJ/c40k7sIu5aDt4iyIP5pxoC6L0ubRXh0yqUEfyQc0brvAfeMx/nE
aY/iqUsqdCNDJUDMVygxv4y0EpCHV58OOdKA8ioc64TtbQWgoaB22qKHWWxI6CCtE+o9ymQvd2wN
Nc8DEW/6XkqJz1mPfQthcQtlra9UI+g34OGTX/NRgE5FHQeXrIixNI64ApfsekOpG+yQVIvYjd5G
5KNw8W/hQ83GoM6XxsIgrboYzaBPs33bzt20N2TDp4bYkZ2pndcUKQN3Uc5agYcZpyHVu2pCRbBv
ohhkT9FJEBTLSNsLYzygtsLBt5orRIHwUyxxSYqaD57b1bikW3rFq1nXJ1Q8zgF8/s0VZb89Vhut
lj6Fas66wiCqY06V5cQUvg3cdh2MKnbIRA6T23vAauEu29yib5fRjKqU6xycsbiC7Ha2rD9teEX7
yCRth/dspEFQ+iRuDxCy5XCFVjP0Zxhjc7KXNo31UYVzRx7rtgfrhoOQb2UWECdvAe3zDLICHfXN
ynRW8rEbqv2GYh81rM7i7BqNkQFJStq12w3Qj8H+TWEDcZdl9gVQuK4A5cZYtZBppqxo160fvzPZ
MlVS5syHn7m7Fx0e0dGH1I4/LonwFkVpj8c9C9v5Mop4+JKoDvutHwY0UyFylz8iPOp3aERtdJyy
tff7eM3SvgybvopKj4Oh2l12GI7oFE39UYFf24BpK//x++acLMUaTYnNzJFMW1K3uQ3HZTtqR5VH
ojSEMNjN/TZehbLjy16hUIz3k4WSCFNo0OGulaM8UwduOm8igGNlTcTqr2IfWnEXkQqJPhlohQDL
KucJWmrdS/SVU0NTR0u9bNAf4z5pdhILN9knSEfMhegDeXY+M+KUEDr8TEay1D+jntMNynNYxRJf
HIOyY4IwSoAH6q77xuyMPd+EBi5ea7sWwqnoFay5Yovw4e7D0OERDAnS3QfAPAKhMxuKElmYKd2A
ArZGHfiEyMgVOnbYw3mIE1f+lNB22itcA3F7gzSQ7H3JCZbpHvYvlPWAD7HeDzLzX43X/jr0LUxx
GBEW52cWUZxea6tRd0u7IL/bZkncXfFNErOfWBP4JZ+GPqy+NknNzSELeBpQCOWotHFOd9Vyp5Aj
ae6ytan7fSozrAhE0ZrosCqwmGXN13keCzW2AT7D0AVtB8AdccCrsUuDpFxIKo9bmDX8SGs1yRPa
jeyZsZ5dCDWYe6VIyYT9Kntbl902mg/iGrTdQBkp31NIYt+sSaulZK1UYfH7HfG7Vbp2tZK7vpH0
iTdxL27wJfH+oWe+gmQBM3X6OoDqj29/PzETE7b02VnSy/1KCchRj84i2vIAGZr6EIwzHtxvVO+R
1YxeTmCi62O4rZs8hXiUJyBlTBZ+jqbxR2wBE5YONx5On1jZ+OBRhz23zKasJFqNrwNNiNs5n256
LpJ+WMKpqNc5RqWMh4wUjRdGBkedTFgWFKk4BKboDBh+YbAvoHxOa3AgulmzuwDKZ4X4uJjTN4W4
rLphaxt/h8xg/PUYTAyhEFyL7gsqIu4eBSrf7b4KXeS+JGI22L5r78CRIWJwrbQg26ONUvzPGGjR
DBkEK6k5VYGt2XepY0/oviG4JM/RtnnziftEtbhQSNM1Kod+vQW3I/CB4bBIRciRs/EiCAdzyHhW
ooWu1qWonTDx96qzSDykTNT9dWp5h9wOjim6lQFJe3DD/RoGFSlpBkNhOWvT+wERk7RfQPuDhXO7
2OGmfwObyJeyWuILxANzIINF0GTgUHIK2Rz1sE1q7Z5Gq9zwgGYCrCP8WJ5eJ2peWCFl2HXHoerk
a2s9QiFAZVN70bBXuBxH3ZmU3kJ/6swOnd4UXQmYphDbrYTt8dcaiZM5QtXlRcyOY9NqXF2gMpIJ
u7jrtltBWveDNh4nQBDTOpiKFEXl8GZ5ODFoAQtAYyGDYX1KES4QZSNmAAY61XhoRGa8P0G6QN4x
CAIEwxVf2/lpI6hpjkSh6zm6LQm+wmgaj8tC/FAwBM3ldeW4830hYudXoDuB+EwSeJ/v6FkD/U0k
IflIglCa78TTDH0g0N0YzOWC5AhqAHiWNRIjUxeKj8yNS/1tyVZTvXNfYW1UkDeznzBYVnP0U125
k/WyKaMtaDdo2DWsiHOk26i9GQUK+V3l4pE8eehZQy4uX+wxGptgutYdFJTbCizGsN+6KWxfOHx+
HPStcrzPaV3Ho9pHKQLNsA9RdP2okbl1ad5XfRoX2htYikqO6KhGWgt8r919ZIA8wZ/cMnfweMtL
k89RK7eHAbSjP/fNFI8fnZ6tB1gllgbMDlyo+WyHcOiPFowdKF0Eu7frDTGQ8HaAUq7zIEEy2+f9
gvasygFxTv5bz5VpoI5ovtx0ZtLs0VFcjsfOUpzNBh16eyOzJd6uHJJd4IEGguTTWgStH5tTM1Z9
di+RtUtu022qQlgtqFhiiCIDvez6KQr8GT3DPO8IhSbykvCgyXaQgbt53CnZkzEs5oVbaIVKID9U
zhOkFwvltI+F2nVgKoLhLgrcRLOboI+aGoFyUPp23m142Ub/C9jtFwrw0r7z8DJUg7MwzkC0/Bns
4KipbezsenB9F0dPE/PZ+KIlG9r3teYw7TIKx/1+U3hC3zKV4fr5DS75t9jS/zGo8r8CR//0l/5x
LOb/YeAFcaE/UDh/F3f5DzG/j98xeehTT5/jHxHT337wv2YO0b9cBqHAPAKKdAG8/hR1gdWAYCgC
Kxf8FC/3t6hL+BcW0zjKECXHWIg0AV/0V8Q0pH8Br4rZRWgwsIOT8N9CTJNf8TdMYIC+B9guBqwa
4138eXWhUGWbyuboBLu+f4WujIRuEll1O3bxAFFHZc2AaqpBI9v6tS8oq/l+sHJ+lomFNkmN2zII
MR7UHB0HekgW16y7UQ/Ir9QSARCDs/YNZUcv8xhyymcfTFIcUtFHBxzJAX5FqtI73xnkOkUCIbIc
WZUZ9IFhdh2uazQAzTApzDcXZD+iTDZvMmhim+OSnxYcIahc864OQorqdRif5ymWz0y31XMSreyH
7EJ3PdQ499HtVVGbq3aU6Iubnn6OemLPm5bTgkkdywx3C7IT/Km0/rC4dx682rqrjZD6riceMcrW
bOSFmph/yZB4r/c0SEHSm7air0ioO7v3CbLYe7SBRu8YDD9A9SsNn7lf41fkLSDvNWmKXgk6h5iO
7Tr5Q4ZEBv6arau4QEuKm1UgN9Eh0+L8F5N0wRn/jkqPd3XYFSGqnyDvm4T9Tun9W5v8H+/MP23e
/9s58P9wk2Pz4cD9nwnyX+aL/XGb//6jf9vnFFQ4cHBOgODxEJ31f+9zmvwFij0AT/Rcl5E5/73P
f0fJLz8XpuTyQ/ipv+3z5DJ2DMkLilw/x5/x/w0lZ/jlDK+RZByY1C9sLdQDKCPzEN245QK5YpLS
bZq4fQjSiuxGoNE3fOlqDyd0oK9/+L7+AUT+CwoJij3mPMJrJvFl4FeCT/9HMDGC2ZGwdkHCC9Xu
eZXwlyPEnE71svG/xi6xBP8xMU8vx9UfGGKSMCSgITABmsdpy9kv3GWsuhUO7qRuwPylD3U0065I
tj5UhUEGDyKt9kELizOxd1BcMqjFRH4nws2icBUL+pzPc307YugRzBKt+Me/+V1g0g2mz2GKEY04
nsQvtDWMOfA/QKVums6uyPnK6l6sGE5RtepfDaShv5Dd+CqQMCcYDoC1FUYR+WUejUO7YNRm2LUk
4bLXGFPxkEKDeWqyOjpuulYP4HaWPZOwP0GvZG+QGMX7P/+8v7C/wLjpZahDjJadXd7JL1AqbkOF
TqlNrgdwfsgDZubUQz27QA3kzIeQ4YIJ/f6fv+gvHDleFK8FEYYjtkCQ7fwFpa6bkUSJWlfk4CMs
+DlBnqlHWPqrAzgAkSmd13/BGfNfRo9dXjKJEExNEX1HPvPXNY5+tVNVjJxE3cz1KWAecyQwfcs8
LTpeXg2US32GvyXCI4Fh8lPLZbto1o1GPY/7Lcpmd9vGafOJ4SGwqoBDgU0b4+miidda7JhCcCoH
MJkniQ1eMZen/4C3nHjkydfmA3J7sub9MK4fXlr3saYIrSY1ovUlgEAjEV3C7dsI0j2vdoq/mADQ
YMEU2TDrgV2mZXWUHWSnhgadCq7aucuCcK+oa65H7dANr9F0Pc6C3pMU88sWlAKkFOgQ7JEkWLo0
6iKYI/ApfyiNgCRGblXJl3/+WH8dBIYvmUc8wmC5EEv6ApX/+SCxHEjvImZ7vfBOfokaTXKG8TZB
USu1tockGLJH6D7zc+eVg9aiJb3KBIzBcqiBvhy3ChHBdV6DHUQxZA/dJJ4CYuOHf/4+o79bDCkW
ACZ/kd/w778LzSQ9woiRg1fG0KMjoh8ZLTEcg9rX2inM/eB+YF97bRFgM1uvrkJiqlsigFzmYhps
A08yFXee1V+CxcBW7k0rv6ZJAItQRYu6qZHk/ArOp3sgk1g+MLZIHDZgoPqOETXD68E4FVDPMnlz
tYiPAGf0B5PpdglXRV9F36V3oerGf3G0/d6I/OnsTRmN0TSmHPxsRn5tVCgKm9pm0DuMdW1M4WRu
YlSvmw0AVkH8pj6HeSZPmbF2N20YLpZjJBsbCitc8x53PsHCDW1QbAj3Qy9Ucjj4XisHPlnZj65r
zCfCrvFVFngw4VaIlyUJ1Q5p39t+TedH0Csx8ovVkoB8xkLNBav4li98gf6EbN56J4J5eoVJMu2o
wgS5YFDzHSZFtoC5m0H8RFbSnDHcbrkBSYKGdIK5iRkDNtlPAzXPy9aggqNx/cBFtRzhI2F4Al4j
LFPC7POSxMO+uszjwGV4F3UCkzBQx5u3ONiCo2iq4Vvlq/kGIgA7W5mK80h8s6+2FIwDbzzWtRtz
WcPOxCxIllfCdfdeAS+g0Rh/Q/S0G/aEhPW3aIXeGCHFuk+Gafqa+Kr9Oa0YgJXVTQQjGfzTHqJq
9LgikHggBtZRMU9g9Qpp1va4cb3cwlWPtzzyVr3MsxU5B/pRvSXhhAk2K+bn7PpYqbMCA1kITHdJ
D6GAD1PUUDzVHnjm9pJUQZdhLmn1CSgCeeTpQg/6OojCYkmgx+2sddvNQB3wcwwyAbaK0PC1w3ZA
sKAGCwek/DvSt8EJcoF5xabSBxaQ/nvtaHDdJJs4YL4IZo1VMOSQx57C6pDC6rwHKrB+wfc0ATji
TaB2AY7SMxpfuEeNQgSgtJOaP3s/B98QtdSPDBqMBECMoDW0hdFcvArypQZmvGu3KLpbQ6MAMlPW
lXMmq1f4QUCdLTQplW99TE5TCME/R8R9uYpFID/bpaMSiF0TdDvEgUf8NYgqZxpqn+Vhr9P32m36
oSKsKWUiyCfGeMg7ZKx5BZRNIYFhHK5kP07XscNMTMy3iU4pT8ZHBIP1RwJwH7gNCFPobBlbQNE6
3SVFw1uMD8A0t3VngnQI94Yv8QCjB1d83oM2WjHSxfMZoAxmKYJ/XIJH+KKg9KsJPksu2mTAEB52
meUDgEgXAKLYdk/6ld/DtWJFg0D3WUb9kpSRC+eXxuntFtRnlPPQN2UnEBmekB7PM8fYLQLO0Rc4
bfLFVosoJRCTByVxCWDAXraeKkyv2621OTQj74vUImeNYUscDtm8rMBRh/a8iaxaTqyS610QpUEO
f/sm9Uo8sWoYbgaFmcFktIhRe7ytsOmANAzp3tWDytto4iWckzLTyPfnHTySPULatBRzHOTRhEWX
EQAeNZyao3PpNznBF4hmzIDqLEnyCTr3jRhle4hnynOJ0Fmx1iouxol/8AbJ3jBQ9BaG1VbASn6E
E3rehgVZHsHiq61JnrCN7oUABt2s3+pm1W9jhVIKkxviUmDGmuW4w02LcSlpw46A25bCSazNbVu+
/+a2U4EFbLOxh0VgzHHb8Mg4WLEI/e8rNmO2z8Zk2ivlZNEPqUQ+P6vNHj4+tqtLevfFjg55tCNA
wDhCVaXGbjFriRmzMWY/kDn2aMyXuStpjXjyzphWBaV2k7khdUQwmcHwZtf1JgSXC4kR9o7nsmgb
hsEyAeSuxw3twX2E6xZTKWYS1Ac+wObNZ4jyZBdq8EV1H8qvUFcvE/JQzhR9Hw93PUyFI/7jN+3m
oUaYjk7fpG8wKqkLCLtfPQ4tMFqGASy1+rgNwAWjDr5lkKzDtcQlB/D5txE4OB8xi6I3AcMdMESn
flswaiAGyg0YmtkrQeOlaEhbV7muFnkInMpeLFJtxQxP++Jz6X7vqqV9rEfG9r6LqxsWLJehc2sw
wYeABLhcqF4jr9MurT6GMbUBQG4ExSYpa79TGodNDrfRNOfBNO1XJ9bpbvAeM1lra0IYbZ5jcl1T
p+SJxSvs92zR6a6px+kgnWwJFGyrzqxP2g8Me8sw2lG5zObjOk/X/TBHHwGmMWAwUG1wWHTw4HHy
c0b3YTUmmC7ne/puMFR0t2IUyBuN6v4rZmqOOxd6/bCZLeX5hGnJDQYS+KQu63ASQzn0UJSLOV1M
gtlNYUQLCcuirLu2wtQqVIftoYcrBDPJR2WcmgvnMUie4yy6xGYSH5eEL1ORjEJDaBni7Aw2gz07
ofQncn7+O9xxUOoVKAiAU7jbMSot5Du4/eKphpIDVgvf1hVfI/Ke+WXcmXbF8LgOEy+RwFpq4nMk
MrsnRCyAVq3Zkj4sddssuCNW6vaMdOrOTavU55TWsL65CkJAsGj40MT1SEg8dFwQCNJVlE24xVi1
N6lHikdsVdPnsdFRk48aQ/dOs+uih5Rs8f2wZfJhBKGSXSIqk8+Ty1i0E4ohqEkWtv5LOhj3loUy
fN0wWCoqLvRzteNq6J8yb8Qdzsgo3o8Udgm4TrCLBcYszxhGJRKxi6tJ4xSEB42ec67JWG6Q8Jb7
ETTXFw5TG7UD1fZxTZplwNIcwv9k7zyyZDe2LDuVHECBy6CBLgDXHu4eWnSwQkJrjWnVEGpitREk
Mx8f+T8XO5WNygY7JON5PIfB7Nq95+zTbPQ8aq51NKwH/NKyvBMMr1PnuyD9n9bO3d+g42mf0mz4
172dU/fZF/9x/Pw///sPTAE6NcvP/dbYgVVECxYWEeN6UAHmj4wAAXaIJg0dHRmekWVzE/i9gWv+
YglZ2EKhg7v0fbmk/t7YUfkhQVuHBa5zUcWV+g8YAeq3QfmHsluWAc8L2suKLvhH/tk2zRi4Soqo
l3cUpSBe5kyaqvX4jX7RvjEwhjompttFWuMfwJwn5ameEaifOzgg6OtHypxrpFKK6uL+7ZXbpNAL
CIey6X8kI9y8LZ3Lzl51o4ETe5BEMH+kED85Qhsj3dUIDDs6r2KK1wUAI6y1gyZ9VBkCIMTWrWpw
4tm65ta9nwYn4IqbtgpKJoSR5p9zSILtJi3nnvF2VKcK8sbcn59Nfew9Mc17ZACak9RVtp2NGASM
io7Qm6BiVnBiGyNe+Xku7/VwtoFAwwG7gyUI4rU1e0bXkxJHOxl25JVWdQEWPxN6XjCnku7No58F
EN99SWzy2EAiWPpqu4UHJm/9qTMuUsC8PAOGe8JmtBg34Fk5mQk4NjTyO3pPfMlK1yLzl4wVhqeP
AQ7TblJwktqa5ApJtOtWC9JdMViulQrG3UGr760+u67g2QZG2z1mqmqtihiNTJUXXgAd5AlHVV1t
/byOklMtRM4vhuA5xYLVSYw4p0EYr5y5k2smLUKLgPmkwfmkxwnyIbwTzQkGdlTvLa2ZjJsg6yTh
mQrwPc6zIZB2dkkVseuCQdsgAevfZAiyJ9QtttNYU+nZVo7MwejqKwQfaJZ6jfM1EtzJrCxZrtvG
vjF8szsjPc0HL0+NYmScOajxc1NMDcd0btsLq8bPZs/KSvu5UkzlGI0+oLlonPxzKrrI3tqh5t9i
u7kRI0bSVp0owfIstOpNQJcfiaeJwFy2Avt50DAeGEjV16Mm4FZOVpQ+JVV7rJpoOCTmPK25gkn3
TTpqO/xdvqupo7HlA3FOzK3iJHOte5jEyzW3fkaHtXgL5ilYJ4OvQKSXDqbEpdzQUEKNtXTMepCL
bc34IpXjGX+mMIrrZpSnT7lRA36MenfCAD1Yt6EySHe2ZfXaOgkjhhiyjRDjnKRlaCDloevpDYUu
bnDPcDJXWRf4ew0YxfxQBKjsvMq2qktFBsC2M/R0/20KMe2iuCRpW2+THCLDh5SqGHACDl4LMRp8
xtBl8gA42+nL0k4lp1dr5aVIBxF5XRVkGB6rtL1jucvPGNQsdWsUmRRfg8bOVwkNm3Q/47y+XaB+
1DINJ1/j6+LAZCO7KRCvyI5VoJtFkxeN1K59mlz79RwUfBEKVuEobabzhHJZHHs/P2GBbrJTaYSB
5mj9UNz7k4kjahTdGCDPb6xji9EHZWlQcvmSClnjkWnqAMmSeAv0rPZLUaWN9GG3mEHh9ccGoD18
6JlZIXkWUsGdFnX83rZ5C9ZyNolihYc0GV0QqhaiOnmRWM76zI23h8fqdHQ9d9ryHEJJLtPrQh7p
nzj8mijiJMDBu16peeCNNasNjc9pUD0zhW48zurw6Ge2MnkGr9zBKGt9Z2g5Z3oaLLpAvu5ZXyG5
YJBPY2PcGEpQ703IuRtrkBvDNUJ1vK1wBwauwFy+TpOcmVTM8pOaQr+RO1Rd05CjyooZzaNZL5Kd
IsPUQLSaYO5RjMTrI3XeqIk6uVbbUNuFQ1NiIJ3KbT1L8iO97XiNGW644hUQlzQF3aCWWfkQKAgz
vSEK62FfVM18iwigtw/TPC0sepU+VDxVceMBZrXaiy+LHjUMEmf9VARpeC/pAp+9IgPYdPOmweec
ACY+AOtoLa+2mlp5l38leYlfuV7mN+QLSSfAL2Vhfw01FDDYTwDB0m84WCni/twJNXrGClw9iW+M
mL0QxeweNbpX4Jn9lL+RYwUt8YI+zYIi076xZNAZQJSp37iy/7fV0H/fDCstlmlzO/04g6KwULTl
7KEIQSIo02f/dxWPG3Ufrx//8fH5H39BRvrLP+u/qiBboxdM3ULqg6UtWMbfiI22/YtKb1/XwQyB
YASb/p9VkGz/QuwDByP1iSANg/b/b0UQ/0WmNFqmW5opFFn7R8DGZYL249hn+RKoqRRhLN8Cv98C
x/gBfqHOlOJLQ3A31Sa7vraaK/25ysQOrTlgcowHcngslXFTEY8xFt2qrfPLkAFGjiE32I21jshj
sLLHLvRvIMdf2dLBN+ljKLMTMhJO22Jr2I1r6v5Wz7Arw3oGWj63CFQ9SVY86npn0BQnzGReQkcq
v0R8nG1XCnet2Mrq3igEOT7I1SeOMC08Btxv4PWWcuPmxac1GE7tnxTN37I1rAg/8EwBHLoPlYOB
C8bppdQRY+tZwRVP4u2HNfAXEzrzT+yQRXyAAocnYYPWU3+amBQwvkNDkvxtmJZbulleMFzZXNRm
vfWEBoTH/ywtBIKqijliMrBWJ5Lp4jZ2krBadWAlw+WeL5X34JVctj23GRil1f4x6iCwaVO6SZKr
US7horWf2nRvdh9aV36GmbWvehoWGXKp2lHyxfDcO6Pfu/SyUNxEXjV8QYO7GpKcJJSAwy8dB2gM
wBvL/kx8wKM+1FdtN1yq0neV9NpUig9RT8eZ7nIzVW6W30UVz6XL3UAZQ36x7mTJ5WkwRj6Dk2oe
b3P/dW67QwHnH43POhb1je6/x7Wyx/7rtNOaC/Hu33/lf0oDYsUqqEIAbvClQ9j6aZhhNDX48Wri
eft+uuqx1wZJtglRDCj1Lhj6E03jI9JwpzQM5JIpX47FEityrJmJl2ADkuetHTB+GVysiZi349NY
jhFNiYfOj1ZpeW6r9rNSI6Yf2qOazX+D9dF+mu0t79yiUcGijh8NXdtP71xZ+KQIEWuwjeuRE63H
8UmqEZEzYfsaac9J9CDhN4U/7Ixj7gRxTfVc7mSD+IIQjYm4mACdIaxKu1w5GdElo97G8c/rO7g2
q4DmGzceZzDajVJ1To2F1NC3aXsxVEjDyrCr8ud60HaWfY8GBAjnXgsPlVav8mhYmzpsMnp49KOu
VTk8tLzM//4Jyt/Dyx8vXt9fgEldKKP/5Br301sztVCNsOHZ25Y5m2kMe2nGeUTRJE34ucfaKcNw
XRI24ajjKi10+pHlrh5OdBeAIu16AzdIRStizFxdXJT5acrGFcYRJy4fkLDvk6JzygJX1MytSNai
qzQ0D1hw93PZ4to7ZmPp0KQ4dHGzb7vwZuDtVGPcxtm7rdZe2a7LpsPHTqjFGPKUPtvpLcOf3dja
Kshf5nAddO+tKTmTuipo7jUNhRNvonYpVZJLTMBA9PX6BaQ4c8+ivDDmz3Z+6bQ3vIwntX4pagiy
pVvmj4FoINOhbMR3M1dOGR00eTdG3Q7skAO6wdFwFkZ3ipndL8JVCkgPoPlJCmRa27Yz2A+9qa+l
6KGFDCFXt4k/Llr0VcmWoEYnldWjaJVXR7XX4iLWWHJoyj0lPU5xuMHU7zZhvfLD60pcl8E65DZY
mwUzkivK/cF4ZtjvGIZ5qrphZY3GlWpjOC3CS2P5XB+uSv05CUsAdmBEgnORlNhdTBdXyHqUgvOg
nHWGdZl6hx9zU1bPdnMGMTTTV9c7c6UJ1Uk12mQZHnn7WpUSD9Oa09U3aT7tjLj0UumYALGlyXqa
kxtLz7YBa7MJLwFTFCHfjDBqFL42urdbPVU3feM7svmm06zjUuzE3B4YdB1rrs7gOXR/WqfRQfD/
GfOOReeoQqB6lu//ZoWryrKE/7TEEQ8Q08NVARv5H8/VIPbjKcFNCjY42oRU1zHulSganmCbiKpl
BGwAN683aiQYLiSfvkhecuRMsnU7iXBrBGyftb/DwrYTse7KSD5H/Suj1RCU5wTlbunThO2aQ2Hj
xce6RYrNwcDer1q2J6gAg+WqbjT47oJtihTVVNUHbV71kuz0ebKnjxppTFzG53IJVikZapOVFonO
jemgSpF2llLtwLTs3pTuJ/MoGvWOrIJtWMeepR30eFqPzbthpZtAuuWRk8/AOHLIvCgb9o0drqd5
TcbWyo/Opg8davA9vXiz1HyTYCTrxtgLcssDjuwMk/Ag9Li2PLuNwmRXNs4pwXZ5iuTaf/Izyc3D
3g3tlicFPJ2GKTTiVFhXWTetJ4sRzSRckWPWSOCZGsFRyV7b0nQFN7YmtVeS2m0Gq7nyLYvjzKiu
JF/GuaVj0NhHVBEkvHhJd0nVjpZOji7gGSkMZXwculrIuJQhkp2Bq+5DwqasbIfnwxskbQ/VwYGU
3FbPRp6uIV9gVsEISZLDGM484JKCB9eLX3iRGh2ied7L7SqTw005yq6m1x44yCs9K4G/R56wlA2u
tRszfw6S1wRP8WQ9zzOLo2P+Yq6ScGDL+ur6D621toNEwMD0EDKQ6/FW9nPPsGNnJvWuCXOvzJgP
wMYP3uaZfRNoq+3f5EnvqeNT9w0O+pys96a9qN3NrJ2QFa5ILHE6s3VVqpISMlBTaZhQWgBEByMh
kaSfnEzRvTplrMQiS7jVNuUjKl9n6OV1M7JDVo5i3abjVQAnTakvgL7XUy/WGr5EU4x4ayATwMFJ
ul3TZKukws8ulc4UnQCAu4l+pXV7/PpXcy9BfcQ/XBmVg3XXmQW2UKvNhddYGym/zaRdrGVM05Ip
4YFUZBHyCU2JRlJ3hAWwy/AlAo3MdZ/52FM2pSFdRyXS7wrRRoV8IWHh64l+n7O70hx/ggLsxLb/
nFryVTRTs/bXy0gYD9xRRh1+Qx1+h2hqy/SQvv4l0K/D6CXoZjepSDXptKsE+IBPr2VWtpCUt0r9
EQQfRrbuIUJKPhGC+hqLKc7b6pHp2pbYyG07X3c6AU/BW4Dwvho2RBm9oe1BSOZzsCiETvj4rFsn
JuHgoI+mu+wYcciZ03+xhsh0wNmOmHxVZONRYwEuvOaaALRmrBmwZB8lxVvb3QB7ZnBKSkliuAQp
XsJkbwIEwOe3VttbO7gioMeVB9DkoOXK4pFrflgfgvkTFyK6T776ZfBhvyVhvqLBiHEpxXDZHX07
fjcg/hgjg9GierWgptVzxrzEHmKvH2aoZkN5nmTzUS4NVxYUhXaq1w6xV3qzUtTR9aX2oYbclFxD
fh+3WOTe+8ECUKOb8kaSrPpihRHiWbFBS7vquCYdKg6XQK6Yn+htsArz/Co1o3aD0DR5IlEBwA5Y
J8FygSY9VKVrA2HylFltV7BT8r1i6l+aUqzVTj1xaK+6rNhncUIXkAqKIaIN9kOhqXfT6Z8M9NmZ
tcNQvo5W7Vnli6V1X1y70YlYSyoR37XqkzRqd2KdTMqNH1R3dTydLHVYhRhlVk258KNNrvjYQfd5
O54UYqHGAp6hWV/C76PO5vUt4H8oNcSkqiv2EEC2k0hc3wxudcm6rVLspxEquzkxN40ZXYMCPUWz
RTSFMoEQAPrQUkQChMC4lDrZUCMOQbVAI+mAiezZsIKVCka9b/j7m9G0m6MlVq13RSS9q7n13CYP
ml7dST3KYameWjpOIHNyRZ9WY6R6gS5t4eX3gvHh3Dl2ss/zAxT7e5bkmNM6Nzfknm6n7lmw/XSf
s6+iYc4XYjW3L119FjO0pnkdKle04/q6POHUo9guupsQXecGO/SbH3XRRpANE4C1APLCXBlBz8rE
IkgzzE52ITcUVbtJNdBps7ExgzvfvIlTk8it4NRRBiUGLw6KREdWpFUryFlCruG18LSz+tnqbmtN
dcnsxPY5o0Xed48C3KKQXQWGTo1EWLul3yW9FmMHiS71WMi8hyWkdMAPW/UrJipsH30olcf8PL1h
S4PnCBWnLU9W4GV3crYS00Xtb9S03TbGw5QetbNZ0Ji/Ms21JD3WDbXiZ9nq14P2PprYt88thkbk
DyzqWQ5PU342evUw8oZJLbyuMrwoas31xjHD3WJgxnKJ0mRj+fpGh8EkgxLwAOToACd18Byq5Zl9
tGrTxMuSk02QVuzjPkJ17lhbthg83tJ8brQj3CXXb1R3YO/Wwo0CtTE4WEjV5XmVpqsCan4IOwGA
zOS2YtOmwJIDHGr3jXrMZGBsk2eq/k2SWg7LItMzb6xv8NICTf9QqQFiNmM0BsV1Fd+r86uoz3GB
quSSyprHW9BZG9YwRsqsJMQhWvXzNuCyYxYH058gmx3pJ1oy0wrM7VV5h00afL2bKeaaAewuzWg1
U+6WOiqb6SSXDUYzuF7UPw0XO8W4sYcvDFm8PViU86VDsMtR8ZUzZbn6MdX7jl9seo4WnAbPPjDe
Ne4KbbLPinPdUSA9KdULDY2K7n1Ay7K+q5qC0nZdccD08kpDBg+NYNUXqsNcEqiFysuNZE61XBzV
e+bxJic6KCx9oHQnlVTUsyvbe0285NLO8KebvBue1Ch+SP1kI5fdbdqLmzb4bAH8wTChLS3kd2V6
7/phlxjpOqDBURSAA8k9Tct7OXzqAaNT2kRZ5XScuiQA8aWXu7yvvVyeH7m3zVVxyLhTNO0+0c8g
Dldc3CF02WvNuMgZJiygCWnvVaZPwCNKGWkE0jJs9IbhLCRoC3llLXWXeOw3GckIAMxaHP9l8lKU
KLzqlugy3Uuz1MOFsNaV5a1N7yZbuIzWIcQjQUvKfdZh6rf3JN2QxNo4YXlvWk+9/GxNyaHU3yy/
2qEZcJNGnEVm75MxOimM2k2Aggtgv4LQv1xIVTU8mImyHlV1H2tEHUrDoUbqKZV453026bBHtmTc
9ZqMrbasPcSXCy/vCovaLa44h+REDsZulbB6NUo/1EKupH+IsUOZZZAG1rEHZBAdiJQlyCuT9pAw
HTn/8rPrBmWB7A8umLlDhVlsHkkCmvRdMz7o0sDOXR1ypkJ50OLSvcvmhzp+LAf5YC6zdWkA6zHe
mk1xqZob3GQs+GxnR/JVXCmcAeZCgzzU4inNtw2JD1gs3SZg21XXinHXBPdylKybeObsHtDDfRXC
96IvhIKHspePI2t4suvd1FzCq0R5DbP2rovDlQLkafzgel06WWV/pX5I/isLsIKbOcMjZNAZbsGb
qPUFwZ4jXyX2dlC83IAmQHiyJpxpAn6FqmxENwNxCiGglbVeQx5Rr0sb+i/bXkkobJLdmNykCqIw
rOI9d5KqlLZmiBIPIVOn31uEFjilFj+GbPij9ZWatzWdjtBQ2Td2rXFZfLg18ua6CG5CUAhqfNFY
PEFJVhZyosQLXoLPjOvfuDaBrgRnpX9m6btdbrx07XUsffTBGm3TpKauL958KnWiANepydRCJbEz
vLWZAUjcIwdASF13FJLk5BM1ustb70drgctV2RmHoXuFWWLkG2E4drkdWxd/3zr+5BGL+cO3a2+a
3Nl+a5RkRQNeT2Bsb9vELWecpjBcP5XxDiI6hvFIN17qoXLMcnSZA73UJcWcoYE3W+A5ueMr4RVz
Jc+cx73UkahJ1yOdjqgmdxJMzLkOwetpq+jeisj8Ut/KUfJ0PTwiinAVvbspgbml1UsE5bEKnpHc
rUZjWOGb3y5cMSO/FvYl18vtwL+JytiLuD2T5X20+IoaLXEnniZtR8ccnzK9cic2g3SsYQY8lrQ6
MpsQG9ltafGq8sWPYQZ11yHJT1IMLqDoPXy77sAGx5CJ94J7P13hrmk+9bZ4jiJSsfIVlcMqMY4G
twp/zmGfv+eCmJ7wrjaTtTK37MnXajNs7R7i0KajXQF7hPS4FaI7p5YZDE/qEQWLxx3Tq4FPILhi
caxMm2u+P+8DQwdGCxYYbN7QEm6RDk6n3eigEtrguS/sTTZpbgapIZbvpOlOxatNbqgTtcOaVLPr
OHvGY/4yl8nK1/gdVWNfFMIpm8DLy+BhttIjqhi0SNl2DPvr1PzI8/uKFqPWZF7d8Jpq8obQQq+M
L4WqXSYx7IBE7MJQo6VAO6G+TAAi4nE90wTCAIzWx/ASXOHm+FnklygcyQjrXDEwyBpg/0/XIzZ2
WaCzZpU1TNsTSd0s9yrye+lQPPbVzkq4ZyqsrtaNKn83W29xMp6Jml6YFJ+heoPTljv6KUpsEDgG
LdHnkrtTM793UVtiHl8+p9Q5LYdrBcGaMt373UM7heDhzEMNZzRUZnJtMXPQfy70ZwiJpzF9Zry6
5ja7jcLsDF/1AB5rHZVfvbbpsg00UDJb4nXA0a5YD0VLVk/rdv2mH+kqCYg8s/EsqYXnz0wX5xxe
xgicUuxx2bqFFq/z+DZEGjTXtdNBTov7YJOlh1xpvNE6ZOorQe2WWR37LDoUmnIoGVPoPc7cKEcg
kJ7SXtoU/LuqUbcy14+ouhvZ+tOBu2xAPdk8afZqQG+PF3dfYdDPEGyG7kSjIcrBbVmcYS3DdZVX
OGFtVnsQ8kTj3o3aQ0ZhbQqIldGu7J7GvN5ZxEwLmmPkxBeKvY7poCwX2EIfYi7g5FYG9lXW3rb+
qWCOW44v7Mm5AsN2RlJIE3Ugw/x/EevS+Wky+1vYtY6hINAaGe85s0mvi7urhMWbJXxBYsnS+Woo
hlvh41qOpStrjDnxi2k50D6EVmyMtHkwW+Ml7P3HtCyBFdbvSUxesa4/MVZ1RwJma6iyCPh4Tv2q
GbV3fcFnGZF/HLU4Zkm3KoBva1P5Bk9J/uxldv1QpGctsk6Nyd7XcRstsoQiQQxsGRNXXfsCYJYm
LURCR+HWmQ/FazgEbHhUAgTFYyuYHuNp5Te5G9VMXkO0pJpTpcWxg5uXK9auKYu1CMWqhcBhRW+h
iT+iIdZUje5xqy9YLIgi5KSaDIwj+2ru+Lg6Az4IiInOJ0ZxKvIopjpkzgQbgih1NibGSP++kWf8
ZMH6tVWvwzxjPId70VpcUz+Mx2JUk6qhBj4CunIvSeuUB648jdZOrXqncSPKCpOJinViWEyXpeD5
bPLkK+Alsuk4ISm3yW5uOIymPPHI/QXpxVdZPWIuOaO8Wfo+9LHDTaXa56GYvdqGmpnLBCYU+ZHh
OJbxOGD3N556Mb9FQ7KvhbwN7In1dJggpzUD0BiUsGghsYmfFP5MXSlWSkUKWTzQrUFTYtxIPkmm
frvCxnQ/pPfgl9Em3fYyEDzKx7JTDnVjr9LwEfS1KLNffdD/0lz2V1NGDRsv12sTSZii/zTxiE30
2tJUMiazXsFvPEnh8wzCr4sz4H1f7fRowpqZYZGLdDW3t7VyW1DlKyX3AM50qwZ92pg3VhBvIFda
dKnko0HvJZGpdQkLao7xxq7EOu8JoWVUVVrqbjDOefHYdqZTaV+iNj29PPXFru0Bnw/Xeky8kXLw
w9c4fRhU2J341ANaJM1wSjvzoGsF/EjFq2uKPG6Sg1C4E1zV5nugX8GD2HfZTmXoEISYd6sTaEXv
e+X9I+nhv7SM/vdN0l8/MpTjCE/q6L39cZy+dLp5ef61ZPAufR2Zwr/+xQ/9Pik3fyE9kKGY0OjE
Wt8phb9Pyq1f0LbAPMKap8vyt5TwN70g8/DFJ7f82K/5hn+YlDM+xzhpY9PGRKr9E7mgrPx5VM4f
IhjlwxRAtGj/ZMlLlR7HZp4ZUFDkCOhqABtScK3VthJ94TWrom53VTvXcB8GQ7+EsV8/xKVFDkAd
gPtBgJWVe5IU+mu0K9kRMhxhatDPeTf1rlBfA9As9/wpxcrXQews9MQGvbzV7WOl1jc44iPq2x7t
VdkoTxOeiXc7z9LrthzYH0U96PdhFJUY0DXYznHL/AzMbFZzDofhnSgn+bHwQ3R9MN9epkTHD1AN
7MW8Y1uBJvBLhwcz0DyzmI/VBQzzIg31c9H06nVajTRByVQ6FKZiANDQpx3z/fbTEGnr2RCsDqU1
p6dYngkZTELpWg3AVSrRpB1QkUdrEDFEAxqxDW5zNoFpAIsfb2WA0NAIU928Iz3NvK2sGh8I+Fmy
TYKV1dCuImexknEP2COy8xETW2wurUXUYlbJZXz2S1IKRioVfw8/M3eXnOoVcq2EKiunJwAz0TWr
7prZRk9XPvV3cStZuyq0hzPQh+pWJlPomKl6ekvfEfiSzrS8WRVQVB/qMR1XsTYV93ZOE6BJVBWv
UVgIL57C+DZT7Ikw8HZG6dNJPjNzyzeusInOzyrGRvTaIeaKVRN18nttUAkQuRvFAflT07dYG7pU
33pZUZsPCPbCEoDZzJY4pJHkjXrmb0pk3/9jVwcjgbjnbzTNurm80P96f3Jfs/LzPfz8cX/69Wd+
254shDc67kQNpfxikDYY6f2+PS3QCbyLhqwDXjdx0P6nkEdRfmG/Qh2yKJeZry+z8N+VPCid2e90
1EcIfBgU/iM580/e3cUej+kdgRGbkKKhuf5jpVKTRI43pq62Soxf2Ox3LamBjdYQT5P9jWn3zx+l
qAZcP7ZiQBv6Ilv6sSjqoqyJFUtD2GOOzzj0X1s/u6NdcM8XY/xNBfanAkxbfKtot9GPE/OE2ukP
n9X0gT74vpZsfcGVXccdcBVFM4Ro9EKbH573X4h5/vKj0A0rCr4aASTkjx+V0FDDDyQn2yGt7vii
X0RcnIck3P37j+Hp8wf9YTa8oEPwecKkITgPTukfPyi328KYhkrdgOfkkkskTBLRbf8tgcUP06qI
yB6xyOa84e8q9OygBbNczJt6Fm0HXD8o6+s2ROq30rUhgLPdtqikEmgpxZ3FMUKyTt7N0RdkcMRZ
faU9MLKngYgGlXITRGbpVENpboaEVkgY+IzH7WDU19AHS6K68vEWHYlPbynErBbr2AczzHt7C6Oa
19NBJsUchdM+iCN2vjYCN1KD1NxHU/hWwfkFUG7mG7XEpIZCOSJ9Qxn9Ccu10fT7YbIgzwdSlrjJ
PJGkMtD3roia5N67NP/7fkhvpoIEJYfETi4AyZyIZ5wCgNnH0ejP02SqeBJDozsmsKnPZqjNV42h
KE8d9Dnk6IjFUYXWJMCQ8D0lU+O19ajeKkRsiE00xe3NJKXDVi6GK79ltGPAOFuUM42OeL2vYzpk
REwUTADpMR4BpKeTWzYD6diRPJfjGiZDN98ZqEfDy2yE3V1n5eLA+oxOJl6jx6qnFm3mNKDVbYZn
LEbTQ1tV6VmH63oohpaCMp865aRbkKCcIqitM+70ci1rjXgeFNTqWc3sAruYMqDRLbSOOB9C4CNX
pgN6XSE5XREhYhVuOdbWrihDH21Gid+ur0XCzDHSwa+EhBXfB4Oq3ustwb4OnJaGCxNOKsbKuT2j
NEH7zKMsVf3EUE2slkD7BcAd5w9j2OFkxR4GX77QxNzg1iK1CDZ+L5nTOY+t4Sk2GwWpAqE5NWql
1q4np1G0sX0L9YKB3RxP04XosvhKGgtqCaTogwPTUgkQYpMYRcaYv+5KBcyv1C08Wq3V1uR19CtF
geo2hSqAtlgU1+kYKvsiMkoL2ExX5JVTl0TsOFJjDI2jF1F0qqQeIn6SqAz/NWZBI4HKhy73KwKT
8vqgGtqNiakctY8KjTOSxqssl6IVOrfwMEiJLe8nbF5MDSvmeuUqiMpQfKn5kEl/I/5S/rTLsNEj
YF/0oGxp8s/Agylo+pCv1ebGV4+vY2qUjygbxYgipxjw7lrTVoBj3wmyxc5kgjTTZhq0/mUopey9
08d43XZd+piIvN3aklpBBLcJ0CHzgKGPTWyROBFaGHzy1hv4A7RpWltYWH23YOto6NB1YjPUMgFe
39vaP7qw/P+IwZEVKDM/nAB/ol1tutf8Ne5e2z+Gqf76Y79ffexfSONEEaeBYSE6ZolV/622kIl1
Fzb/t41amQJE5T/9bpWSf1ngZrLNsc81A5H3f9UW9i82hybwdk1VLK5V6j+5+yikwP90ZMFeoagQ
aJS5gRnfVqof+iA6UERVkuty15n0NELYAivqWCZWpahl5nsZsoBrFe0+wzRFslawX6XxMpnsQjWw
2g1MxNB0AgWQDiZiI2ISnJjRVm0bXDCJXeAOSYV/x1RWvAYp2xvUvDxesV8yhWsjIPm7Aox5A1iA
zcGBAlzf4t2VP0YfI4Zb8TWEzB2JR9+p4HrohLSJinkoW5LLUP4VZ4OsG6LHrEwZiMFJhjOfmqx1
rDDtOrHb+TDpYX6TSlaoOzIxPJYnQSNke5HjhTuYyDR3hlYYqdcHmbpK/V5N1hnGSUjk8mQELh5u
nAGKLeju4ysDQzDQmzkJ3uFtXUmIuPS8Rb0nyyK4NfIGKU2AwZ/mrFyj9tD5/T78hB4eUPvOYlJS
x9d45YkhJ9s6R6U0aS+GPTQCB3sQDE5u5iZDCYW+otMHRcSsF6o4QXldxazO+g6BluOseBBLMrS/
ZETTtW5O/ndwdDgsIdLTkifdQ0iJXzlPKBir78jpnDblV9EmBFFr9pAWK1bgALC+WFQxS2q1XmcE
WDOvKq29+h1s3fxf9s5sSW4j27JfBJljcAyvMUfkPGfyBZbMJDEDDjjmr++FYFESVdd0S90v/VBm
ZWWSSUmRMcD97LP32ueS6/BceD2dy6/HcxF2pmFPryOcvDMOMzGwdD4XZ1u9j8TJuQkGzDqXa7fk
ymnjLqjCWY0kkQzWUR1l3PW5mLsIp2a+RDWziQDF/m07VOyEkZSyz7SNWd3lc8r+gICrZgmkQ7wH
Uw84d8UCux23njUosLJxg0XCq4Iavds0C3lqkybgmONtcHfScBIgA2HZk3cTQFV3Mh/SclN0g8lm
bDayOLqLrZjXfoj7uF5BgleYtgnMIvG5bt9u0zpiG8F4nd7lNkzSJgEDtxn7vNaXXdMDrKlHOT7B
0dZ8Fuv8NpzcfTtQd9jnETt5yr8DIOTUJhZguNFKzAvy9HBXA/lBPI82wMRmwd4mvM8pqItVw/Ph
ksUzzCXfwe48krMZSppBc/20OPpDv//mBKzIPKUh1MAMP5ijKljntvgPR0I4ovA3SQ9UDqNVXOEK
GcVHO2gaMkJiR47cM2DfDM30qpw55fYwebeJ6ZTXlmmpbcgncUXmqmVb6/W3qQaDo/BhHAuTSpSm
K9E/tSHx0tGrsAL9EG1k5z5OYP3pNcrrS+qqgJPGk4/Ml1KFuBvCWm2bUj+aQEoPerRGaoswb/hV
fc8NFXCL8WzV4h26317YNUnhvOXb2PtsMgkjfzfb2n3RbmG99s0UvzSKVYNltdkhoNhq11VxdnCG
tub9mvayqbDE5FG2d7q4u8ZkgMPN566R4APhM2vrSzGK11qWbJpS9Mpprjx4yXRALRdYqthAulq4
SgqRZPWqCnTMci3IeV1khe/WoKXumSLqeGPEReVhUXD1pT2mvd5mqi4e7HKmrZeXtH+aWPrtWrSQ
G7w4zG6h6FFkURbbMBOfNSGMT2N2IQikhctiLKC6stTRm550dEobRJtcskzM8zTEvcR3mPzlkL9n
ofqq4Grf615bV7RtxLs6w9ZhL1jB7r/Cwn8kLFAfywD3N8JCnLyrd/1nXeHHj/w8+wV16UuiQXID
4Lb4U1NwyPlYCA4CWYHZd/lHPyXPBXDnOpzIS3iHAZlJ9aemsNSoW8LhihkADfuH6SDz3yRPH1EB
zUJAorMlkuyvk2rTcTL5k+ftPUCWa0FrIgFBeFpWQ5mc7UXxhmt/kq3bcUitfeQHzrTqeYYNK4es
UEkNbOp+/OnF+x+mdKpo/noXWfp6mQCED5DPhln+62/KhPI7FTmVeRbDYRJV6WNaZMPiQO40rOku
OTSl9xGO+HVbUohX5hB8G60CLv9IB3ughmljwqrb2EOIR2GMU9qGwuQ7N4ZdDZr2wcHx+EFAgUec
T5SmMa/y3tvwlLF15tDRgvrXkno/TK4X71BdHozYDd5A/w6PCVnSRplrL5iOSK0XbU4piu3RD+wx
+zDoTgcfl9ZYDLRZfTHFi04XfqiPH0FgakyM5GhzIDZxidHQv5qxQUMfbxZCxdXwe5FwZCcHiRuS
Mpzeeaka5yCBr+/yICPhOc/mdlhahYPWY3XSqWcbp3hlWrvErW8Ybsqbnw3DprK956lpJIBho1fA
zJLQ5VX7V+dwO7dDYqzm0ApYYsugWxwCoet408pK7Ousc177cd7p5pc6YoGDdqulfW2l4Y3bIsh6
omvW525ikEXgUKRYwzTBbiyzSzP0h1XhgAT5o6m4gwV0IYk8H8NUYVFfKos5oeEFTd3hj9piT6WX
qdO9n5uLi9K6STvA3/9Be3Ekqj2gpKtG0o5WDtSV9vg0eyd5ycxmoo1Y3P2lzDiO2ZYRLO2XQuOu
MOXB6GERsbvrHkQ6fw2ihoV5rDGTjBV0mKm5pRFoacJAiJFR8XWMgm9/tBx7dfQy1t5zHtfzQ1/A
WV1jRi22TtTtYpNSt3DU+5hWxDWNJ8cmU89jEE9HAv3sr1x8IHDtmyH8GNABnhGAPiyJeQYvl3Uu
RI4GbHhwEeNt6BfTHU5nOkaF2PxRjwxsst6UjXF1rkhme8ESFpXtivi1v/WHZSs91f9WltynqYEr
3fLxhGJIo5qVY3nEkqiM5SymD+Hcnwz3wF1pchjSG1D8jTnXsLqV1CsHs1RsfXAV3VhmhcZleF6x
V2Jk52xmJvUzELpR7cNP5ZlH71y2HI6Os0YrYu3tYXSdB/WY4uh7bjwfqtMMW6b3salUU+3f9hP+
gob9X+W8zXQLnATXyB0HKmEQRdeyoUqPJM54kfnTHRg1selc9WAmY3JsFdSqKisxrLoYudviKXco
vkN/upiG5NKt5svWwJbJFYViJcAF153owl1P+229NZIiuvpLeXNRpullT/MPAwSeOYN4xMZjmKd8
1riHUG6T4PmlyRn6PIpZQnbGMTXOH+/DgalxV8+NlXMHxo0yU9xxiAMK3/oIx7qYDbmGunLb8O00
dOycmDm6iygL5+9Ok2WfEd4j6DRdDMrch6QwesEDOPzFZ8WffzTncA9yvgD47h8KwJ7EJJPuOw4R
82nmDvGcJA444rwB3Z9sUYqq76lPTDuZophEQKRa4xNWw3Tf6pAdjh9WyTf2L8A5q9h6AWPX7Tst
sQovNnLnc4JjsFaGtLkbOhe40Qwit0qTCk8sZyXTobqD+zTdh3HPjWpSJbbzoIG/Q1eicTmPKSXk
OZsTBh0YfY5dPBQksRMsunPKMDSVXN5gFu7o3oUlp/rhqW9wxxMe6O8VkICI++289N9kQaavWeyT
ZIcqGGy91FUOY00XVg8YvY1+i9sco7FRmg2Nvk6CBnpoEVhfU3w6164YWRX3xRgRy/PH5pFD28jo
eqdTe7VcpAPWgYAamAq95tKNYzIFjfWY0rhH2yx+EzpHh/G1Zl0Hmwd7op2AE6vKiHyUAFzJI7sL
j6PdNd9Gp61PleVj6w3cB48ZPF7LKKaA1BY9V3pQYdvAZW7Ia9mNIIKmzFpFAH/uvdYGFD1FfP9g
Nj+HNZ8krNLthaVc+4urptDAfgG1Nm7i4JGPjIEsa2D+snOTpCk9FCne9tj+0oULuMFq9V3ojna9
jjVPTjyESI505UWLKVZD3AT6Nr3AyW1ZyrljjvgsxLXybHGwChFchBSwcI9XZoNigF2ZtudV6ImZ
x2/SzEfOmfxJCaP82tu4U08KGNIupVGYcanJK7X1OIPAtHX0wq+lC4mWfJ6uzY3TuXN8RxucfSRM
ERzyoIKiYvkpt/e2wa4p/Lr7jOeq/tpyqjz4mdMewrimiYSpIWLukHW7G9uRoGpYz+HGhleDoxac
4HgYZyuh4dfv5/TKszWtlL5Br9vlrIy2fhqlmm858kltJnUVvUYYkRBX+whupFXr8S1t2xGEZZ3Q
fBOmQRRvS0xJeQJqBFmj1RncLXgNXpLp7+w93G4d+3G8nUCjvKRp5K7lnHSHvvQEgr0WpFFy3N68
BMSAgnrnjzK8ALQFaCKfhjs/AyhwQT9BXF7OVdeJj5kPKDebbpZGsXOHkncWHlim3EthlzwSNxJg
y9Ll1zT+Ngtba37MbUMp0ngUbEtcoVU3vJPSm5/6mq6Ie/oEovD/ApD//yIa/n9ohGCpw3X8b8eB
uHvnf78MBOcf+tdAYAob6jUuZMwLRMtdB1nvdzHwj82ibf72I1los3Zkuen+MQVY8jdXcEk+Twn8
nwj+ifrHzfEvN27wSCwvHUAELP3+nU9Ke4PhGk0Xnty5lkT9VVhutVFAwzCMJuDCSL/bsG+dvt/0
ojKGNeaI8FnriDCez0YbFADckYIYepU3u6aaQJfmuCxgeVnGBEYsNz9yM0CQxzLR5oeiT1xSpzOB
EXJVsX0QnVGRhLZiYAFRv6xmqGlM6FNCkYIjZPYHv2BTsBZu7+0s7adgTBuMA5XfeHSuBcG2oE6E
CG5JMI/N2JWivukGgFoPMbTzeweGAEriGv5GKLezbeUvrN9ne2smlH1duH7qbMrZ6h0490PPCUFR
OXUVNVwS1vrCzb6VYdlat40pq8tMZMOw+OUkwhMuClpgCm5TOyv2okt+x1iSyjnBwOYgb6ASZkFX
0kOUB1jkvL6at3aY04yRgz17ynFx6F2a8Eik83Hxh5aZbD59dAkwTnXkvw0lveo2YCi9ygaXpZmc
jPChtVK3w306kFnbKXswbULGHSlE1YmB2I/ExQyZmIKRjGd9+QK7ohqOQZh1ezPrjDe3GMGyzDp0
6B4AA4faFYT0vGCYBDaCAJt3bYmUxzlwIGkzgBLu6pRwRs+iC/VhqnX7adqG4VxFso/LKwOEf1qz
DpIDmGFKjgBZMlvmVwVq2SoJ5y/J9OhZdbCVipbeIL6aBiYrK+ERRYLJy8JX188uSTQxd3VQIZ16
y+j8aXehfPxLL+ts+vF2KexM/QorvaiOIiZJl0He3FWGS86bptYqZIspg+qq6rsvSWc0m3imktTz
w2JVKrHALuJjM87xuul6bzWzXfEbOlwTRdkbRNVHriDhMx2RV390uUbjqI50hY6UVvXyJF1qdJW0
9+diVzPsQRzSqvj1L+Wu4FfrdcitK4NkuM0KvkQGDCevtTRoxYTRyGbXinvvIyOMv/YtCns11edb
0ODky5CWd7AS/lX86kHPPWYUbDKHlmQ50xTe7RQF+9wWVD4ITj1r6L54fnIdVV21AjrLYVhbGy44
kr5pBU67s8K7rJi56Ms+7DAaEuudMr+9jho7uXN6/UwPbn4d6NRdO0RC1wFaHSGA1qPCNn/uvRSX
/VIcGyM5bW0XXCkOJAdu/DS81FIHN3zteV/RjNfTZDtfVDXS0zzFS6d1+zKOxid4AiRN7W0DVhtc
iX92ywLaLq+ayvpWJEF4IvZPxtEllJ/hxm0gi23o2MwuZZCFN2NoFQTD6oaGe/axU0UP3Vx/JpG/
qX0BPnx8HRJ4rixmYm4YqGVeBHEts8FnJX4GDo5vmEJct4KOe6aLpA+0Y4LIO+LC/r2cVkr6uUix
x3vWuICTaw2Cra8v/byu964K/euw1uI5RrFBKQ3sNysPHQzBcIgbr11VC9cyZ8NQm7V/XVV0owJb
K0lQUmQLx6jl72Lx4FHDfUsb+6rvib6mwgTx9LPVlqu43AYkeoKm+LR0TRpGFdmWfcZwasfZ3RpT
JW8NCr4OuveeCIWPjHd5TjkYGSyZwR6zdLSr6uhQSPfIYWDeUM5qYGSlBtDKjefBNYBW2XP/vVLM
qWPfIdqWKsx3WWXKDcKwvfLohauH+NDR8nMPpWDeW7jUYMM5vChmDcuCejD+ygAlvhTn2hYjRlBw
ZMScOitLLfgSw3iPeJqQdaWTTwU4V4alT3dKS5v8D+SAkBeaGBRzje7FdyB1fGaMyIOeBkd3VdMc
SSuaW++0kd+4AYMfXWSIODn28kuFOvOXwt0h4zYLgeZGle31bDnlK0t9okpGWGxTqhbep8zZG04r
d2lJUR8sKv9HE2+fxfHe6W2D+QNGR8mqBBDaSN3W0snb4VneKcPo76O65Ouce7SGVgReG+dEGdNK
p5LCQIX7tjQA8XUjfvmOK3noEip2TNN5KnnuTVPsr4qiAu3ya1tvFQLYrJyKfKrTIG+3ME+E7A8R
HNPrIpkV/LhgWBeG65Ax6cb7vvCucprg7nO253fKJGo9pxbR+jwk3l5epwO4Zp4N5K6C/oLnzvzO
Zi4EsZu9Fb775kNZPmqJiz/Gt3DT0WC5t4LmTaSD2HYC9G3JZu9KIEdfAxa3mU20739rKcjB3pCW
2ZduJhIxtIVE8aENy0BzEGzJqH4BlZNZx9KLi9PAG0k3bUPnuEkL4MWfGoH5Wuht0/rddZ3SfdHj
KvlRC9wMLCWHdjJOQroxAbja2E91i+2eKor7pplS0jwKJVLnqGEBKOGxjmZ2hVb3szIYh02TUqnY
Jwx9MR3Zq5kjbmHCqK9WNeZ3Ed04kgkZPHjoYcE3pvgm8qAMO/Bdk9MMGu6b3UOxttrQIGs2Uhqw
Qkwdv5+rhqmyFUxI9taJuXYrK1YSRY9mOTM5YuFJPd6EbLZgNbhVXzGy+XNYiC0dDZonW5OjnOTc
uKhrVGaQXJraVONlPA/7ghn+O8vIh8YeRHTnFU5hblsVTNGFSGKyS3PpKQJ2dMOqjS6FlJvQT4du
H5ROPOwVQxv5PkUKYVNVTT7fU6eHpySZFHVFoGmTyQMWTAhwJYBfDsQV6iT7aHvWeNxafOfF1H3B
gyPli/5Y4nJL6XZMpLGdlK276yCfYth2WU+8w3dm4CO17yF0bRaOnfNqNGxQNnTW0gbO3bNRd42R
AqW3hiBrj52NGnYRuNMUEuXmnjkfXYwVWz5XhQLUUEa2+j7Zc1Dy7O3cS1Yk8wWnnZ9vRyfT3f0A
D9Jj5TRhEcnsPLjkAE2GK1+lBd0GDQVzWk+h2AJbw1gVxWJ+cZuh2qkyqD7ayu9AV2UTFbkTIbWs
6+ynYu6AGllsa52NGMs+xLyf6C0iafg2ubBhOIt5HHmdS8vaPFw1cxxddOReLsCfN/IkOn5PBAQM
31vB8JteGM1x/7fVBLDEsdIKkkFk5nuw42yWunKEvBVg6YOWpbgjbpMKY8hlRK24OEqnMWIi2Ekx
fzGCYL6lu9K/aoXhlFxhUrthWk7c7D7DIaU2hZ/AQqLiD07E0DEjz4mILto4gEZpGBQlYEMKb+my
6YpdVuTedEWRr/GdXqdKfnF038X7yneGb3R4zu+ZE+kdcMbOeTnPQf91kPwvzlTMQHg6/mZiJD3T
Jfn7Ap/78t68R9X8y/D44+d/bpOC32DMYZBnb4K78Lw2+n14tH9jm2MLOGUUvQSLH/ank4Sf8nj6
MSpiJEEW/X2hZLFQArULB0fyqwqKWv7JKOkulpRfvI8m3hL+0/hn0VLYnPEn/7N3FPoZTE0fhQtV
rYST5KEq7LnyD5fMRJ31gZMebmK+IBTnlImQVYMLWXE2+hoUSwRwcTY82IuYOnBb8GUI29vSKDO9
oamRDe0C0mXtXo4B7jYHef3MdTTMhfFoLbjHUSf9MRsccYvlHmFWzOmuXgCRbFbVIZek8lBnfMmD
C8W/acJ5nyxgonQUkCatiIJSc8FPFuDmIHgvUEprwVOGQrf3WROE5O+BV5oLxpINA0RLb4FbauHi
APcX5OXUqOYUc/nd81wQB1gOKj0WkQCU6Z2hmTy05ZG8kHPRDZ49kV7Mx5fSAByHniVYoZt1xR2w
D9u1bFytV9ypY9yCUU5JMqbRaDiB7nT7C7BxTX43uLq66Re4Z3jmfFqdBZQ4K4iD0o02GmD+kJOT
MxqUg4GYoe3U0fNUwKXlllLwoGPl2AR7E8faeGsZjgBAX1kiZy+vgy74ki1IUgBH0EnTKXQutNKj
t4XQ3SGDjhYoU7oqOSiGaWy3TZ+6qFYNV/09l3BICwM41NnLAKNOTTzd1GLBpYLKx5MgF4qqfwaq
eme4KpxOQstgXMr7dqGvFkFWnFzdGheJ8Oc7z0RM7cthetCur/MTVRhG/piDVbAPbt+ZbyU1Uu0j
43LxWfELgn7Fic8BUXZQeitnbpy91ShQFlwW0Dgtm6GN8P0wAcoSohb5p50Reb8Y47BhvVWJG7dT
LaGBRRqPDbyMbqXhNYHseJuNUazJ1sPcr33eoLxLIbFPI8z4MnO9L5S6m2+6dbrFoVAARAap2kK/
6qJTwWkKG6dZz7mVPDJ8WhF5wJLTXw3tvsqt6CGD0frodOzxuZRpuIvkPFlkZQ+pO8iN3VjxW5+1
ACbqbn4ZCoB0XNRz8xHfaEt3MGXSAkDxaL4x2eC6FUawTyq2ypwTiXiv6j7daMXKZkot5ppp+QTA
xEhBGkB9h3VLr8eTDsrhsCi5tGJY3KoInoirwk6YgjviyJiT8OQM4zTOAPK5vE1Zj3jtkjBbARTo
bmzyh4yfPZHuIav3A7unY5YI80X5Rn6wpnrftH18UZSAHqrINu2llLj/5pYS47mSZB35tXhTIxqN
LDSyZJMVmCEj6k03tBp5z4FKd3Jw74g0Kuw1mH8IJSLzu2gjgQ/G18Oh0iEI0ze8H/sspWGerSC3
SvkwKe8pDftHYjjc62XrsSKaZ32TcoVbpfOkdkGDUYuFs/3gZXiALFLc3kbMgbsLW1vh+7HviZKU
RGaiejNCat1nKnOfnaajm9bCtkygUXa3dSKGJzfx6MAQI9Edt67Cu6IpYTqYbXydo/7Qx+t+N/xE
nviPBw8ZH3uqWGv6iPoYWl06hO/MQvNXQ4TRdkqikxsbyTUmn/qLOdrNDTgA3rLMsdZBBtZoFsjZ
mbY0mwwcNQflFs2NrGbj3Rwl4I3QHsAJxnBpcmMGWVOYwa4yEdvXOAXKt5wr4rsVoN/TZbB2Ov+T
L5H1lWdTfaLHnbqOxDMAZPS18RiGtnXLo1xdLW2Px9525hv+RDx6WoBDoVteYRBPDzJjgGUT+grR
HAgS2F3CimFf3phJ9G1gR3Py+DCudN1cNWVi7lOdz/upN5u1xi101dc0I2VF+TVTvv6Cd9n4Ipuu
ex2s7HH0ZbbxwVUeqfmgFKO1v5IW/e52bbBt08BdU0SgtuUkv8kR15KpC+DgxJHrIYRJV6hmSwfP
sCODORyn1GAmxp5zUPzyF7O/CDUFNTR187XT5nOU8wGfeY8OSHsvPkj5GyPtIeYZLXcoh/2M5yjv
SHdTuQnH8q5wtNyaRbLsCPRnb+i7fpovaDiSa8JfcDXGQXNDZOfnAwM5VUPobgFjYFmsqXLPJctH
AG9glo0r5US0IZWADmJ/hpZekwfWB6z+dg50uU+3YlZpuZ5ijAO0jrZbO2rMtS1nZw1FQ+4HXOKr
soR3PAdIlORZaP5dRI9ScMT0vVFAXjKfReLh9xD9qXSZ0xYtjs9IFm2DuZ3vrXps9zVVDNTpmPbw
gXP5SbGMPGXajU4S1zf+qPnezW3vexgRUGflGJxyW30mcVYewhGy1yq1U73HxSmPvC56b7BK5Viz
KeehLWm4Z1Ux4UVkxBJpVx9K2y6uRI8F3QQFV9CHdJNqHrhwmp57Q6aXRuTyfa1cIyHk4CZfc95X
GC6R3hAI62/RNqAdZvla8tA/BUX9XrFi2qepUz/Y7M12bAbjO3ba8wkzP11GpjNiQ00n95BFZoUo
wyrHqGFqpJ0dAAAa5T4pCvPIrpeIqlFN7q2VQcLTUg07xtiE+GpuXk21E2y8Kdp4HUiwQib5o0ps
3hoMBchyQ3eflHDoB9rNNnU9B3sqlJIXp2wgFlnJV0OX9ZEYtrsEIZ4mvlobaD82TyRgPVn11LHH
BfSnxvuyFO+2DYUmdwtxYPqWpzhp3zpFffNm8iK4EArAC49EOKBTCtm3F3W1ngLD2zjCv2s7JrdQ
Gg9OZlSniag2KKogPyaV9aZNY1t4EDxHHgxD1z013mQm9W3l2UZxpUZ63q/ysxY8/BCGo7NKrM6K
sX1Wj4Ozkpz9kJX9s8YsfwjO01l95oaCEi0WURrb5B4N0eL8lMw4If1ajVPdod+TI3En299Tylu9
+vMUQ3vTKvNBqRCz9ui/u8DO2k+M3XhZ1j0ZqYfeGmYW7b0/3tcZyjWY7b0/9rdqTNtoB1/T/Mxk
7X+QxpFASJmCQ8DbW6Kbw1HUvnvCZVOsAM9RCeWE1dGOmbT0xIFi5M24DlRDfq8li9D6hWC9UeyI
VwayJoeRe/eW33qHTDKHoQp6L3y+PvoqTy5HWUaHkQqvbZNpteehp7Yg3LhRxOGcoMiY0c53DPPU
Ck3/k0XFFHAmpxCrphXfe6WdG5W02EfKxH7qu0a8CQl5cJxKk2qfUdfXEvUQL+CE58PM7XwTWrD4
DTPttoZkETHR7waRuHXVnYutcWsV49eai9xm5tt7kYTl+JRYisG468EEDCR23/1p1M/0sw27hiI7
YxtYprzgxoeNRIST8ZpMA+LLIJtsYzkFOXgc1D1wF9FrZME8dq55Cir+XsGLwc+Sc2HiUG4LgJ/O
qiotKPR+nqP2AT2rBwlJL+kqsIZd01gGQDkbRbXkEnqwkygGY2U1SDkyq8Y3ElF0WOpwsl7mzGha
7FcgjP0hmTFNTX1E/VBi2ZfpMFrPhKvE47LH53oWMZD4YEEiNs1NIW6DoArEVkYqwTGWJNndf0ff
/ySUCQ/g75elfOSLX4fd80/8aVNKyTt5R4s49o+umN+HXYcdKMtT4to2XG7C3z+HXRLjDvvWIKBe
xuSvTP7RT/uk/xuV4aQtqPZ2+EFw6P+gYYY/yi+zLslI4qD89sT/GMmczCgxTdM1j74tjhZ8YR3V
0PqsLb1r/0t2kcvsX/9jhDw8UqiuFFSmm+ZfXJG1GqbCZ7l3JGkhsOfUL/QfJo+Rwp2A1cBNrmQL
DyjjzrSLRHpSDfuAymocxllU5yTz4usu8xYnOuBHOH3xcTQTsRuKzlp3SFWboMOpYHECyiYAAkuL
6JYAo1hhNFiYmQlZOw+OH4/jb0hLT5adveuEIxArf7IZ6Hpj21ualJZ1rzZMbhiVsdpUwUZl6Z0z
BP3GmMTFABwTlp7xlI72qxrHi9EY6jU3MTim2oHJJl99rd+aCARKTVlx5FyaXsYKJSpy2knZgpLu
FN9GpbztoG2iIbkEpFRFyfVY5s5mKuEN43ph7rYyuWcoWdJ+aKIMk8F6INJyHWoYD0U+LawXHNO5
L+XKgNz2UiYt5jAxIH9G7RjiSS/EerC7fFcRsgd29d4ZNQ/PwE78mgsgxeoYm0Ktse2LkV6Kwhb3
Bh/MbmNWXv8tcGHm828N6Vrheezpj6D1bR8GZBi2iSgM3gEx71HpJ7yn5UcdsY1zQT/tDTcKb8iy
2WxKKajJgwASzczRS496wOYFq8maFosnhKBhzfa32kXzLNdRSf7EjedpSz5y5KqO2SlVzrVuocKW
nl+TtWQkoPXjDjvVXUl3294b7WcyFOTHSvfR9QB1iGKqdl4zj5sAZYJLRnqc7Sw7dgI9Nyt4IrO0
eLUAmKya2X7GdpUtJTFPlGjcG9Xs02XapGvCMgHeJ+Hfxl3nXpRJeenVWbJW5CPKboTvZKMhtH2E
ECuZH6slNl+7E/wex7lhoAe3D5XHswERqsZJN5UoPtmDYo9sy9ugbv3rfNRvYx/xGYhFvc2pb8K8
JZ54nYqNNppoYzNWiMy9plQtAWuFfCE9rsMuRscdVrxriy3dDodGu5vKif3aSNSotVtYBIRxuclH
YAz7EWA4Ku9xXLZ4Jc8zhA92fWU8JbeWhXvroBxvpqPGvUua+kQtHmWNemk0y3c02d6q3nkt+uZR
57S+BSxMyP8y/6e8HOUhM4pp5dfpPhfGzdRX1yafdZ8lKYtcQq76u+XaT2VmbYfQdFlnP6mChjuv
hUY7SJE8YtIdd1XUs4DF5OllBbt/YLNeZzLM+goHIxdmmqDqC24v0DNDED2zo6kyZOWZNe3JHbnB
EFl9cqV/EzYEh2Onae8dao5fQQaCa+/VhlD1Hb5E3EyWiRtkdj5CQjqrqCTqqeB88CeY4eZVeMgx
cTH12bCQ6kQ91d0EPZgcyvdpjPp4mxBDQwHwm3o4RNK3TpOTAdjUmClxkumH3IdUxQj/rZKF+RJM
MuLfqxpAwPCRrZUvUqPbuw4NivvIOcym+1+/UoCp5+/U503XvJfRL9nFHz/y+xm8wA8Qh8mxn5MK
f2ARCNH/ZtqCs5nWRUFl+Z8EZ/c3HwwQLeO0cSwGpT/OYIgJ9qLVcLdzTYcL2j9SnG35bwejwzks
FziMJQMSkX9RnJM6oVcrs9JTVAw6+daxjc1hW0e1QAfC+jyBPRNBeiRIT49rNBaBucJ+aQe7vuxF
9jDFpuR89LOsfi0C2nmJlIU8X0Mncfnq5+44oMjm4ddx8Iwjj4PoKzsmP72woQ1WG6u1m7ekiaOI
66PBOF3ZNE2uKlXHNbWm/VCu+kESrKCluMzvCxaJQF59RlbH8MtgFaRZ+4aqDhVGm/6wXW6xe27d
4yYxmnDjEJTc+3btLT2hz1FQpffz0FrvkAB8sWoHJ97oVtDU0Yn6csit9oZGzELuWQRnajMZMWd9
B6PtZMYks6pVHfdV9jQ6RvASx1FwqwxF5SXwaFoYgKOMe1Z4yV4WNNNtlIOyd0EvVz7eC0URAlNg
6EQPsoKXthOEJca0aop7csd4XFdOx9ADy1SAY1wu/ca83P/h0DIL2Oe5gG81Qvt5WtBpbrwO5xki
XMYJfZ4ssFoOOzbu+nlcBo/iPIOkyzhSO2J84ncQXYB3CzaWO3/1lvHFPQ8yocmxHLmMN5G1DDrL
yBOcpx97GYTcZSTql+FoOs9JvOHzaViGp2QZo+ploBqW0YqX8rs+T1s4AZi8Rp8Ll5gq61RWPrOC
1QkCcABC13Yeqi0dwGrPOCW2wzLWtQ3VNnKoPyAXv7DGZvbryP4c5DIQuj+Gw4I5kXR48plbAkOE
M4W82JzVyhBA7tl9HtFCkTNibEpUfXonK2AOnBJC6203jys1dHIrDOl/EIewPs2Gq8DOH8bbds6T
fcOgGw1MvMN5+B2WOdg+j8QVSicBh7xN1UVOJYW2dU4WoK7T7Cr0GvU6RYa/78+jdrxM3Xjilgm8
Ha0Fnh0uzjHrbCLLz4ay6WwuYz8uqEnFGTF8+A7VC6aaZ/vGpLdz3MkktfGosT2P2hUVcRL7nG1Q
1eKW3p6+Mu/NR32sV9XieIsJ7W+w1A3urjh74orFHuecnXLN2TWn7d7nE3d201UpN/9VdXbZlV2K
nFWYIyiHsw9PLZY8fXbn+bWlser1+VBd8vXDwUdyp4wPxQ9/X1RhdKbBYrLHK/fsBySPlL8UZ5eg
PjsGdUEGh4vt1BGNLe30/7B3JsuRG2m2fpVrvYcMcAAOwOx2LyIQE4fgmEySGxiZpDBPjsEBPP39
wJJUkrqrrOq2WVsvqjYqpUQlM4jh9/Of852bZLUXsvRdwmq1HMaeCHY1uZpnPxoL8q1wD7dV2yYe
wZnFwb3YzAQhhtXTaFirv5EtM5MTO3VNa7AseIIsUQzZwWcouqxmVF6wpfZ8yr8MlO2XmZJEQoyZ
oBtm3rVSRgtxZ5+Iv/5yYzYGEbWWX5hfGIHH6kz7ZF+/krhhh1us69xqXezyZ9WflsQAdSK9bR0U
gHEYzXYyBDeO2THS2iZehp1d6GdngJ4b28qp4I5W820fWeVac2hBQNqWcYSeCJWApgdPL+iPLS7F
ey4+ahilpX6kCfb0gVj3XTyk8GPTOIuLn23wtHPoC1lbUJt84rp5po1jXmr9QhpgZG4fZgrnaal0
K4iktQNUO13qF0cDkT0abSyfBYGUiJUHRPGw7UbOHEmX6RVMH5Zx6l02y7xu710TBLUebqTnd9YR
y05k39XBQFAK+MUoMIDMhbUpXQp5aEOuy5exqucTgarsPcb0YYQ1z8qSSQ3HmYWHyf5ROw2JoJzr
zjsG3Wy7u8yqaDDgBSMu8JN0INQXtjysUBbB5FYTii78/LER9RDG5fxQW2jZZmyLgxDOtR/IPnTS
LEQCpeZD2VtvquzHWczOji5JzRVq+azBQPAiKN8Hlp/tDajSV5VdsSctxakQ0RMlw8XZbqS6NVWZ
vJctrjsDGOncU+DnNEiJxD6WvZ/WBmWHfjxdemZux9tqyeg8RA9t/aPpRkXwlnZV3a2uWmJJz8S+
tfVaCZn617IP0IdJOvE8oNFezcM+m6eA09YwF2etUk4AE83BwwfWmjp/+Jdu8o/oJr5tSelyxP/b
roH/oqbut6/61Svg/wTRjOlrNQNYf7QKmD85cKxY+dPOtM5nv6kngrgqegZfhhENMJPPhv+v6onN
Yn9tkoaJwU30T01uwsJ18Af9RCLArHwk9JiA7+7P/by1UUecxav4VHLtvzTVFD+JSZnH2swaolgk
B/XCOQyNFxKxwMlyA1uou5sCQ7C4j+v5zhjtN9oABkLvwVPbTwgVkaDM/bCaFG4X8jE3IiDLT9jH
G3JaLrPIPeKtaChIquA+bofaLfD8GDmCYh7Jn3NPuHeYzIOLaSrj58ywm0c3tWnxKHOaHLJu6W/z
wTI/sjqBhdFoCsvRa1uwEVCBopkATUML2eASjLxQmnLbfYNB7qWQWf1stDKBr4RiQ6M8EDgY1LY3
pxcGN+krc6X1Mc6sSLbVPPHQEJFPR25u1+Wdxte5beEGfXQLDN2uWeAD0OBd3SRkmPINx/fgKtC6
e0Ac6b4Fhp+dCky11NOVWBfyGQ8GHUHw08E6Rd6+HmyPzWCGae+iAO0BfcKaqbsYCnoMwCCzq2bp
XTp7yA3RCx9j9NFFIu9OKD36ZzOxOqzG+Vzc5f4KytfNQq1BIby52qXTUDyMGVbFbWdE020aCby5
aRNfGnIUT046DOZlisaqN0KUqBckjoILI24deBBJ6j1Sftx8LGVk3eUrgi9yxCR4lwxcAt1K66th
BT6RZaIdj537Ckb17VzyI0wtutO6Mrr1ZA8/yooqj3aVeSiOZj/XR2Nwk5MfzMPZFPb0KIo43gKG
mq7FYFFlw/fpUwOEwADc2s+IaaU+MVCFSW9re9nyUvNnD655k/nPRS3HH1VmxzUgSBowxLIYAVNQ
heRAg/nyyvmn4xe07TxOruYlZTgKqH5Tqek8Matmm8rNgDn7dCIKkrN3ckmjs8lG+0K3GYvxispZ
c6gw1nW55J3UZ/Y5K/hpbkRL518qfWsk7qyE3HJ3c9V7sZcY2x6gPG9bolzGtzpxyAA0IjLR4JsF
XEnXFvaaBwAbS39oSw2Ez4fU7PFGTIdCNaW8tBsx9ccaszEmWcTX6p54R9bCABFlRgFHNPk7C2qV
2HplD+DYbu2MlSeYMG+bB2S1N2Q0BzBHdl2zD2zIMW4jZLVivZqDYp+5DIlbhvyFmAjZ4EfER0py
vcUAyM0KvtmAs65vJUO0H85d0n7Lo0JeTmzZtwMGhefK9L9XMuusbUyIFk94ItyDqToMjUWdLDdd
khgPVtljNsgCc1KH2ooSxsgpvx7tOLmIMEsYO4aCBCyY4Y4HcopchI3k7XWFbcCfd1k/tPn+X++x
f+Q9hjqwigJ/+y12GD6V+lR/kB9++aK/vsTAwkLUkkyGKygBNeO3HQDwRVitvmuauL5/rz9Y/k8+
vCR3RQj4OIPlX/UHS/KCM4ENOiBt/ZX3+s/sABzrP6GTsP7wezmS5wZ7BXfdEvwOndTSleVwwmZA
lYURVjktXcemXso6NPMyybce3wU7vN4xSB97VntFEkO+QEOqWBhkblM+Oh262h6ouir3sw6malcb
6Tic6kBmj3m+mK9WAQXwEM+NdfSpML7o5tVBIJchba9aaWSXQxKkWFBmZtVNJax57zhpF5yQgsez
P+juVfRGfxQdNija43rv07WXGuPoOLFvXAxEbjTn3r4vHU8/k/5fRurIq+jdzjnQhdY4EtTPEHvU
FoCe1mGLh9cJWYCb63QrnSu3toY14NJsfZiHmyCh/bDNrYuldB46v6KeL1p7ochw+QsQiWjqQeI1
3itEk/SAtmChb3N6O3HPZiGJR+uBRxndnplbb6X20TvNQo31PnOChsI4fBUp3iCz+iAsbl/2xoKq
Y4CrQ2LsCtqfy6ZbzQvT965lv5HP83ifeqmFBKoKb49bpmQnYeuzDmoE8cFX76pV1WfZc/7a8eD7
qJP1wKMLigbAvgrrij4CfZINGQDlsH1xSRPZB0+nQbfxybhjPwLPtHY6QHBBfMppte0idVQdeSkB
J+J6yDWbm6XvtLxovwYHPi+GiC4pzY98nSySryFDrvMGOlPzqNcZxF2nkWydS0ip/SzMmazWkJSM
LYPUmuh7RLQr9Gou0iMvhJ4x52vkMdfpB+J5cFvGWVYcUtMjpeGWHrQBvz/G2n6rKqOY73ACCAoF
pu6uXFCh+56PGERvscBnZAarSYru7XUu6+s8foL0JV5ghPCMnL+el1x/PDvV13PUWx+pnYWxLRzS
2TR2en3oUhWXXzfrg9iHsPFVfYUiMLSIaJjtKUHf9yy95GYkyuFhCNXlvrTb+LEaC6haU6lKEaJl
47ScKR5UcSP2Carb2fFy/yZnuf9oelMXskhuxtDJc2LhlTYoV1KgiWbSEOCelhUsr4/1QjF8iXGm
3Nr1DLZiNsajpHvOl5FJfyRFDXHZ2lsYae4bhtrpUowuZBHSxWQgRowiWN/fi3i9wzi2yio20Bpt
+h6tYQHlONtQB9gGfYd+zLI7yZEiUpTuTSsUSeTJGC5Kzu0SGdsqp+TWd7V1BgndhpnIxWHObW7f
SACVMLG1JwvXniWpp8/0GoUfCnlB5/t00zoV5hp6muiVWFDAyHAFJOE6H+EsoMOlmFVnbGxSAB+l
GfdXpNMHfeDfzDDJQPvHcqLMkf/vdh0uC7mwFQFbGrxmjWKDN0C93nks1p7zEqeC08lqz16qPOfz
NNJjYDEM+I6Q1+bi0WdA6/wuGXPnyuvkcEhdkR2ZJJM9KxoManQxsgtaS02jkD6b7lCalqAQorCX
ayWAaI2sbFdzZNQ8N8msDk7gGydmdNJ0lJXIs4MNc8fiJayEevZ8f8TCRQgqnmOalj32SsIY50so
Itckuj/UVL8HOdDsrP9hDRYJI6+6b62634FF2vtDdqy45w9U2xX7QrXVB6mrfD92q0yR1cX1gs/g
weOHQKOcZe7w2SlSTg4cl6rIn0QtUtItxOdrr30PotT2NyTNA370fR8cwXHTbwGJ+gz6ifFQt81M
xl3aRycn4FXaPqVlkJ+v+s6Nv5UDUgzWaASbbFRnuAXNTdDSSWYoqlHwRScVy9VseSVCY3y64xrU
mVvWsPiXH0QtCT5J3Rt7QwQZEcrO1/QkZcsVtdvgNIj00lBZy/JHmReKAweFA3iceRjlfvIsJmnv
Yna5CAXpTBWPguCKLaPKWMqRZz3kwjFOi1UhmRgdYpGQ5t4al+Q+n1x5YwTa3kzjrB+WPgYxOmgW
eqtBrcIAtMcFDk9jCnDIFUQIh5Idj+BxcF+g1V/0nuh2mdl2WyPFr9hH6uxXJXYxVq9lER+dhSZk
ou7la2yCiigsHTuX5hy0T7LU/HfX2pVlmdJd7NmfmQqcmhU1g7xjN3lqbCeBhZjaUTVZpCwsc8AF
ZE/5KJ97UDg2qytTXeYT8PIkAXU0D1qfJqdc7jorUtdW5yTHgCftVqVahWNNUgxfdP+QEPFgBHZl
QqNUWl9Uk/smsF7vnDmJqCJPXyfDHMNG2/XOlNVIAcdMBrfEJb9Ji4r2jKDg4EE91NopxuuJjFs+
ZMV0oRa3Wr3jmne8vbHpQ956Tp2Q1upGfaPHoXybPMxhG08nc8urcwAzxKrBuojXM/PWtjvDuMbl
y9tnMt1XPeVJuvufHWD/Fwb5ETHsv6uwHNOPt+KPm7FfvubX0XTldNnsN9exjy7DNebxy2gaELgA
XRUwtpKp+B3bS1g/8augrUzTcRF5TMbjX+UVIKEW6i0jKykI+kj+KV443PL/JK84lAGD0ZI+dFHP
+tNgCic/VpXhBUeQvRFFjkl2z302M2g59W0G1H6DSfJb80XkpxjXf8jceLYOwurZE8GgEy/So2uV
tCyM/94aCdouFPcyWk7liZ2T5vGkBiXHVwduJi5lmmFFCBlIvht8S++BLqv7aYGTvGnn2iRoXU7j
kznFOG6lpVlfUXCjwW41Fqk6VtrSCkl0x+XF4lnV3ihtpXEzyOyt84IG22vJ45q0dpZfLJVucSF7
vUn7EuYAmvVSpZJNOhvYAVTgzVRy8eCmK3koUGQ2Tqnjdx4MWUAHuRLsC4xRPEivvJt7xwbswtLw
06FgnRq5phXDoYE1BHwQ0KB7nFo472GRGf39wCGaMCpVjt6mNorgqcbPcKUtTZWJwfZmTbKU7f1s
ye7Ticd82ZrtZBxdjDSUUvtG1Rywg3bZJsp7ekzHEk8oQxJFNyM62XCZjvj/8bRUTM0zaUq/lukx
D5C30ZgcVDDWBngrOgOvtKe6Odu5eUJpjaQ55y3yyrTYxkNOzAt5sXkRDTCEQ1P58QfWQGYuAV90
2SIfQYdcIh+p3wpbRpX8OKAxuHvQ4ZNxv0w6+nCBI78ZS9ITfXGIGJ6XeWmDa81H8iCp2q3CJfGM
Z79Os1tfL6hrRDwy7LSutm8Jgi+3vUgfILv8qGITdiKVpzpA5PH9teyztqtwRLiXshjAlloCIg7U
anvipR+bNMcbtTsdHUuUF1MOFTLv/Dtrisx+49TmtK+ogPBja20SLaZj4sTTydMdpXQwccJCOf1d
aneHup8jL5yB13J6SPxPLcoEO3lZXet4/OCy6I6sQ3He2hROkbyx9maxsAcVTTkciZdqbhU5m2eQ
jxxPsnYOQr0s3hMlIfFbJpzkcYoXceJijQ+BW7TvhtenYRDgs44t9SkALzx5NLBmrg6hEs2gD+YX
3UnrSQzKso6zgPjdLS3wZrKPACMmw1XXfbx8GwJG9g23WE5CoSRNUcZJfETsyG7o8avDMdWReZ/b
AYRc70vEIbiEoJN9iTvqS+hBleNS7ScTs4o2hLDD5EsYSlqdUSs9GLGxZQ2BeMRwj5CUfIlK1qov
qbyq642ge/s671X2brIJh4ZkGOW947cFJsu6vWDHFJ3ZP5Z3yapjqXzozr1dMhpyV05nxWfGeiQP
OnPDktF9VLSJBKHRgYJoF5rIUL6WOGIuQUErv8S0fNXVmG/9ZwfvWHAtVt0tKxYcJb6RyWP2Jcw1
WgpvJ6Vcw9OewZ5xVfGsVc9beME+suEbztGq9i2r7pd+KYBfYqD8EgblqhGWPrkIAvWW/f9T7PPf
Qd5QuvSjbmbIsUn/H4fP+vxWfnb/9w/vz//44992f/n7+LNe2dR/+Jvdl0hzh8gy3392Q9H/6nZc
/81/9B/+n38Ik4mj0kXg/9tSz8VbkXY//qj0/OVrfnOaWD+5lqDh4lfTyG+vU8uEeENIUdhchISF
f+80ET/BwcScQrLRhJjr85r79YXq/0R7BXEjnhPul0D0zyg9GDv/9EKlNoLH5vodUgZiyT9DsoeI
NP5gVcQLm5wiey5DRAXo/v3OZEtPcfBMG1fI/Tr+3BRGezcjWaHg+9rzwrzjJIXg6sWvNqUM1ZbA
BDaReHaCaltqe7yTTv0uSmJz103iug0Y44wnpdsHAyWBXcJsN7ucb1t8Fwjdho4epsCMNOJuYr+T
Out43NejS7m0ZEAGx+LQ9lknc7zBdVXeFikPgY0gsc7bAoOCAqwRLc4umv2WqdPVI4OuHDElzJAY
OJ7buiKYHpmL2Lo16TeoYHPySG7LscLY8Xc1v8V3jpT5uw98j4hD5YzWZdtYlCSRThg3djTmrzPH
/JfO6EyqvgoYPmd+lAzkHogyvYWz68zb1p0xamK1GAi0y4wd7mgBXywJLu8V9jBoxhm+/10jE/si
1pXotxZt6tXOaMc+Pcm+6TMewoFzt5DLGDaEGzs+Jyl1yAgEuSQZh0ZupAIk2jY/g3Y0vi9+RZAA
2Thk593vPT8ZryEKlrDh/OaZWEO0cU0JvtN8LwFT742ARPR2LlTwvYyI9xdFRLteVLiXBLNH+hdV
9VaC+mKkkuP1WFXFrTfloD660qLuLa1v+wB6Ga8hQlHeIl2iPl5D4brsLwcibY+lHxA3VN0OOvSV
K4wIGHGznJ3EJ20o/bQPkxUIAYQu2kEKHQrQz0EJxY1s6K0H5HprszYKC+n+HFu8O5rFvU7SuDzl
02rhBdhz5cye8y0t9LJ3F/ZOW1NgVW6bfD/AncvF5OCdYkobpVG+lGbCtAEXVXVXhmDQCRtv7C+r
wcA6GkEP4epZgdjlFxw7+wJl06aJNFU0FpoHidosvosGy4GsHSD7VKwiDBHtjcQBv104Tka8vs0U
WO5AccYK2Me5F0a1KH+D1waMty9WpDeSB5QlOMqpxXQ3WPEmXuoe4nSnCGm1c198DF+ocEqd/FvY
PfbTwO5quSq4yYqQ6JF80tHs+Ft2+elFB0A7OelEBcAhY68cz7M9uK8NASPYAxbSxgEjJGJnk7sU
VY3CwV1c8KL+Fpd1c4uVqWrCpI+oXsi5ejSlXe3w2S5Ywxhq5OD+IJ0yPKLoxSXsnMnF46N478Lr
bNMSNGA/H0aZGd2R5T9RXxRdvapktfkdgZhyy1pT3x61BUXFggL5hxErzUtHmHPaVQH2JGruEvd9
wjhzB1Kquk4dXz3YhuN9T3PEyTBvzPm+nhecHipSBP2xd7gYoLyYG3Dx01u6TLofbGCi7tFJvQY2
ReOpAjr+BBAEFEA37Om2KefvXQCDalf7kedvM9hU1EcHFVDDHgo4HB5l+/clqGvjaFQSrtHcTi30
XEtipvMWd7JD4VpOddBFPGG5JYVh0IU2DvmJixX8ThBz+4Rm5iQNKA5Ty41HPmR1d86DfR9RyJzs
FhT8Vy1MTcjGxfe+iWLdlKDF5uk5peVr2+I5heoVTNiGBz+lZcNslugzGvvoPcMETitsUPIsbWBD
XKWIFsDo3YFVnGoTgN1uYpGxZgBp8JQkOSWfjYZAdUBZiq1tHZnWHGaQxI3LPmqAZBocxr/PSntX
Y6AxR3QS8hMVCQk7wcVc4ZW545+TWK4XLk9FUlZNA6S8mL3PXKIxbPxxzNS+TTLvYYGbpLZJpdPL
YBJj6M6W8Wwa3fQtcZNIX2J2xxyV0lVFrT2XoB3mi6ejM/mZgmSvLSlEnyytXpyxxfOuA5sYX1VI
oD5G5sibBpMSRCP2lNHe9AghcbHN/Ch8A72y3HRBIuG2qbR2boZFF37Y61ng4k0cOguMBcEEJBqH
EKyEoo02UaegqIwOgYxkMwZFOeFvD7LgCMGxCulq02gVdTkmV8PccHdp1N3gBw+q+iPDLwKlw2+B
Fz8kVT8XzyNF9i1CCqPnWU4p6+OmtSfrqmsr1ooK803A1aL95NSYyqyJ5+bdfHRgz+tdzEPe3o5j
Yv/wqaoivWDDVA0zq5EnVDdn61QZcaZ8+C6JnxOhn/TOG5MM5GR9cByj2EXJJLl2Zm5t1ivbJVDT
tT9Wb2M53+h+tniHs0rYBLX/ne/5FCxMvwBUdrwj9XEkQxCinA0viKWsP/SMTX5jg+BY82p5STtE
6up159u63t7KbNa9cecV2MMBwF/PfNUdV0F2qR0g8dvJoYzONZtr9q+Kbt+CV1WUwN5HEG59TDr6
ruGcgMVwVv4tqpkIR1XV144X+Ud+um8zgWaKvDO33NhzWe7ghWUX3AvqOR7rMPYo8ltq+8JcpWpH
KFbldlGwGc8pFgVFtIT2YvjhFC3Ze5ap9t1vUyaHtMrS50LVLW8B5fvAPdkjRzQCbh2nI6gBOwag
L2VQ6XNPAiC0p/jCLwO1g1LgvQywTNmVVDPXXDEARHKM9Puc4j7ayRKI3d6NeQRwgF4eZQOJysX9
BHU71tZKDki7R5T/6QlRdgIqYxjJd88R5oOuzJuyT3BPaZvAeOpVj9gWnAeINYW1z2dvue1iYqAz
DVMRFfbtWxqM9ialU+iikMZjzan1m5fV5Sc6PzuPEgLOTV01TUi3bxmy4edgRH4y2XKLTSe6Jsyt
PQbe3pfej94vSDxXtrvtCjZ1sLRryc1EdVFzYTVjdkeOKdhaHHyfgPrlMAfMMga847NVPjLcULxF
RCNF6W46I+1YfFguDdB1Mt72zmQeAjOlcaPrKYww25WI1wzthR4q+zlKIuc+cgN9PRmsnNI2y0KH
0H7MhKWraas9Ja8La8FL4Br+vrF5nWdZaTQMnTxWaVgeduWYDWHj9uKSDgPYFxNn8oLPrsOwVy8P
tuPiuy0LzqDQtrrpYOHoh4c0EhCKgb9GLP+CaD/b0DP8DOulw58RAUQPYUU+9iLIPPOCNwWtuIQC
rrOGsA58Hvs8B+N8aJ3BCZfJ6/eRcInap/7KPI2qW1KtEIRd2GdY2vzmlHm+/b0iB7jxqRimAHi0
t2KxmxOKWc16w273OInOadKCt6UiD3NpWvESXQMf7hr96L30WysD6qQXy14NbqQJ6AN31thIVSkf
1w/U7WAa1alQ0Zb+KOcQlGwjxumMx9z6xEWV7XLXqk65Mq3QHuG+0U1Iu/MU3MV1np6YTaYtSIDm
iLZtcNYlFGO7XX6io525q44ZEErDfcOsG287lzWZGXtYdKbsbuIpfB9UCS1URjtsW/pFiV80hyh1
23NQV/0F9iQXO5TESDItgb3zHBXdpKgvT/zJQLdCAiI6VH7FiEqjEsWFv2aMJr/Vn5Fq5UqXXmO9
8dTNIA/WaJJm7LKYiX2R3capE99rXvRMsm5JsU03QSnyXZf1FEmoMu/6DH5mpuiEB2axwaATY0Ti
o/jUjpR3OIbOSWfxrommXdPRmWt3VBm7LfEohYH6jd3ceFyKNr4eHfjJS+nFzsYrFdC7gfHfCuve
KZ5IUeGlZLOPm8fRM+W/TPLdXxJz/6INPc7N57//298s6l2BiX/vGA51++PtY2UN/RcOwr988a/y
NsdnieEZj+CKHPpddUXwE4dq/idB2VJ1+LvTONlL/omFpQ+J+5ev+vU0HvzEEhfJVXpkP76+6lc1
4pdaCISMv1k5vf72fzIPUpDBf01AL1rDoX8qWUxHCWhaOwHG1pKL1JGiu4w7+P5M3tFHpErjZSJP
BzFgGG5hFdR7trYoveTWsmd2hw/rHTgbPzMZw9YXuOhqFVy5Q34oPatj9KnfMMv/7MzlpdupnlBT
2b83fVyFSrsJ1Uac1vb1nNJW1QVpIXm35hyqCawO/W4BuRmOlc/SFivcR7Ea8PIVA0hwkxe/L9hw
r/68JDKzUxQP3bdoKvjWWc8dp8QKrngNYJ1nxVDeNGxbXyq1fFer92+KCfAXrS2OTgTcVi+tt43b
8tvg+v1lLsUxpdq4XMG4o7nRVuX/8Ij/v5nkL75XjV1fe5U9kEWrU4RzbIedFRTfMJe73+1smLAc
f/kSVW65YFSLOf9QTN8SZElvEAmd8Wj3LGn/h+/VP6hj/zvkMOFgov179+HN2/T24w/R51++5Ne7
z2aDRKEsoC846ihOf/U9Bfh6TUl8ClASwSdIg7+5d/E9rU0uCL+u5wbCW7+HX+8/JDSXPtfAE6SI
vbVB9k/329+7/xzJruyPN6CksI4/JX8RgUu3Hf/8d76nKZl4ARE4PbKOtPea4QLBNW2wtbMef8/H
xQPATkbnZRniiAMcwaYHaQljr9RU3qqmVj8wq+h+E5WefdFyr5xTT9mbvg2Kq3xIqPaaa2dHmWK6
L5Ph4E2KIChHZAW582DjRnrXc1FeeY7RLKExWFZ89CcTXFdqIKmmYqUejUSC47HHeoVTzTIOHu9B
0EDKmr0wMUx4D1EbW7u6bwkeUtxXvlTSCKywqHr/EcuZxcGKInD/YNSl+zYTR7ixK2/cdXKKzwg6
YrUkC/wCcQvpHzdEKLoMeOpAtZe9qQVCwU70gJxPUe0t05WLVo47w2mXE7SivHtLOTbDdpg54G8h
uS/zYRgVhTxDb9oz/WdTfNdbqEtrYGSQW0sFwqabKmo5pWZ1egOPozi0tj3gXmFyszY8/uS8x7Fk
X0NknV9FakJY9PuAMnPAk+fenPWF8rplF03aunZLv9c7R/l6S3tF14Rum43PLfWawFyHNEN6V1Oz
L0VpdXvHbdCNKFOb8y31ePkBnwEt1q5m4Xla+K9jje2FB8M/XYEZhBZSGg1sH6tFnLSyOvFt2mIX
w+WfGQjQHODAJPKxZ8EUMcENxXvcDFZwKQqA3G4+1CeQWuqoYd3txPrpzrqL7mc4ixC5FmsuNout
eGL7gx86bMvvnVlWP0ZrKo/uaFK+ECVee7LHjvCsoRy7JbPqZmhcug++ZbQC0RqRGU8Vrr8wXaIp
xCGgDgMlgnBTFx7nmIGMcMRctUVAAUUB4GxLqYoVasfLQsOK0huZLtnRtzSLVQYbaYZVJ19i1wgy
7LEUBSiOLPJoLzL4ZEIkIqO+WgUQc5dbo2eR+a1rIyu6imx2MWCaR7986F2VQe3Va08BmiXeFH7i
+Gdi3ZLkRiIkjN8Fcqr0ViuDt891M6TpQ9Xxztx0ky7ODexMNM/Z6n6IYICEjePOu+ZgBOa0rqeA
vS5ElOxM5ZM64SbDceNBeq+XxrluUWLgJvux5qUHr7Rp5wxAUA/LXImWnI93kcWr1c3tnEPG6XBi
0G2qB1zg3gm8SM2JOcV17BfdiUqO6b4xO7rZhLL3ixc1n15V2k+Zu/T3ZbPywTwblk0TOEgpufcU
590ny1D48ME0kbi2KJ5xjXq6yBdIlvhZ8pAV8jfoVH046GHcc5LKL2ydvUwslOj/zZ2NXS/Xdmk3
m74U90XbL/i7u/GAeQcXpSqXF86wN7VJXd52NvVuRHLeDGaFIJcs8torK2/LoYoKDK9yGfRJdOKD
qUgrXOaU+55kpIzHJfbltyV18rMf5AJikXNWYhDNQ0x1RXqtqdq9YX2rQAjLND4rCFXvwpmysyY7
cAftCf50X1J1Q3R/8rcqj4d5w4ZB/ggwfr2A8s0Pbl95+6ZZH1+pGrnRZlbdaVS88KTd6DZoPghS
UdVjVZAQZj/JTsqWy2vGxXk5CzPaEVm7sFg2UQgcxcFZJHhPaPrsbw2DggGq7ujGKTHcXEEj/5E0
7ceSFsOFP6B/gy1E7LOrq2bq2/3SqrdmQWwhmFReFQwfrNPn6gYKgbxyp4JDMymrNCTCxcGtxuED
QgFCrZIVbS9CxO81CwgZZjVmsA2pS9hjg+GPuzSB/NOMU3xrcY474qqMr7iAo4NtDomzpRE84Hwp
s6nbYvo0DjLueO6DggxcXhaopSkc67mCamVk1acnqvTFIoRur2sMo91gG2oz4NVF4/OzFcERuHdw
twxz9qotmYltktT596ap4k9g+pR4IaN3T21tprARjTIIAxAG9laRZbn14QmIC00G4l00FLNsgMKu
LgRPpWBVEwi6VQVkyJgq8Woa2qfJsh2cjcnKKNtonXRt2EAcL3dxBnh94+CD+tZ0dqhxv86kQoV1
4J3avU2ylscCI8C9qQbYZoV2KuqREj4avPPk2EJ8o25wnNM+QHJwZvW9z4jdbqhuVoSCKQdA7PQQ
KeyoB0VXVDXQhCafjmoUHsyqxl8vSuE9EJqM0RUdlxtniocXMGYGj3lVOOfRr1t1AGQm14YqDEVT
7sCeHVwSnDhUy3Ph+smlW5j2FcbWlXj8ZRVG8w3e8exPGIhXL3HEzpU67tVgXHyZjZ0v4/GyepCF
AwMIPpENtqdMu9d4dSvbX8blUuCw1F92ZlgjWJs7KbLLdCCkfaW+zM/e6oPWdmIdOa0bHUJ8br5W
q2Oa4udxOIE61hWQbw6ne4fwHQJRvFTlIxUvGK/BZ7ovRRD1V3AVbBoB0HDnTY4SQQlLX0VXZmNM
yMQ0l6kj3wZwp3akm1niEnjhk8BN2rOfoXvGy75h/q1OBY2Q8droFcSC+X828ttWRGzDyUdGT/b/
Y+88diRJsiz7K4Xea0E5WfRijJu5OacRG4WzUC7KROnfzHK+o39sjmgkiYxCZ3WigcEMpjaFAjIj
w9zcTPTJffeemyd9ts21BAj4TPIV7LFFgSblsy3KszmxXAf5f5HlffM141JwbZSUhuKnuRymaH4q
sU9zDpdVH56cKTOozEoThcSHYnEdUtx2wcUlRrCZQKL7ZeNfpNqcQnp07GLHzX/sEBGHOt5LiYC4
HjD+7LwRK8tWxH6vbUCKuvrq/3vLmG0Ab/mzof4yeY/L1/f/+J9CXbCv31+L6g8L71/+A78tvLm0
/pZlsP7u2Y4beLq53LcZp3+F95LI8wOLv9r9Laz360yPA40VGuk5i4HfVB0xf2Gmdwnw/XGmX0AK
vsXTlWQg2T916f5hpnfmsUYKrYsjC8doWytrqlAm1U7ZVccoFUwpcb4ZcIrdNMrWGqmUfDMLmmVL
ZXtly53TlWUEh7hlsQfRl/GPShf5RmlEusYtlqy9rnjic28da9QsGjNsT99CDw23fLC7e5eb8GVq
wFEzpi4D2+aIDzJFZIfmrNrrTnZgnbabZm7ZUVjdmcri2wehyRU1xC7Wh5etU0wXpC7EmeW3t56y
arhOIz9nhBbxNmdrdqzLMTzQiGg+mNDfPoxphA4aQPY3ZJ18jTkMlLbNZpBTt5D3Ac75t1y5Ra3J
gGoLEuEQ54Myuym53sncflfBbytX0rSzyyYYnB1TIRlgPZocxpoUckTJVoM+N6tAE6i1YTdEzbxB
YSkE6fphPNkFQEaKrs1kZfFcZgoNte0c60QGgnz2VtU0+0es2hQERpAjXs2W4RDvYXQ9B1gLdGPO
7+xAQ1l2Cd8LvtwXTUo4cjW6fnGNRBe9xYSxr9BhSyYyx7sVdluiB+vJpSkaVedB2Ddd56Pt760y
b6+CgoaJPgQUCTimKZ4018CkqzlhsSsJjycru7KCp6HvaTXRi3Y7t1Kc0rjwWNFMWndWCKpk3y5+
c2r34BNo5P6GfchEdsY+NXxki099UJZ1Q5nXe2Vj1xdHu6vM7eSs8bljRB+vfWV+T1Plg8cUzsmu
zPE4jttVoQzzI855iE/mflZmer30sNUrg/3EjhbAHNMA1vukmuQuVnb8SBnzy3YM5UpP9Od88e1r
eIUbCCHY+cE54J/H4Q8DcqLxDtO/itjdWioIYKhIgKfCAb6KCaD1WPQYER3wlhABmwyEpf7gzSZP
xUKXxZrLgYbuz6fGgpGTpNDnmzx1CYPkGIi7DDNztaQXWnxrm1xFGhwVbsgT2Vy1EYEHV0UfWM2A
R1ryELgqM2ctVEyCkpSCXmWVnRh7bA+rIpi7YIfHjnwFrhN8f96Su+jLAHv9SHCvJjMntftCReaM
RqXnehk4+3LC7kUhaEC+zou0515F7qgDJP9tkPGQSZA/JM2Ajt6rmN44Nx0Vbkt6r7AizoqqCR6S
2tCbXQ/kERLmkvrrGEPyTYBd01+jeFTRyfPcfjgjbqjEoOB4AznZAk/1l1Sh2amEIdBF0oY4IfqX
qJoqTBaVC704oEmSN58+qK1DJ8i6w8D9jWmI9dRULjUnufgAP9J+0YuKbX7FhfloTa5/wAXAb5cG
J4sVWBoTmhzTiAVIr2i1dtZ4+W3KR2uHxM5mUHNjI79tYH+Um8Hp+LhAKs63BemFlTUO9V2boLPB
I8pOhAAaZWTvjZdaDnJLUR70Vz38sAPvwrAmATmXVZIG33ijh1YJArmtoBhDBC9QM+h+dmh6+Ghb
2QSER1oYqXozkAPAOmrc2dJkO+mZGCmScIpuAIkVFz0VbsVWD0er35ApG2Z8F7K4wVRru4wmjv+h
k1m4NU0R054tbf01tfqyXDuc5KtszF2LX2Ev+AALf+OJXuNmlveP9tJYnbOXvOem0lN+MFJpHSWq
3dpMKLqOmCKfitZLWZmoIuxq6cQ2NZ3caQVkmBuktGg3yJcO7Xnp07YNahUaVbLtpxOdPF1LZq3t
1q2q4hYmvY5RaskrXxV14xAtMGmMe5vVI+576rzHdKDwMSuyg6CYj/vuFD/7sWO86LJ2nx1iW98I
rRurSRWF86O1eAzdfWGPrzNd4hOFKHVg3xUA65XCEW4T1wl2QcQOP6SKvPdyuUuYFVmK0ZgJ4lpQ
Wz6rAnO3cx/YYh/skntnG5vchB2o8JSoUHsObjPe5IgMR/z52AzGob9pgpmR0TS+Gao7nTWZuCoR
mm7yOgxZDOmvAZfruQsPZdw86r7UVt3Q3tFPqr/3fl6u017VtAvR+qSn5AkFwt2OM4k9aivng8U2
bmWnoiDx3DM7Fx+jKoKHjrQlZ4/3wCnkumXGIP/R5wRpcb1WHrWCK6chnlxQMY9RVjvYSFMXIjVv
wImE+7JJc7Zbqp0ewZGRs3L2RZvipOmaZI2BZXxMgxFAhrIGUYpmf5og7ytcQ9AuTMp4AhfAkjIV
lWZnPwJOq8+4XKj8UuYj4uaXpRlxDOFL4hIzbnxlVZrpWb2hvgn/0rh4mTgGw61sWUtTXEWYqmZ6
WBOnBPuqrFC80nM9cFTS13qN+cN/aNNRXlTKQtXbowPcCFvV6MJAowkZs5VjYReyRpSDVPjZTRoP
/WVo8fBKqMx97ZVlixI256LKrXQfTgYIOTz5uMI68Moh5UY7ifNLluBTlBWsUKYwqhnzrauMYmki
5C5Q5jFd2ciiAUNZPMXDEXMKF1EcN/HtEFnek9EmurF2SILQj2yJ5yoHTH/0FrvcpJxzQnnoBg9a
P7BCYyP5AD7Yi9mOSwDGO7mY8MbFkBfXPiqFuRj1zFHU1qryPXAhUzu5bPIXY1+2mPwAWhU33mL9
I6EUf/puNXerQvekc7CUUTDHcPgWmOxvuQsG4X21eAoHJKke/RKrob24DgWyZrjObeWgMangmS7x
Jb2ZuOtu48W3mGC7xEMxIFmtK8sW9k4bBk6FJGmdnP05HsiicbpvlJBhi+CeChYuHGPokjVGmLvM
HoixZ6lah7tJg0YXsS5nMS3neVv25pSvbehBT7ktCv+oL8vERkiJESw/xXXrHXk09odec5tXV+0g
05wke1vga6nSsNxLixUIK0vZeefOMc4ak80WsLK9nqOy3onUeGmr4HFwTcCzfZrt3FZ63PIZRQcT
Z+U8uclG9wpuzHKmqhDiAr5p3hW2ODCfAkUlnCt8xHMQ1ofMtOhzirqx/uIa3LiU6TpyMeCAc96K
Fo8ErJT8rfMQCTYZnatYLzV733R6uKkK7aVy6XWY2sh8jjFwHvmGPvCLE7dpapTWYSyx3VEKVT8P
dqF0Dy95LgJ6GhLuhgd31FWWUSaHGRfC3sfcA1DG5uqvY4ivtXjahsoPOvIF7q6SDh2Qqb1p9lVG
Z9FZYO55T4Qwpi1Oyeocornv4ekE2NOxylioYZS7IrbqCXmxoE+yb21vRjQ7CGISx3J0h9Pg8IuB
4OzzprO4nz8pBvZwyVmefSbP++X/7OXy/1WXNb5jwux/Glu6LJvPvGx/rB/97U/9ultiSwS1L/At
55cN0m/3UIJLjhH4JpRcl6cGttnf7qHsduHQYerykMOJZPj8o1/voT5MP5+Qgo5+H5C6/0tkGMP8
x+gSL8wz8W1bgQ2tV+2efriHUlyQRuT63YMwTFAUYYcW64zSPhaVRYU0E9Fn4obevok7cSyEz0cP
jktzaZWj5RLH6aodVQ7zgWbmfqK1OY1MbEB2S9MnRE7iku291vGIJ69MPDny5m+DMT1ltFtKHDsw
7bj92e2tVevFll4pm8zinO99H2+gM/nMTt4UVysoJDFDcE59hqZqp0KchfC5mrqANhuVHjyzWu+Z
uSLRbGyPkTS2ochFWA0fsA6ONwHNLDtylihNdZ/k95WNpL9122l+NJHGzoNeV1cGuafriGDpLf5I
b19FvXOPfI9NM86sC3Ar9e3o+5A4+yxfYorThjV8ezHNpSY3ybKuDdTm1lM7XMwgeN9StdltlyUv
MiEss5Q1uEvFjilepEzfo2nwbnh+zvGuG4nAriNzVqu5RKbZJplS9yVyayDn+GNP4UgZN5g//Iwr
UhfdzKSo27epSyHezM/7LfMl6NtIiwgEe9NeqFS8xiOHJ63KyrdlbR+6JqInw2rnS7/Iy699bwQK
wg/Cb9/y1h8bcOQEhoDjVCMwcD0Z6TrDzE42SedCFsyfllG+dxgTViaz4al3YWXJJsxWQZFguByl
v+t9Q1WrG9+qsHuhQwEL+2j370ap2Ve1Cv8nmT3BUMCQK/Qy2/YKDfCvY+u/wgGB9vnnrpSr1+m1
SeSPh9Yvf+Y3rYx9OAcW62bQdn+woxi6C9XbpboGD5Kl+87vR5Zp/R2Hik+Ukj/q8+/8nraEc0Wi
hHuhAejKtx3vryhnP59Xjs0unKAn1coe6fWFUfrDeVWFVPckGPRPvcUh1TOznpvILM4/aIm/eGD+
BoHjpmSAbP/93/g5/rBx52+xicbAQGGFz/H8U6CzIRDZz3rQnHCuisucM2nT468/jBZLPfZYSptp
7VsXLXenSHrHP//rzX9QB/n7kQZdj+PE5/egXt8PPyXByyp1q7Y+zWCzNrANnHUMffVSxuhNjkPf
gat5ey2S8yYDD3frdvjCG1jmey6G2MSKKTtHsu4vK9dOcY2Jeq21A3OVP1arom2bF5nYAav9wdvW
BhvhLjEmmodJmuw0g1mYfVxHQy6yeaZ6fKr1n/+A/4By4Q3mI4JLyefhg7sC9NmPP2CQFiJh6qxO
jtc0a5TQ4AvezPtGEzEg5UJcjTO9KvxZ7AjcKbC+GvZwisPKfRyojN56vuYfcscqN7nWmltkQnsX
U1O6Zj9tnv7Ji1UvpsynqBTHj3//NwxU/DJ0uuE8DD0eTHv1mfzht4FP3QqE74mTTdk11aJsKNtm
uAyN3viKc/1EGLXb6IM5Ap6Eu/I44TfY6HNb3P35C1Gfuj++Do/X4qBCQ9QBMvmTEcuegaNXUZKc
iAdppxF/0TpxZ1TgIK13Hfu5f/JbMm2+tD/9jT6BMAYR/sdzFvvLjz957hD/JOgRnWq3ax+clFw9
WJeh1DeJY2n7aJjmB/KA+br2w7TcJVCFsq0fy/S5pgIDZrsyJktlUTbT2fviKdsy7LET8csZ6C2W
ZrChaIY2lw3Kc9yB+TezvVUcxsGGebgmQQXW60XPdeWUVqbpAPLWm6mM1MTUcENL3LPG4rO2lOV6
VnLihAtbc7FjR9gsPGXQrpRV21SmbSQFh/ynsnKneLotZe7ulM1bx4uw6ZX1u1xc4DN+cHROnOGs
japtvPjFSxyjGxsPOTjglhsx+s26UxbzUZnNY2U7V7Bhl0FBsJGi5Y3em5qowbiKwojMmv3dva47
2OACCQx4Y/M9/UJeYjqNhktdSoKRM5wsgzW5Yhf3yiWf9vUqdWuU7SZ9KlOkWDaxJcffWOyFL1IW
iVjvHWXC1xJv6zTzEYJssKGXgwVWPLlHk1JqA5tyJE1sFYP1Pug9nt+c2vWj1XjptJaL8b9eQgDF
Eghol3CAb9hcSAwuZsbZ9WwCBMxlhAnKLoiqLbWhxFh1URrWN1BkgKHx4UEl30TYgrJ7OZm4JMcF
XjkpjiW+DpCWwYK3DAdiplu3GfmB1nOqZ/7llGOk+BoscEzKhxQp01iwmVpB4x7fbqw965F2qy24
k/smDnoQ0/CD3PUgkFu2NGz7ySkKovYBG1TPRyHSUDEjMeIg5mYHZ35qU/lJJ+Ca8FrbXLgpUt9q
NC37BQMYVdI497lAj+1nbJBi8HywTFtv1NpHbO/hl1hQHLTJR72Df2Gn/dozSDKfRpN+0D0BefdF
IMn3u7ZQhFCLvXOtJMu+8DxnXbWtehlWO7orQvTOuCYWpM72CGrStZmVJV0pUZpHW8cD+7sWaYyI
4RHROWaRXwZK1cc43wG1uZg7q7lAl2ANbROGQfdJxMagwXSn2471PLRNtyphcq0sr2bh43vGTZBI
2D2eI04TvNpDXFBcFRoPkB/LIxsFzdxUtFRBGQ7j7BLnpIk3c7yemeOahq98HIbBMXQIlQV6wxci
64maNVR5eXnV7ywU7OvZd8ZrusC5GRR9TZtw+17lDXFhWQ2X6fCOPYzCPOn212oTcUSVdYEikX7U
K7i+c0CFDYauLKEUcGoOY2da95MGlg4g39kOSuNo2sNTTDkj5isCiaT5rSu0x+i+F5N+GUvRfS2M
wTi1Qvh7Hjwj4a9Z7OxsUtUhZrF3YpW4TAeqGd128F7ctIs/G9nRkxx6Nf3aTVEehkS1nLdu1q1S
Gtz178fqv/zS/8QvjRlSkTH+89zyTff5lv/RqPn9j/x6mXb/jvjOmOkA7lW0D8amX5a6XKZxFf4w
mPKM/n2p6+OsDnQMmWqrrMpaf71Me1S8egbWawglSNfMWX9hqcvi9qfHJVd9RBbMi4bBjd5ammV+
GBTw3cHgSAzzMIUpQQzkdIj2yQJzq4jurGJqr8S6a2VHdlb5OSpF8qbAk4WOaBFNB+X8qBcTiMg5
melKRzoavN6+Kjmqm509hm9aT6J9P0eNBayLl3QfKpdJ3SvDibGYTyqN1umIi+7GxULXcPvjAUZU
aqAyUl1/V30dUOOU9nmAl8nymr2b9URqw962Pt3F/UJIEbKRo6G+aWlXhqs49eXdoPwyg3LORMpD
o1Oy0kG9F8nG1KrhsSU0iP6+OG/6xYVTILKccWe7tFYVMVlO5bH9mhZsKPPFx8OvG9fplEIx7QaJ
kbWkBeBNnw3PZOjACoQsH6CYa0m4QV3EOEi/S/s0LA6i3DGjT2rIsucB6oW5xlaWfQ2kQ4BEGZA0
Sa/jZuIATJkdamISTqsaUzXqXb7wrBSE+XPi0zRyW8+mkDeRwVW5Z+Pq3cxynG9G29VIg474AfVK
GOweA4pNeVgEITAnWxmTjKnH6u6MU1eek6RP7koDhsO2TNNJ201dw9qdo4kENunv4dGdImfVtKWq
WpvIqvCuF5+86uBaJIRs1mx+QsrFLJG9TGKsq91cUiG3jende3dyy320Ii8/8v2o3rShzVmFgTQH
sl3qMLRLT8sBncSafeEzPr7XDtse7GwRIabI9kPo1xZuUJNB4o0exphNqm6la/rZ/FstlwTp8jYK
6BvVm0OeeMOZf3N6Lsc2fxyDLHopDUfDaalL75qFSfBuZlyHCMUjdKLbW2ejcQMggVS5+bnIbjTu
OGSiAjTydWNnMRF3GdYnT8j4GOVhfdE4RXiBGi95/3ii887TnJC8W0Nof9ImqefnMOJ29MoSmPCs
2XhatopytpQbMmy+vQ20MoifsjCNg11fjVQVcv5UL/j6xubChkGPly/u4CBKu/fsXeH5dLj6Mgq/
5aGb9xuWh/4LkYD4HTmZQFEeBuEHLbEOLI8wi3ZNZWHgqfLHLnD5odh5wDO1smGrx5ZyLFWmK1ZA
2OkuZqe6Y2FUYQzDSXqRWCZjEhTDjKBA7HytcWAmu4gCqOo0RXL6qs0G9tEI1k6yk7xyuHl8x4Be
uUM4b3JPuM5a7wNywqwxqk/H9zDo1dPcnprapAGWy5C9powIVK/fD+oLbcZI4lrK/LTCJoeporFi
22KQFv43LprNmZRZ+joLpx42fduLHQ7WEG2/TBkLvSqGC9TY3siGK1SdOxKj3EwelVdTLUQhcCzQ
hXwFGgoVcsjvevcNfkSb0VFfGeaGhUgyvUMfULAiS4GLwnEc1hFWyauo6WLGEh2YEXEsIKX4Ghwr
So8m1ckOWSsb7ybITFqYyYaRfPAccu/MFtZb7VN0bGNBu3VqaQ5cFVuJ92Oynuiv0+5Jk7OL4zKY
+puZuMhjkVaOWI9F+jRWOUawwfSGhmLAnBlWo/8BXsMgfa4VcsKPl0v2WRR50li4ijx6F6ZS3tWR
ZUnggHMg90Y0Nk8g2Z2bhotGxFLbb+QxTUx/50+dVAeALvpdKkyunmPjZDjJxmbaBkiP1dYotCw/
9FwxkoOAg0fabqS9GTZbYj5T0dddOo3pXFphEdZkq3VoUCkGy2tNnww8I2X1YXWG+9B0s6WRWATf
DKYHiO5UhjH+SfI2+kWoYM+gUaOLQjenCye1g3ED+LhoNkaahcNlbfBOIFQK8HWuFx6byJbeqlt0
VTKzLMprpE1IFe6MPxJRcCUWXTb9rtE2w1OQNvM3Vwm4oZJyDSXqTvbU3+TTPNqnmiLwr41wDfds
iKyh8KtCJbYC3D8sJCu+qHmOnixNwpKkKVssIXK4gjtd3OoKERovtNBUgUN1OXukPtm4ZAtXFP41
eAdziLftwh3FxGtd1Fw1P3gkymSLiAGj1O+KjqDrwi41FMY0VkDTTKFN+WWkG1VWcSxLPtJ8K/wZ
BRUeiNV77tdAwVFnKKm24qW2ipzagFAFRn1fgVTl+b3KKk4NVjrzCjNxtcbg2D0O/QCHdUGyLvPO
v0bDfzIaEr5xrT8bDZ8+m9d3PufK7HeMxOt7Uqr/m7/+7Zy/9p8/qpm//Ld+nRmtvy+KpKHbJhdA
NeL9NjOym8Hr92t1of5DuI7mJLYEBsNi4KC1BDb2vN9nRoY7DxCy55p0h/OP/sLMqJY8f1BY1NDq
oOWgmeJjsvSfNJ2e8HBdlV5yjCqsSp4fTR9mQqcZCDLtUy+y8YqHNm3csyZUUtm23H0qB/3Dm8Gy
m8WEVUKPxUdfDROANj79kPOl+Ul0SXJPz+R932swAn5472++S04/yqMq9vTTq/bJTFuu4fCakcR+
0kclPc82Be/RsRrqsXoIK724EEVZ10fXz1L8P35yC/Q15mwhHFfi8t/PU+l/lFpabXzcF9s/f0Fo
UT+/IkenAo6AogfXz+cd5Z//MHoHA4azfFLorsmfh7Xfh80HUpI8TFKPbpeKcC7OYcuDO06wL8Lo
E29xLvICsy9ETKpWunbflHZxTY6xfRKzNSgMe3LuByu4rZr6qfXrrYubfxMOUDwTuJbgzLto/pBa
gWQFSwXy+xTj8rE0+Ml+1WnayhnaeOOkRORXQ6gdYNs41NlkTwWRcADOLIQcJ7yGYKDdTtgyLmmT
6mr2OuDxfBUMLoSm72xMjVnfnimcxn0PQP8675DG/Fo/1qzaGWtJM4Zx9eYOtNuLMVhLxtw5EvUh
rH1yB6h1X0drSg9BkqiOrczcO+3wOZaT9l60un7guc1VHdRXQg4gATsUTO65yymLM+rCex8QzVaD
M1ibsEpPBQIYukLug3vtDO22I4TOltuSPSNY66aHEj/ZaYRZsW77cnyaZhx1kRvlmzlsAQBDALwB
q1ZupWndNXXWbuvGmuVxmEl4HQyrafqdh/RcbqRTxECbQAFnW8lYRJA6ILLAqGuDELFjCTy3BI+7
mXxNrFOnjl8dWiD8tSFa8msoEXj1LYsL4D5nMGX4DUqkKz8SUAVpx2L9CHfVvIxrfXo38958zjy7
/ggtUd6V8EnXxDM8UOMVjRiWxw1rNQktxVnl0adZizFR78WYftgdHJa9oxnEmfxq8k5kNRL7KuNr
KHZJNQ/Ps5t0zr5nneZv4ySGZOg7Mx+PUe8dlFBVm83Ab3PDMqdDn/Xhs5/O2gUhq2hvBIl1w6Jf
3BLv8E9YbKKzQ+rhzAy1Mx2ZhVdDMadkJ+qY9t9Ceunr4oyjJ17Sphk5wQXw5x6zGzPNQ43ETCda
Xet3U0biNCUW8w75Kzm07Bx2UBTkwEM+q+guFkWyyfixsscx96jecIuAyis7mK3XDNatdWSnCdSP
8tGhMK7IJXg3o4zKdKUVRZyfjEG4wyM950WwKkK2ijxJ69ljS6HcQSwZ622XeP1xGBv0tJx4krnX
zahLL2Ypsn6d6zWeMcOJtp1j2uithbxE8RYPKbVp+pZS9Qz4uVk1x9YIqqchc2cy+xQjM2ilfg3m
dhIPwAwjsYrrVD4C2CZmR0fnV8drfaxHM1kylxg+Dc5BhufUnc6ICQMuHJoNZkKAgvkh0/XmkvI4
TBayd4zj1MEuWCWOiSGrJfr8QjE4aF3d6rod5719ai2sVRwCrr0vvRxyeFRyZ51EmD7LYGxOtnTt
5DQVFfjmxE1QdFPzSiM8sqpDiZeb7TfJxnmmK5xNsB+RxHR7nXBzksWbmGpV86wBrtkVkV88YYy2
r1Xug/icO9tH37OrNU4yPCIBZSyE++bggRQr5JowMyfuoMLb+gDetDUoYOe94yEIk5B2p2ZT6H52
0i2NBRCUE26IBLQB2PhxE+HMsUuiKVpt32YGfKSaRRKFJTp9MakvzpMI4pyIHhf3jWsJ+D5ztyYe
NOnrcc6s96wpfJiGZR8cAvIRTyNayW2Ln6CGkupYVyHViYRuUC4EnSz4u9tWK9Z+izYZ21im27wg
PaIPHgGUgABGGuvitSOodF+BPseiFVn1IwonO2sMS82d3Tj61miadlX2AuIUn6qLsqm6A19YVOCu
aJLNqFE0HrNBW4eERvdRMZzrsSh37HOmY0EN7d0ES2E3RRlau+Z3H2Gea6RXuYQj7XeC8u+BS3yj
Ykuz5q1FjFszgba4qosOSL4VbTQGHwph669u5BLWM0YmWQRkWKhAlaK4Gv1Vm3IbXHUNNSLcFZzK
ZP7MhE+K3kJJ8FtnADLG8J9cRpFLx5qt9xS/GV61r6aUAH5rvojabqcN5wJeV6Opd20Yhqeg6vRr
LE3xZctm8KqZavTxnsMSsqp4qTgETl6dx1dlO4cf3HrDyxQWxb1si35DmY299Q0NTHPsbvN+0K4T
M3LOkxWkpzjXtMNs8q1squozmd2niYbGXealIgYZFTlbGvuMWdPZH9bhJ+6YYt3Xk034LA4ObSER
qvMG3jxdCwc8etgUadzh0xmQYtT98cadX1rblHvIqsHZTxt7jYUWNx9B3pVVwVdi3WcfE7h+j6Uc
cIfiZl7NnZ+vO4lTYZBZd1vYNEL0Yeo9DYSBVq3RdtTzSDYQAFgJArghXYk9V7zJ1tkMjdXa9Lry
keUNpnJXdpBpEmMbWULS3TdZV3ExfG0bPTxWcUqONZupZx3nOD3NFLrMKHmK7WpCeRWetzU6rhBb
I1AMWO73+MLLBQ2bTpKMVOVYG9Da3kOqzx6fQodNdtGGEGUdBZdFK4Ez2+hGGG1Tjblv1Y3Kj5Eb
Nb2BE4er5ycq4Nk563p0xXVFWeNBmwRXN3wxWD0LpuEbJ0+s/NBqxgjEO9TGCUSoIuGGfgMVd+CB
WRHxU7TcSqqTOZ6o1wTu236GgVXeRYZBwqlfeLsRrpZzJObgCemeJ2dBq5+9qipypbJFeN30mas7
B+CBQ7tJqxqqr7UQfmMF+4UXbLer2i9vTcLS98gS4bPd6dj0yiCM3nCk4gqfU6qrNgEfY3gJzHH0
xcULYnhccMMFueWBSyvA01Xvm9WANddNT7Uz9hwSU/Yu8DhBDYplgPRhisJdcUzGFA0t8ghBeaSS
tOK6uu4DZ+bM99tT3pk0Q41+X33Oi9gSGwlbmmQRYdpFkGkXcUajdiLZNUmMaDMu+k2vpJxqkXWI
MthfE6X1kORB9mmaob+AaFYyecRhg9VRVOt2EYuMRTgKlIY0AenDAoiTe9WZw13v9v66U6qTTflc
sPIqC+j5IkuZsRa9o+b6L9RmIVt5i4K1iFntImyxI+fyai2CV+8iU1z4dVm/8Nnkc667+AZ2/iKV
YXlCNtMyJaEZi5zmRCHZ/S5LXffVoWkxP5tKfUv91kzeg6Q19DXDHQKdRv7xgmREfgkebtxnSsmr
F1GPLDMCX/hd7Mv99GZW5zScnOCjK0w00an5lvpRb65yKwnfTSUfMk2iJA5KVBRKXgx5GDyPRjae
WyU+sqVk0bQokinWgFsqGKh6lIBz1oYSL8NFxzT8DLM3/LBkMzlNYjHdV+4Xh4oCao6UEkq+EVU0
XBRSj8AFamlUVrhqkVBr8ARK19Pees0W14MH+2o1LpJrkbnpS9E2gcahniLKeqbhX4MZzz/lItry
JBC3FEOxprX74bFY5N3xu9S7yL5ikYBjpQbbizBMLQMi8aApfdsYTI1cESFsWj/CZCRTHDFi0txS
0IgU9bSRs6eeroIEnD6ONjzSJ3sJ6DKvhqRJSO2aKr9LSjLCb02mtyMnu6VcjKBv8kvoVwWAR5UF
npZYMAtoIrOF3265ZaJ26NCH7CVKnKtUcR06FVAE6uPPFHMgc+tkjrsm2xneRF1nx9itcsqTSixH
RJeFPb8zyLnnVKWawyXg7LZFdd30bQ0Brgmu9CUKnRGKHlU6WthTelGrxPSIIHgEl0KM2lCJalYR
1Qd+2pXbll8MwgcDtx8S2Hnmw7MkVrYDTpDtfZXUxoDuvjNs8SNoSE+qntFKn7LCJuDdq6y3oVLf
SIbzm6+S4N4SCkd/S661RkXFNVHr1X1JgNxTSXK+LdlVn/buY11r4UOqEue4aNoL73sOvUhntzpY
ANPXFtVxa9ogLuUSXu8qHOIjgXb6Sjjjh6q7jjAef6lU7h1DUE/IVwf/Wdl3pkrHz7FxmU4cmqDz
on2j5V9QWLNTlxk9MVXy9UbZYI9usk2bIjpJaxxPjQHWFJA6ndwpYuWq9LvPvAeErvL74RLlF5VK
9U/g0l2V9NdkV38WPZCQWocDYKFF3k2KDRAqSoADJvHIEOoxIhriPllwAqEiCySKMWBVhnhurIp+
sJoUNdEEaD2KTJCMLKRW0aBZl07o8v8UwwAqfHMcFNeAdj9MkgQsFPCAJBHwg1CfSIUPRfsuA2L+
zEpwEmY35fg0kAHv++8kheY7VwGbg7j56zoaCdGGVrpv8o8M50Ws+Z37/N8BSP/fCMPxDB2x5j/f
sSpC9X/8L/nalH/7H438fI3+uG/9/sd/1c5YqlqWiWvPXTrHEcF+y9Dqf3dcGxUM37IyL/N3/rpu
NXA8O6haJkGwBWj1u3QW0OIQGODGdJs2B/67f0U6wxD9s+YDCTvAJGeB7YHD87MfSh8yyVlaFkcG
T0H8W8bDA22QOXUzaeAK7tIpx65dqaa9SguEe9EALNl3PLGSnZmR97nwKuwNd4UivWuaIzfkbh4s
bq5r/AnxCj9BSIuWfBORC0iCDu1V5ctuG4eoWojykGONkc1RG82PlVG+tEafHtos4FmHU2PPm6Ht
jJmQA3yYgZAvFcQ16IyNYaHThVZ2S7InWVPh+1oE06ekOgcfrwO9BLzMusmH7mvgmNPRinRqWszN
oEu+/NhTfKN8rFvnNvYqNlRRTsWfCB6KUN6VsmN8Iz0xxox0HldrnQ6/c6CTFBtM+37Iu2kdxBaW
K1IOK/Qvd50ovn6jO5I1BiCWMYindd47oKgsk6MICun/Zu88liw3si37K209Bw0OONSgJ1er0CIj
cgJLCQ2HcqivfwvBrFeZwSpm17wGpNHIDN64CvCzz95rb3qEUIqvYAKzluaIN3TlFkg2vTLUDVx3
Y8XGKIv9o4iMYZt74zemLX0IJis4jqKLN4kw42NAon9HlK3cxSx4dr4dsNQo1KeSnRk3QeBduviA
sWvZoQSfdABSMMvGu8ScH0w3/IZHplxndpU+YJyBJpRwcqn9YqD9soj2QUPMcEJQArrRYh1Pjm1O
UwLBU4zVuUZQHWgt6JCdDh6F2KvUNkpCRQ4dyzQcmHqsNrqpT6HhlXfZAFCwR3FYmfR+3OWFdzco
0nKR7XisNIL8MJc1e91y/thV01WGg//ojp0+ZJX96GXRZ7AOt6ShAi6dA4zJ8YEcFBt/iRJQwNNx
qWoY3ewB+G92AZLNJI20dgs6llYHekAHixbVqXryi7aETETF+0y5GaTPterRfb/UUBjwpIt5E1gh
++Sxo89qAlI7qHlckUO5MmKCsqJiz0P2FyN4Uy+BRGd4GLOxXBsjfQGNr4N9lSbVKqNw+oZFa7nl
7Z9O8G+TrSo0PCbTCjYKzNHeKbu7rpf5NsnEo4DasJnp6IGZHY/bPq8eiY5Xm9AI8iOneIzhafqJ
2RR1I8z93ZDhJMC3aGxkaRP7Y9q9wV3w1bSyEtcZKEs3ycYdJRwl32FYCxkdPs8pQMj7fnlMSqr0
ZvJySLexceSoGvQrcBT2d9VwhzsaMZ8SYl1DxcGlKrJynwujus8Li0Zbk6Y4lBQBL3s9WQO3NEAz
kJVq7E7AIYnemduqyeTHBosTxWMi9c5t0aR3wtH+w9JQ9UKwHN2LdddXsKcEUVlBe9V6GgBUb0ah
IiICg5tt4PhSoVb3QbYwNTvyV7omTbUx3AkMiy8mlzboSUfLsaGxMvafA33baHUY/TIR8iIIHHAr
r8gAVcQSOjpgyjJ2iPdZxX0adPNZZIHudhkklp0fVdRUw8w4+Aa8azSOSbEJ4E3Ze2HjWGdXSE5m
WrKhlHE0jxtddxm5zMB/NvsymY8x1vzKk7whAKrdZp2RWnvIyyZeCmgtKDZRRsK9Ub0UO9z7/oHz
+eTuxrdosKEmYsJiSQz/98b9/1XqsLAf8Sz93Y0bq/qn8tP/uVe/gC5+/OCPW7aPRYoeIl+apHls
zONYlH7cs31CRaRzuS0TEbBM2pR+uWezHyNTxBUP38o7i9Tyv+Ivdu8BRu7/ZNu1bLN+cjCzlqHG
iTgUTDwcWYF8v+1qDNV6QTnuu6Co9h0XgIubmupUEXja6glG9iZui4SNflzHHwq7xenq2UN39dMr
9y/2V++Aeo4MOFP6C9SPdkGCs+9CT0NWlkgzmdgr6pA/04REoJ+W6+JSp9K6DkHf3GPpGH+3pHr/
5AOTZx7wkKbjY2Fb3GM/rahkg/wxec68d4eGr6yYyVSuZZ8kG3+SMQKjLa6DJhr71d8/W+vdOYmn
y4qQ85EgSUaUa1lm/vzAUR2FoTcCugDdZ3obGkydG08U8ERs/zmZZhSvDAOD3jahHHZGaTbhqaYk
qjiUDs6ywaOLbz105KYxSkKMJwYv1zZ9cCuFQv3qY5nZgB+fn5qyHr4HatK02Ldg/dLOgyvF1P3m
V3ahc491t9TXV2fu8+EryvT+75/ruzUgT5XYNc2wEoeTZ8u3IvSfXuO5MLAEmM6wd6f8CgbctBMM
jqjDLt4c9PTqtbeG6KpJwm9//8BLjOXdZztYLIZ8xD0eOAAj8+urHHpt7i+mu31u2CsTydlr1C7E
36ca8RG+S7L1Cp+aPGgeDVBCi3Yfstjgg0zKHaJj3EdrA6cv4lf2bc7bmyws1nweH83au9YRK+Gw
s8Whsqy9SwdhkcynjO/tRqHKV078kPX2KvVm+vH6T4U/XKfCP5R5SUErb3NUbplrwV2UL1Q9HLHl
f0grfdWxHD90dXwME8FMXmFnsjGPxcbL4LKFdDvnPAZ8KCvztbDjq6Cm7NvoKC9Iu22OP7lzsO6K
BFXSKew1s6K1pqN0PwnOjWWcCwoP9Y1I8pFGUArb45FTbL1OYooqC++gU+fW97uvZOVhvYOI3GK3
p64gVTZLVx8Im7T21mz1W9oPNtgWXylipIU0In5hLeeKzgv2kXFrdZm5Tz3NpSKFY2PVTYQsqV9K
6Ww68APkERElaqeHxgRfWgYlVWXdbeEonJGe+jA3i7TWfUuIKw8RFQAiweYWRxRWuB8rMgbKUdtB
sU6ak6DaBqL7WIYZa2AG3nlvYCY7QuZ2vzV51ATYB6Mw2TbUSF1zIjFPQvsdKhoFmJ/8gd9mHfV2
ssuFl39nPJ+xbjGPnHTjWdnGC7U2ToIjIE/Rk5QquF0SnsYR99KuIbEcHsu2xPs52xkHvdqZ7iSd
Y8+eAhyw7EpsGLS1frWEtglBk2zvLzrOwIOAGKy/MBvVqPR19o3Av3jFJ2ndgcjr2P5Epaq3la6m
vah1/uiPOWJyBoeCNyHozTVdc+HK8puUjhenV2Jdl7LZlo2ggyJDjibCnTnpydCKc6MCWrBpXbc9
pbqfdzIfJ0Ymf7zvchMOhVk2z4Ofxg8UeBjBN7f1rDM9DSbfWeJahwTXxbRWZgoUjT5n+BiurrJ9
K33KKitb9GfOwOlwKwYvL7Z+JR21Ia+ViLUv3SneGoMLcrSOw6I/YqbvEXjLajoTTeMTQHFIl9/F
xOgv4cimNU3HfMdOpIfownVpjzUBy+6U+8m9wWIFb+5MJJ+DzmTuAoRZ8AWkG67IVLbXUiawLCm0
5HjX0x6zitKMHIVfQwlbR0GPYubXXVtuULjbA1BAeTO6oX/sHIp60tFhXdW5ASKXadbhzstE9pJl
LbgOcCE90pGv8FWOFBXvqjZKX7mzOsEqB6XGjDB5X4G0x5eGyzhNMLHCR5AjVvMVMMbD2Cl5dK1o
gBXVt+FINj/ljuNQXMm+NVbBuhgbBMIIrS8FTYMwSi/bbLriIimN283REL5aUtvb2KDXLXWsJclv
5kXJnLVYDNPcRoqMU7XNVTFC7U/lvPcklPkNHn7E90Dl+WNJt+vK9dLwEAa4S9Egg+3EOvTg+PXn
iXUy2RWgGTNf+5Ucs+nSVwVKkyJw/MIRB8BJ2uxnx8KCS6vBGun3NeEIfp8TrdrlRiOup1APzToJ
BvNsCCv39oqpkICIjMn7j1EDCgbWKONjLJ8EgCL2QEEVRNdmMpMcsEzaRVtpc+Wx2eE8K6qt2R7F
ZTtwAW+N5pYH9x9kPqicDCwG6c7IIQ3lmqDxauCs9Qhm119Db5qeKs7az66jRvAs9dDeDVk8XWeN
SHDkNA6pmw5gJNdW3pkgxFtSpZGRbmJZ9OXabiDlEDDTxPn8zr3TuZM9GFYTfXSJ8rHzKilFWo+Y
TW4njDn9irSu+dGV0TcZ1OUmZ3HgrEg2IHfrWLUHnlixA+E3YqYIYeRhGblJaZi+AukQ7bI6rc6Q
q0ImTpuEBN/Zp4pKWu4wRTJcqdlhE+XN/fQlGy15qyJctBt77OdDSmElxQtEiKmf0e6di+k63NgR
fb+M0TX+Oh2lUbxmUz71K6PGSgrHJoS3nQmsliuoiYC+XDgM5LwiM3+KHBmdUpMbhE1ZJHvxMae0
3TZu0YG9zUDysF/HQRGAbiJq9pKlNmjYzjfDTx7Ok0s3VNXtZBfDZxnn7rUPv3sjdDPA2qvTE/vb
nnbtyr6y1CiuZgfRm4sh++Sxsg7YnH24E21TrRSXV7ytndU8Kd5QFM7KVRNWv7D9ENr9DEwMM0C5
9gg8sU6uXOscpHm4zVo1fnbKTFGPSIdWkm2w37eOucuS2lHJkwPfbcxPtV/GMXeUcIqn6ia2/F4P
9wURdzNfW2IoMCTpjw43x7QyDlCAoP53+j4qxD7uhhl5xikPZsrVdRhsZ8UrVhBL0dQWBW3zNW4K
PDpVGEcrS6LT85UcRy7zVO8+x+x+mO6H9L6s6h3fc8o3h5NFuRC0M2fbd028jXxk9oIYPX2pR0fN
lx6wz6rGAmxU2XmMUJ3Q1Fdp713HcupuMJmm28nqu7WdSaqsnZSaDfrEpnG+nxrjyxxMwHBS5z4u
zfHPg+x/3ZG/c0cuw9xPx9GlUvBHVeDSWfj//u9DUn7K1S9Krv3nz/wYCwlxQjZ08BgK9EO6Bv7p
giRM/YfEGUk+m0QpUyHTwT+kXI8egYDDrEnTACNLwID6wwW5GCQJdNvcmzxCvNx5/pO58N2pXSyR
nmVq5fDsSusvwVaKucw2bhNF7Ctqj4hloMtjB/SnTJeiGNI0AOrAIj006eD8IAX8236Dd9PR24Oj
IC/2UKYH8ii/nttdiW0wCHR5FuxzblrDn3ZEokt5MIzaC88e0h+zmm+HG8o1rfGY5WOe/mY0XCaw
n+biH78D0XregyXetPz3n8aWUmF5BqdXnotuhOKLhxHAVJnVGArHRr7+9Nn4F9Ov+MujyTd5IMCK
46Pev82LPz3a1CkudTX9f3lsni0cWqu+H72d9sx63QZEXFY+9/pDJuEysOV3LLx87bOI/PrF6zQc
XHcMt6HXfJdpLIbfhI7tv7wfRO8D3KWuaxGh4szx62vRFWQZFG0953awkl1otMZH6dQgL4agzlE1
u1ZQROO3xpegzfRzFiPCbWhwH7cGV0HKImEe3uR0/PR3Hf61+0YJmswM0htQ/FJFeWmF2alfh1yd
G4Q0ReEiHT/ePSCu19yd8buH1CHnmiffDcGpIoSCCMFm3rPStecToWnZ+m3qDD7RjhiwOFfBRAO5
mTid2DkFnUU75peFKkfKB78OtarFb2Z6vGTvPjLoNLxEzJvLm+iCEP31ZZKJM4O39SqwkV6zASPU
wP3LnZdJ6fltVjSrkx97ND0ueddO2pieWlTCZm0aksy0fovHxktSViVcyz/lFAq5UIiWSK01DQQ2
ImGO6yasapqYEsD1cBaTsNza3Cmjtaf8aDwHiaJzOV7Ki4qx3s6d3a4bNIayJv4qmiL+PFOkeGuY
eX4NPfKZc8txDhJsSrTyXZwEFBT9c84DTs1g7ZBlwVe0OI/G0n4kgE0pEVIkf2xj5lSPhL17lcHD
3A8RiiXHu4faUnoT5372aE68p1k4W6c5UxqnmGO3GGqs0TrRAurS5t5OtrPNU5pBDxUeHG6+BRHo
L10d1hsVNnT/KjEDoXcmlX0eSjUdw8FT9BQ4mFFMZ8oFxJkUIwPlecvuBAq3fYcfuRUHFvD6ppXT
HXg22PkF8cVzTZV04Ic9uR0vptNTRIneFAD8sYiwO3lxhiamwieZ1Sv+MhwyeZ+ggAuvwLugwqxv
VtDD4GLifDEO9uhHpL1cRcOQmB3a8jhp5d9jnVjsvrtE3aXskTAzFc0XNlCw74eyv6cumohWGPqq
gAsTds7eEYWP44PwRZERViqn29huZIkrTup9M08veAOsZuuYuJ0PoDz74Aavy5yCVSsxDcfIiEen
7XW8H7VQzse0643vDIsYBWQxUYdNW0F4OxlUinIWDfQN0M8Ido7qbuaQpfmuJADv0gY3Yb0Dpe9m
976f2nwe+ViWtyN3iasoDObbyUuKmTNuY8RPsdmZ5hHw9myCi0YF34a9hfzUl6OIL7qs2W7pIqKf
gdtLqs5aTVBk29S32Cu10wfeXN8D3EabwaoxnMo5jTp2Ht0Sy9OlySxvPNbR0MHXLetwPKa1J/xV
IirURxYKVbq13Mob8NVEo/sdHz/AcnJOe91GPfT+Uc/H3DbEUdVdtRQFRkTvuoLeRIA5rT9i6iVU
wo0kss6g1rtD3CU0VONB3gygIz8lMB63bC6ig2uPfDa9kBICP203C4Yg28xSmK+qGVk45XN1rbPZ
PKRWah/qxKRatC7tvZuP0QbnfXjv65GgXdUJkKWJr8uNMwRGvAVOQIGBG1jJDYtBneLGz/Rwo1JM
SKKKahMHXpGEq3LATLm0HvjuWnu9MnesvNhGka5Nt1DPTNiqTjaeOt/6Wo8lo0mYTPYdrAEEmtEf
vmAxEWvh4y9O/No7RZSlrT3TMbbKjRfXY1Mfa2mxokkYDeoOI/Og6GYcnFxt+1jUe7udzK10pQy3
/Zh1NzGtX3j6aQJTFIecZ8euA5rKXGlsrJQG1DVRuTDfKYflixMZ3UPQGQzpc9d9ISBZs4vS5sJB
5Okd6tr+Igtl7WCA5ju2WMaxSkzvloRbsMeCYl9mo78LWtKuVgLJMsRucgC5wGg/adraQ8JD1zXd
ETcEU3HPkgU9BIbX712rMgNqVHP/Uc+6ebD5TBxzgQcZwzB27XWA8nIqS23dUyRv7GtFki0wlXtV
hkn6YPkt4iQCEEdyXIqR4aQ3upVXZQAgDjTKBc0Q5w5y+i7NoBnIzH2eK8AUeC7GjTtZCgBwabHp
boYd8mFPQyNSwZix9Zt7DB1xE0z3sVd/B7lJlrXy55woFqrNeuwbfZ3VrXqAjZXDjOycl3Fm45uK
LNz3yACiJXafaS22QHqdw1yU4y4bY6o0wTbvnTn11kXXdftCD/LaNWeI0QMucgKe6XYImY5n/Onb
OXdI+bYdu8iwf61FyGnKqOt9rEPryMKxpPezD77UXGb3maRVKcrbp7TCjyNwqq0oDGRB2GmxttyC
atEK/X5v49B9xiqkx3VBQvJiecjUVu8a5c4M2uJU9qE1cK2V1kPb6CjYJOQU6Y/E+CSOvSyHCzvT
6tobateGQjGo6mxEpXNPoV+9YbWFURu7oZOdxtnCOkDtJt3yFLjNrf+BDFy4ddNJ3jjB0hAsJkre
3KEbDzUA4lNdh+pgD+BGvJzotQjiG8fzAVZKs73vo1ZuMxqkj15Z7Oygqrd9yqug3O4L5fMJ+REz
O0+RuYQ0ymk/UD24fbvqQGpu3Y05Cpr1bKy73LDc+IX7JFUknfTW9aCplGh7BMfOpx1awr44Wl5b
oD6lhEJKiIVADr3bzAyDDwXFqqfSHa2Fq02+c5cYZXpIY8e9ckOpz5Kv9rF0OgAmZXNrNxazuOWk
sBZCk2Q5KJQLDsX+QjiEGZILD7o3gevyqu3DdluAL9qiY/QfIxTsW3qr231SVi+QxuprKdLqiuxf
3p57t3C3OHtPBn/41vXAg+A2i5tywXzwd1KTlkQUzttpPUG3zO/ZqI7fKjOSd3VokAi1bbothcmj
qyjlPurGmU86IfEukTmyjbXNhGNQjMdjhFGmS6IIkYc7pK/xoI2qDZ5HO5RfiWBYiGiNwHUXsAfp
qOrax1JHVzmHxHsztbtjZWXGnT9b0W0rxunG6kn5F9oU6SZtKJWsnSAdNkhy7tlTiTWu66pkLJ6h
gjOvtfEqb7zOJZQbqS0bgezi2rNP5dKSIOfqTbxZZ8vCNnTwMuAGoRZR9XpnOGCH5jGwNfQ4Xdlf
CkcTxCVwKl08By1Y2d7xRv7PjWUY6NQ4sSNxE4cZ4oYgHz3T/aG6hxFthJiQkR9oP3StVaYK4zhh
Y9E7+l/KbxQAxf3WLS38BDGl7UQjbF9TqwRd9WTXuMK45qk0v3Dk9ufDENv49MNcIm7gD4EtIuzG
ppxSpB8836xvaaNCDViXAWjnkYKbHDqrCrw8W9ujGkiugWUht6ocbViU6aXRDYldMpah5IJwO08J
INwR9pK9ixYUywJU/fY2Cv1XUfidosC8wBD+77fNDwoN4FdB4c8f+V9Bwf9DIhcEbHS9hcWBNPAP
b5hwkA3QPRdOFX/CZHL5ISjYi2rAVoExG/SxxyXvn4KC+4fF78QCzZc2ITj/P+pXeLeLQ5NwbEmo
AWFhWe8uW/Cf5+nMExM1wUZ9KUS9tJBNBfFv7jo2p7ASfYsQQfnkFI28/ulF+hejtf1uwc2Cl+2j
yZpcYApmLns3yKdF3E4EtetL6s+MqQ310zSOlHbhHHTO0WNPl4ok6jBVc3AjvSR8VZiZXyYOA3fh
SCzer8nzrEbdquchGLi1eIquCH6AWm0bg6jYGGbjylVCO5DYsb0wzj20ya0fpPOrygL3QHhHdZdu
dLwLNPU8pkEKpiOENyJNG9IcLhsbYv+/eea83z8rGMsTR0NZECuW9OCmvlNReJp+JapEXRjEx0dF
MxehxsL8zXr3L8qFhSjw9hIL8p5vYd6f31ef5kS7ZoNxCVkAP4d2ZVVrZxqaa6k5iP1GifiLKmXx
IUWJWKovPT6c799LLINcj0fY1WwIbsYikiblMYy9uzrlqklRb0ioIFS1d5n7pcH47z9LfwnZ4tNw
OFj73gJahNP/7vE9GxB9mShxJl0TbQJSawSEOavdaTkUH0ZL6/M4YDwyGrV1SWNiKwZmYiZZEHG+
r5A1/v4XsoPla/OrTIU5RDo+n+9lyf4evtjlfVlop9XnurWnezYXFja3GSt/UUG02PTY+m9JqsVP
fe8v9T7OFLMcG2j2tMadg/g/7vvYMcYjcz8ebraoAf9cKKe55LF2HnuK1M/tHEfnLJgpYbYz90rU
0ZYmjkDiMObrInyOwmLkbLexReNLEFXa0Ktca/uJoQt3XRzr6RJb/Euh2urLhHsBw6E5f+DLSPh1
hvd124GnN7cLnZD12wKU7aitH65yOw8uYzEBMRtYSnETllmr76mB9vMt9QHzuZDavcw21LNVUEZ2
9T2tZ1VpKHWptWUbFZtH36VyCHx41yb6bBNy6I6tkVr5loVuU92xxivUh6g1aDPO8V/Jl8b32pbW
BjkbFIsz9zcAVKZY0l08an3dUWhubNMMwh6MkUFbj1UB5W43mJXzAbVJANWx6iT7IjJANqhNgBtW
/kDjNi7HqaJxQtHQxA6DXvWZTQABU87eeur3YYk7cM+oOeh9V5qOs8lTRUC7tGhAXoskhlq+WF0j
Nq7VxBA11TWx33C8TYy22Wmdf50rbXfbYOiKHPNei5/QXYeKiAiZNfpfjc92ai1G8mTq/Ha8dmiq
tx80BMq823eE2dL4UNWyXiTHIJKOdVvw5Hxz5zhZpi9M+R6WeJVFMC3cJTKW9gImuA1FqfOS8mOZ
jC9ofvdjGN/yAw+wLdyT7ZvmGmf42SjdezeQjAejZ14TyEVBCbo7R2EpQC2nPVETvItaP923UN2v
rH7gJXMMwZFxdtdN7L7kQVYfSGlVhwzn0joeuABr2VekZA2DCJTGjMvnd0PgJF9xbPF35RDmiGZ0
QHYUpgUJdedDHFVX/uQY94MqoePjqZG5M9xMURAOx0iwaCnDhgBGUVBh4zUYZaDy47Zx1N7wOn9b
TwLdOY2yAKy+O92VcRsx/lrpB8RJ6zGOtLzGZwsgHprNSlpTQjUiFvw6DqZr6qz1h8RWg0dOpreJ
JsEEnNXo3Lp2Lefb1Dfqcq3stFcrTsfMbyN74LbyAY30XhkC622ieBvOHWl6UhPYL+oarOhqQiT6
qMBs3Iww+tJXytMyHxIhd198uqD7NyEII9oPLfj0u8rAmrnKXFN/cuDjbIUXxmqV4NK98+sC/HGT
eMHOAxxTrvM4169E5fFDp3FL9rtMWwbaoato9yVAQHQVk0Dy3EVzi6U2mDFOxipBwauLyf4e+3X1
ifswlyAwJYxsrOgL+gpYXUfc+3NuwRvZF/aXaBDOyWuNodnnc5HivmZB/6xdt3yJDBPSI3nOsbrx
ZWET5zQSCui1LCkSbubW+FqwjjM2QCrn79Mce1+rkgD5NmZgdQ6hKwb9apaZ5z20xWCS+mslEMje
dwdzBy/e/paZ3bLmj7MOzmotXaodsVzO6yjqnQ9mT3E3Yfqqvwq0n3yWbgaGZO7FtLc1XZbrkott
v2ptlXpHHdZVvUkLB6qdr22ucRAXAH4VjLSbIAx6azO3ySvc+IQe93wuB7byrU0jIx5W2hwar2YF
oLSWEGKnSO4Qx7AJC8/uzB1yNmyjMIKb4udQTwP6fww2hl30aNngaI26776gIHbmyhwL95swC6Nb
WybawQot36P7eShYwYq69jZWNMEt4IOT890hHP6ClyQ4O4mJSinZrRvgbLLc2HaZ5fbPHZH7j4HX
9/0d5R54mHDJBCkuIStHyx5HYcFb7WIuTAThn8j7JdCKqDv4PEwDXTIk5L2neBHRIf9kkitsDH9j
V6FxCACL9MtwRSsD4xCE/WRSeJqNTxVaQIX7sGifwH3jI+NDHXyPBuKBGESUTHdERs14b4ZacKXz
8hx1zPR6rAG9Wd4i9RffHZbFVNQ2fT7dsT2h0CVaIj67yjR1eSHS2vNS+lqEn/hMJNUWqBku/HhK
0G9Tu24reElOHRH0ayQNNgPW30vKrfCud+bvaaTyJ3SH8NmyNNmAuDGQjCwnMexd25t9vxNGqU6h
507HZDYWDYdwHc5j0WWXkEqEsyW6GZHJj7RPYVVND65llP1JCmeaD6wP9R1l9sl+RPentIINPemt
aDb7Vc5p81Bh1hfrhSrFOibYqylMHjsyPmcm03IbQIWiTrS2KLKy6cC+ATTpYBerxInLR/tgFl0I
V52AJo68Obn2IR0coFnlRyox2s3YIxgyCXZzsu36WnkfXbPIr8p0MUHUKltk6NxU5e7vDzbvVymm
TVmrWOYF0i62+XYQ+2kfpugkbgzD6M52aHvlRpLo4lKYlxYXrVBvs1LTQvX3DyneDQpMJjwmcD5K
Gl3SNe5ynv7pMclIYmjLM31Gg0pvTKetXshR8qa3pt7LDGebkgtPDBNtVGHCT8erEIdo9Ofv8d8B
+HcDsCUlH4N/PwA/fvr8qf3yi9Pa/vNnfkzAgfkHbVnYkJw/WwQ9juf/gFFK6hvk8v4ui3F7+S8/
BuClNFwyKuEBZnqGsv7Pjbrw/rAw6uJIBmITvHmw/wOnNZ/ad2d1gA6wE21w6T79DaxTf/2AAeoV
btf4Fsa5Yv4AhtcP1IZZAyFwh/ZZGJc4qWLze5N1LRhf6A4d0QQjC8TJnOP4XFLuictUjFfsOkpS
w8C6IU7eY3Cuz2jn9Y3wEuOMvdCdVmaW2Rf8P8YWpnNyDekRNxFLde/RyIec+x1YG3xRiVv5R7ri
rBMNNeI7LnWxK82u31pGIXdRT2dUX4FhWVemNeyDAe2rG5bChcrti2EVkXHgiGqkVya0sFuRVTgt
zb41u89zSnCE5lYyH6Ah+mZIN1DK+o+s57qnkNeH4I0MacOhpCC656uXHLj/fCRORIgIAPOjrQPn
1i+ymrKwiaV23LbU0RVz2zbctUJVXEtq37KTExNLZ8hq9wU8xFWNyfx7X4LNyVCokdI8RFlCqwc3
w4qIAckCCxJ+W/TVFS3i03SAEDRSkxAXY7+TWJncFa6n4YaLk4K00rofiqljL4EC+cQ1wtgW8Vyf
8YmKjClDtPKQlZBzzbYtj02ftJAVQAcI2I5TVn6tF5hOC1UnXvA6ZlEUt9OC3FF03G3mBcPTNt7w
PCxonshzfQ4/bnqwQ0+Xq+6N4lM7lXHHIqO8J+WpMPLB+xkUPmMgGg6WU2BA/YIFktQxXhAwqFIC
E0nVJL/aV9GKcB/0cfRVQheSC2bIX4BDw4IeyhcIkW6z9DgtYKLWpQILUpGzIIsqoM9UmcsDqBvq
wPzulGkOCj1snptogR6l0I9sKEj5gkPyFjCSWBBJheXgUx4XcFJKrP1OwlLyFqgSji+59pziuVyA
Sz3kJfnGYJILjsl7IzO5b5QmE9LGBvcrdkNyZGwaFqBTPC5sp0WhZbtCz3hG+5WCAKUHUFA2QeIL
tGpyypS7AorqihvO3S1HyByOVPTGlDJo8Fw2kOMmULzaxI6cMR45EBOjF8IwD6QCzWsCXtzY0hmX
dIxV4AMe7Xynh4l1kEiNCl9mbLGN18uItAZA2N71YYQRIYztjyLu3HQd4p+wVj0+2gPe2ehMz27w
CA8BdGs1haQPK9f+6EVRx7rG9e7SNn32pgjp1e04bRgyN3BTEo1fUWnWIzO5tJOVQUoS3ZsLSh9J
Ca3xGQILjaV8UAYFSwPA8lMAB+ZbFhXhETqn0wGuZVaxEgYJmVMGX9Gqh+LOdJZmTIUsqEcSR431
yNdHXNmUUV7CQMM5wIkbAYRpMAmsCtUY2Tn3x+ZRF5g3Vw7yPTwVqvmu48RTL2bKCQxutW9DbPEm
vporviHVACOl6dQD6xeMibang5d2dMD2zMPcraK56eWREy2ffUUNbyTC7uB5Up+aaaougazw/s1y
7u+bhGeXUsX6mgZVtWsdp77Og3rcN8LMN1G7FFk6sIUGVv895ZixtIuHMuGkNtSTy7TeZrtAtOZz
UFk4b4O4r4me2RGwmoRE59ozkgm0aCXaLVT4cC2t8eI70XD0FXafpIm/szLcIJ2ec5px9qE0nLvC
wuHBGSr+VoRzaqxxvAT296TtIix3kCFoNs5Sa1Wn4bhwOKtnEMPiaR4T/R13uodz1DvAXCs2E5V7
ez4N93LibLlKjSh77FvbXwMY/fM49d8zxW/PFK4k9PF3Z4rik84TZs9feIUErPmxfxwrvD8EED+H
UDWJHagS3Lf/IaybJucKDHfUP5iOhdz6v+cKy/sD6p2Fas40EyzS8z+FdesPYk6gCtHUfdtDu/tP
nHrvzVmckPkVyLhIC/AffrV3pwpcs27dYY3xWa6vOcViOa4nrrXSiHd0ZcW3HJazRyAV4a5OuLP/
9Hr9C339L8fm5fGhtUnpCc5e+AV/ffwgKohgunpkAncOzshMbFdzeF1n6ZNXyM/ZUN7h7e6oJQg5
VdDc8Ztz+3tNeJkQiLZbAeZull/vZe5+xh6Dl/nNL3Jt6oU9G90UKas7Kw2ubQPeWlDZv1G9385q
P+uuy6P67Fg89HXHAVj+67P2uHPi1IjG45T9D3vnsRvJsWbhV2ncfQrpzeIKuGVZ9KbpepMokqXM
SO/d28zyLmY1j6AXmy/pRFLs0kjsEYbAAFqou8moirQR/3/Od6Ax8YJQVnmZo5nRChv76th/U6yN
xw+wRRhAm2IeVVOPqBdb2agC56xEgnrgS/hpWnzh208K5TM+/+X3A2rGNWHodMNH8d7bujCsZlXq
6HaTBEAoaqFX4VdJgVwyw5KSGFOt8AlzwWjQOwfCNrudxg49KFtGF5LL3KmojsxBJR1USqkJLKpU
SPrCEVmZ7QkRZiSZ4p0rzymUGdlx3hDgPu1lS0xdI23sPTWD+jXDAVcZ11puFOGGm0up7kogOEQL
ulrRq/Wk452RZGP6vJPNCG+Wb1Ldz89LnqHHEMFysevXUXtVUVu4aJu+W0mKnA3TuPGaJZqDbB7G
hoSIrCgG0CsJan88MR1KHWrQ1sqienbUanhoCDLUGz4ml4lSNSrTnAtqs7tdaRd3Rm1pF4keInDJ
WkOe+k1NsrVlZikSt6YgMXI47BKhL5Su5A1uGvLSRWL0LUMNPytqjCBaxO6drj+VLnbO+qHWcZcC
etTKyxzjxVHTsOqMKsP/hYWtIuYGjumllAJQg+WHDjyqaS9LdUI8SFvuaWZZHpqwF2dmaRREYNbq
ruzuwaG7ANRW7bSJ1h0WZXkSO86w8Cq8PiZwBWLC9B3PchdxnI7t98aBgmeJ45aSCOKSJkqW/sBh
o1/srwqZiOLaEM6ZmZX9irxFqmDwekuMhkEgzyAjyOdxaZTXWuQ73xQP1ouu17FCOkqe7ZKDTJx4
3RfNKQEyynEehSr87VHdJIkjrzV29foeQUMYmicpEjbnUifzMu/XbWFdpzFmhmnv5AvL1w5sE98y
/SI1WgJ/ID2tytwbRU6LXRXjzj59cBdmnr0QlGsWVh3CijJab94rcruXB2m+y/LHAnAGss4uUufa
K4d5lMhHluxYd7qio5OVsZzk0P7miOjCjd8n6hGCoGOXUNxpW5Nkl4OBo8OuLfNC4O9L6Fp5venM
5cpK5iml89NUq8Dpc6bnpNziDtDqvN4hUiOd1fD6WIHU4SokKhyZF3Wic9bJ/QYyQ3EAST88FSzc
IBmXuXpbJLqyzCD37KLfgppHufaXHC7OxKe7ctlWSo/AGp/knsU5uErNPLxLmqz5iqpUvzEJIM2n
uCp4wIeR3t1RTfNXaqmzpHKJa9/zbV+7skEzIzSKkLqNqHEQ/YpkzpumTr8qkCyIN7WKqyivpVO5
N9XLuqtHh3vQMCFfEgRp1k5GHc20EPWSNi8P0aGa6uGw02P7I9NE0UmtLvR9Owu0SdkW2t5ACfjY
TGX423R19xt6hNhKC/ZWE+wW9rLjtp82fdAe1Aredq6Sclfh6rNUC6FSmW7KQaD2gZW27IuiR65o
HhhQYOeOABiallW+JMmTQBLTcSfoooplicDiUGnlb8TOkyPYYZUPaFegcDyHwX8p2yLdGXdgAr8s
cWTQ/ohbmAIOMjuKgIoO94lHder19UGu23dw4NR9FJ3wOMguXdVhfao33XFQmEd+iIiXLJVsjkkt
2cnGvZKR5DFhS1HZgJK1DwBKnIB+3IeJgoytrEAMeb5JLdXUFjR1k5NSUpUdwsEuRKWDABu7CmOC
YUY0zW5jafip5OCg5xlmefWOTDLuVeyq5Vw2kx2zlJaFZy1FZ16DDDhyayIrtJYtXkLjYEaawKle
oY3LgBusoqFWF22cDaApFQ5CTk2wuKHbcm6w7p8Vwb3wmVb2kBfrdpB/GcOPywSCLGyxqzgWF10F
D93j+psrlOT3DNk9MUOiAoFEEeYuD0dpCGrFq9CydmFJKCyRjnNHhjEcR5DxOET7WZtZK6cr3TUe
oJx2mg2qxPXdPbkAVpRbUn0sLE/bFWlO+bbQCogIfjZTZQKOZVFleDEbD3ccTU2K0oY784tI388a
tRMTiirZjufpmAilqphbXIYIv8PgW1MExqxHfA1qcSiuCV+Fimvn4TJNTRVOqV9N8RlkdyaVlmVT
Ul2fqjSykCCa6ko0GVtEVBVLOP7aHDfj+LwG5Tmq8IXfXqhu3M/4n2oxEiMONJ1Ur6QGSEMYwTf6
//lMD1Xe/B3PtMQ1NnLHE510dm0lVEmfmo1Z80apil3C3i10NkDd1T6zJ3IFEcySrKGlK2SeS3Fm
3JDrFqH5HTBseWSFlHR/6CUY2YlA0jqJFBlTsIWLRxvUb05sXShd7QE65Lj5A/uXlpc60ez5VDOD
hMdWT/iEbsQraQjahUg6fa/I5SuztqlahqUuXZPQlO2bSo4RSe5Jl8Oo5C4igpnnBDNJO3YcUGUR
lXQCSYRIOkJApulQdvv427qNIdXNud/yDWIrK8d3Monu3D3Uu4dmZF1ukC1q+BeB/kvjdWEkw57s
hnsugm9cyl4ZLHVv8OZcjEA/U90GhlFl0GWdakbVKdthEZ3OheMIKDeZAs/VrCgNlBVHwEyo1qhI
nVS0JKAilci2d0q+PppxVaNO3oeI3Nl+BrMyi4O577vGRaioPd7NONCCFTxAbSYCgC4zvXC84LBp
ezgfpmfJpwJ2aDaRUW8eanWpHLQui+dyUOIpkjF/hgcfbaedZd5uEmXWIauZAn5pkNOMrUu7ORNa
Tl2qTRcRtoQr2CJiaZv2pYtpNZ5UKCNPVbaqJ4MjKUepKsSFEsOE8VJrXy6KbrcEH3YJ29E+4J0W
EHmEJHQXymF7qYPdmcAeIt/ZICNp4meWfdpV2ArbzFdPkqhWjk1diSHLAYKb9UD+LvPIqU8zkMwL
JEAc2KGTibwgCq1J8pO6wzBLDva0pXPe8mpfVEMT7sLuDa6UzgE3CcF4qmLivHbV5A54qyBNmdfs
xKkVJCwdnSxWv/2pZ8bWcJHrluvsxkiUue1pF562wHfDGbJg31y24K9nhksJ4JQockfdeGorfSUI
2z7LiM8rZ1Y+7rIx1fYbm377hrCs9ARSjMQrx7WuosYHM1NI+2xCnIVUwFPHgcSTG8Gqz1J2Se+e
S5jAiLlAQL0IhsKYBSEyUPoJwVeM/86kiDp9JWmudE6/u+eeIBsklIt9hyufNZcgktFoYnqDMreE
T97ttWcgEprozeCcAlC2eftoPXW3oeMay3LltLZEna16pdaP/a53j/zOdTK0or2672Ugm5QevRbN
fMfhtd0Sqjeh+6gF11lbNwyDCzj9hV1TsQvSMuRFLjyMBPJI++UShFiUIf3MktnQ7Qwe+OsY0jPy
JZThtp2yOM2i4IadoTuXskaqjyLXAnaqyUGDjBZ0p3nK7eIYO4lvKgvAta6FSLF0OuOM9mWa7yUq
/mgTPcMaBFNF3p/rx8ZEq6RAAV6fdl54aKpk6u34zWBeVXmSzogZJnVihGbDZL0sNPnWaeITz6+M
XSeiEddiuYeMFK0oqtFicyjnRh0lSykklyyu75LQMOetykaQnVW+cIboaxzl5Q7IMFOm7mMqOzE5
GYdBqPgTNMvmcdrayo6StNVOHFCVnQDtdeVljzjL2/eHSDJmtaVTCcprD89l4MoHvWL5q2yg3EnZ
WKYypBfu8JUWkO1MJbK+d50eMM9cJA7m4EGimJrYDfIcun+4rOwSKmA/7NpGB5YTKte1EiPW8kme
GBptOapDqqUIhO4eGT46Dq1WKNyFoXeouYJlJSIlmL55YcdAF0SrS3eQJKsjz5T7YJFTS61nZWlG
K6BaOfVN13GIGPAjrKSR7pTOPOwkt9spqCLf2cjw6fMJp1TPOoOY9anVeblx4lY+9bly6HpxRGlf
ZIfEh8KuMDUV+bfdssDC1R7U3+S6jL6lbVZzhdA1QLFb0AK+6iq7uxtCFeOGgsfHn6u2NEpTQzn7
5sZpcis7ItYmOBWafqXkGqmkie0MxWViuLxyJwhFGmsm575kTmU5zFm95K7SEDptZs6iVVrTxUAc
lv480UvT2mPfXwrcLQEvPiEByz2unKyzrmI7EtU+vVgIxLi6dRuDfkkx1NB5FUwLqaMBJ3lZZ6Mh
lgGSE/OMvmOENhss262i+sa1oOEkAuycoWzC9sD6BxsZDWbTmgYjCBoOSgguVUcGjbmSriWtEvYy
ZE5a3hCfcWw0ZNQS8udeCxaiBB8HP4G0ep8TZcZdOHWVsr0QYR/PGwZcZIECrjKWlN2qcnq8AAbt
54QtLZonUkAdXEAUXm0eCg0OsFAjKUCqLwDmSlOLrsESu4c7FyS7Th0YXywE+u54CL36KKhEvBpa
s1k2tt2e07PKTvS4bX7hFPsjpyuwEazH1ioogm4dBRV3mw66EjEPF9cyIXXwsLBHgHc7srwNvsqF
dg/4jivsXvdFhv8vKv5RUdHSxvTh7xcVr+vbdfXrfySvSooPv/RYUrQtgubpN5ry6K5FdEur8KlT
Kf/ES1zD222CzZHv/+mxVamOHEebag6VLltX7iFJj+Zf4ulV5Je0Nuk+Kwyg/pmSovVGOmrQAYd9
NcoZqVJSXnzTCicyHiBAyl7VwjOAQ55UyHAsaeEe66Jdu5OiTJz7vTfgrE/ubfax6mWOM7UTnpn9
JHd8zFxZqlGJl6wUYWEFCYUmBO0XeaeoiATmDgdG4rrDqsM6hKlAL9pDD2bMcaXWw5yqiZhWlUGn
0UCcdpPpYIknGZZH6NyZnCvkOfmZM0nynhd1Q6idT8aFra1SsHMBPXs7udWhpX9N3LI6jIysJRyU
JlW0wbNTzeTEs4HbmH0ueOi3ZdHtkSLRfbXKoRanitUA05DatjvL9RbkTkUY7MzyyxrcYaHhNMxM
OVjCZoQHA++32h2EUW+8WPeaOZaNpJr5g4ib5WD3VH9yVXUvYVPmR0WUsS2PLKu+IeyJfU7mObXG
mkYQqVEP4hd7SERIrhHXTPqVCItEJtSu9arbLlBEN++8rDjJBxnL767mDUo6UNfpZSPe+3tv7fEZ
8gx0LX++x716m3R0yb/6w/w+P30EoPanm7KOqqf++viT/9N/fPTd/+Fdq49F0u/ftd/W3LWb2zed
ABSg/NazxF7+iWY6FV+dYBtepdSinzsB+k80x/EagxF7VN8/3bYGlDfVdJAOQ6AmI53WwuNtyx09
qk5Gk7umgMcy/5TEHnH3m6ovH27w6RbqFQfi69hzeClhgaIaghYK9JXeqbnLS01OzK+0w4xv6mCL
YyOwuOZ6GznbjPJN1R8k/dBugkzuT/tEz7sZ1S37UtgpuiCXMAXYUPKJE7fGDcqnWp6VvYKpO7Bb
6rqiF2dgfQZ43oVSAIxsc5OabipfDvTxpTnZX2ikA2RVOps1tpSg4EcTY9GDu3Il1hsz0UfayiQh
0ltQqmmxfgujHWZy2QxstjN2YtMEkNTg+mQ6mwNGW8vCEljavXdiFIW4ESLXjyWP3j8pMEFF3y4w
9fPCK2GQNEpHMHzI3bIC4AHn1YmjCgUnPdpzj8rnOaAr/H2SFkCRaRy/ZrcvCbOYqE4gvllkNN2V
vMRrmNgdvpu2Vp39QseiDsCHzdfMrSrsBLVJMQpR8lDuJPng1ntS6y19NWiIAFU1tN+DY4UrMm9c
eVZ0g+GvQoPKduP27HZ9VzXZkyZJNKtJgOg09oZOZU9FnKtESaVNk59WlECTg9g0qYQGutDjSZzn
UMNDBAEb2rliij4Yd1Ookgkys2LgvHupAwRzkpS4oma1ZgKZDMsiPUgzeYxqLmRpWOppR31OHwgw
WeIgo1ExKVDA4p21WauMpZnCiheqRpwoYZxJ6h5rgW/xZBrBEEA2QzJV6tIJ7Vld5/qZ5eT1TRfi
d+ZQpkSxlIlVA+SNSGFeeFlqwBoTdf4LrNsBFbXXaxs3TGL27sCvDuxY6THKSiyudjq76+KLIc4x
6yupQtJ2FvrU76HOK7qES5nn426ITBvaFl0FjOc+52vpCkGOhOP2lBRwd1WnSqPSfC/LVE1PPLfA
gE9p1r9EwOLR8zakqDg2aQrvQ5dFwcrtGRtzoh5EeGJ6vNxcB4zuPC+LWD52Uoiri5Td6r5EWxwu
jbCS6xqN5ymxg9o+5C6pm9Lm6/QdrPrZoRxKRbUTNpF6yU7YIpHaCpRvuVoioNBJih3mQQWbNkow
uVFMxSKGu7VOA5yQRCgalJ4xRgdirtcRS21OVVIsBlf3zoYslaDS6HEdgO4yQDjtISUanBnbZbH0
ydJaetSHEcFIGVV74XvOca9LDkL7Jg3PVd+oCTQs6Cqku4Pkp/M6hTw064gYNJZ6VeAId/J8XwYg
zpZ88GcYri0Z67OrrPXYEada6l2goTKv9IxSWiAV7izqQJnaRoh6XOGdykMwT+fsVMrr1opx9oHA
Yuek6qnPz6POPB3CnPb/kDtkU7Uuu5kpuTT0UHRPSiOMsb7nzZVKK64hNUlsN4PYDvbqrvBuoO5K
q0pTnZs8IpN2xqKWG9Gok9pDdhEQRWIOmp9fCS6PYTqIog/PHD1R2ZDonY1LVwIEOMUEYwcrtI86
rQcEUYl8pgrZJMKq1jOxQYFPVnrRYp2m7l35d3FEqWiW1lbr79skVrVHEkGmM5cytzPuetJuUyNt
w2Ct4p8N5q4jIbG24MHB8BnChp2gNvJpy7ZX9Rn5Atw0XiFS/ahwfHPU8CILo2frlL0+JT4ptmZh
luvuQiF+HC1KISk3slylqNYF2DJ6ibleTDCOF9dmno+M4b4gJFc2pdo9LKKezayPWwShA7aLfOIZ
5BIBdyy7c9Y/3rXd8WypkLXvJYWIMGbnjXVmN3LI45e47oGsSd/e9EgZLlXXr1FNKJj0pzo7ysN4
kLGm5rJvX1UmS5WJhbzJPmCPbu273FqXpZtlYu6gxRG7ctnSGhVUi/Cfg/eolrYfkhHmISRyQeCi
+qAaWiSEl+hWXuGfKvERE7ck9oVM7W2C/oL1ldNU7k1IrM5G1UIuNV4LnT/tKTyVUzNOMX0TFXMl
eS1IkayQOA0psDTiCMoR8sgJ9Odmia4Cepxn18s2k1uTsouOz9iNcYBNiSkqjgxP5tFKcm4Vrixu
6nG16NFEh4qiJ0uTLDHQALpHvy0PANzR4DO8fK5mdiXtQO9yTsugRPENyRCZTVMDYYGk5lr2tHA6
4oIx5sWIiZq6rBd9mAJsTDOriP7mZdvLVdvPy006oozKt6z+D6ztHreW7y7uWCU+8IF4EUR392s/
scE49bw0/MMf+P4AjyvE1d0//4G2/HlndP9J47LxYejN/WJ0/PPP67sYLwSanULcPoQVvPjHp9Xs
y19/nNnvv/u7X+rpL3cEGZrFrd8/LHVfAaT+5dWoXdcRD5xq80qdgtjhaWf57pr3eYm7bfjJOlh/
mTI8SO5ErJ8GHA8RTQ/Wjb9N+J//eHU4Xqyh/8QHfDmri6dBHz8EIctHP2S6jrPNrb95GmkcGfrF
Dzg+nMn1G1WQCan36YP++oFnYL9e89/TUON3pglHReHDRyNlXBG9Gtki5edHjByJ+PW4xii0+eg3
Pth04jb9MhVV/zTYeDhIMB3lV8/341+7AkkHWJNQ9zTQ/cAEzz79+a+fwmUN9Duo19WrscF4W5ie
P/qtlzzxik3xemhtLOh8eOgdcbeOXh8QBav+D/jSuzxI3kjzCQIxfsBJPFz360JUT5MfTyKBmj/i
8jisN036ZX/z63+9KtTdc9WfPu6vXyNH6456wtM4919bh9359Bd/feDjenPz+hZXTVztHx/4txia
p7Huv7V1n17z0av6pN6Oyv/grX62Tr7s16L8cpxWafnrf76aAf1C7B4fncEWoONHv/x3wQ4fHHiL
YebDI2+TzX508GjdsfB5dfNomjEyEz96Ep8yy59GGq9wYJrmD7gvtxX9P3hAtlYmPzg2kVx+ur59
062AY+j8gOXZQVpsUBi/PNq2Bs7T/AGvnINf/z2uHd6MbZpjCMD2y+S9tfpzVfr3K/inwvR7v/be
9uR4XfD58/G8fGcD892feNoXvPMDj3MaL9jHhcbzMv/+o/rHH3igz/5+hbL9hfPiA58Guv8kNktj
xfxx6i9+6vXMtnzvp6P3yH79/bF5ObGHZc72ib1eHX2Oad2vsbZN683K7FPM6mF9t21Wb1aFn2JW
j1f8w+X6zp315rHzMKfbtE6qsYXliZTF5PMxeXHDvLyt4AmPDV9+7G+6sR5XzM/f6515vVlnf4Zz
9dth/O7Z+lf8678p4ay/3G2iL4cp6YqvXw63KY/pZJOwv3g+ON85aVCzrIf+4d910saApxff672T
9vstzKc4cQ87oecj/s7MXm+fPsWk7qtm2+b0nZLbJ5kcy8E/MbmX5b7PMcH7PfS2Gb7eeH+KST3s
3bdN6rdN/9vs2U8ywbG6uX2Cvy88fIqpPVQttk3te0WPzzA9oBp/9HJ7U3D5FLN6w/B858X2muL5
KSb1hsvyzqTeFJo+x6xeO8PfndXbItenmNhDpWzbg+PrmwLbp5jWQ5Vu27Seinss9r+svGR9K9Lx
f6P1l/1o3bxZ+X+vpfmd1f/YNv4bN2yE37ySGL9zdb6tN36Kk/igptx2En9X6/wU83reG353J/p6
35lF62TzsOn8m3aTjxXdbYf+t1LweNsc3dJbfy6vfoazgLJM1TUFRhJOYFTr8OO2rw3B1t2t78bJ
vlvVidJRfjF2pp+P2v+Np8ODwuH5S73zcHiri/gMp+9BXrF1Vq81GZ9iUvfCjj+Y1Gs9yGeY1oOq
ZOu0HrUo4931bV2svXR4buh9ihne61u2z/ClJuZTzGkUjm2b0vuas88wtee24rbpvWlHfpJ5PbQ0
t87rdSv0M8wL3iZCrG2TeqPe+l+e1B+twh49TLfRZl38/N8AAAD//w==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0.50556</cdr:x>
      <cdr:y>0.34693</cdr:y>
    </cdr:from>
    <cdr:to>
      <cdr:x>0.50901</cdr:x>
      <cdr:y>1</cdr:y>
    </cdr:to>
    <cdr:cxnSp macro="">
      <cdr:nvCxnSpPr>
        <cdr:cNvPr id="3" name="Conector recto 2">
          <a:extLst xmlns:a="http://schemas.openxmlformats.org/drawingml/2006/main">
            <a:ext uri="{FF2B5EF4-FFF2-40B4-BE49-F238E27FC236}">
              <a16:creationId xmlns:a16="http://schemas.microsoft.com/office/drawing/2014/main" id="{5269E3BD-BA37-0476-9868-3D89143C2896}"/>
            </a:ext>
          </a:extLst>
        </cdr:cNvPr>
        <cdr:cNvCxnSpPr/>
      </cdr:nvCxnSpPr>
      <cdr:spPr>
        <a:xfrm xmlns:a="http://schemas.openxmlformats.org/drawingml/2006/main">
          <a:off x="8015450" y="3218705"/>
          <a:ext cx="54583" cy="6058894"/>
        </a:xfrm>
        <a:prstGeom xmlns:a="http://schemas.openxmlformats.org/drawingml/2006/main" prst="line">
          <a:avLst/>
        </a:prstGeom>
        <a:ln xmlns:a="http://schemas.openxmlformats.org/drawingml/2006/main" w="34925">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3177" tIns="46589" rIns="93177" bIns="46589"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3177" tIns="46589" rIns="93177" bIns="46589" rtlCol="0"/>
          <a:lstStyle>
            <a:lvl1pPr algn="r">
              <a:defRPr sz="1200"/>
            </a:lvl1pPr>
          </a:lstStyle>
          <a:p>
            <a:fld id="{FC99EEBC-801D-48ED-B535-298BB7EDD6B9}" type="datetimeFigureOut">
              <a:rPr lang="fr-CA" smtClean="0"/>
              <a:t>2025-08-13</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3177" tIns="46589" rIns="93177" bIns="46589"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3177" tIns="46589" rIns="93177" bIns="46589" rtlCol="0" anchor="b"/>
          <a:lstStyle>
            <a:lvl1pPr algn="r">
              <a:defRPr sz="1200"/>
            </a:lvl1pPr>
          </a:lstStyle>
          <a:p>
            <a:fld id="{DBEDE7FE-8B5A-4903-B85A-8040D05696C6}" type="slidenum">
              <a:rPr lang="fr-CA" smtClean="0"/>
              <a:t>‹Nº›</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3177" tIns="46589" rIns="93177" bIns="46589"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3177" tIns="46589" rIns="93177" bIns="46589" rtlCol="0"/>
          <a:lstStyle>
            <a:lvl1pPr algn="r">
              <a:defRPr sz="1200"/>
            </a:lvl1pPr>
          </a:lstStyle>
          <a:p>
            <a:fld id="{99CC462C-9F76-4357-BB19-A4DE8D8E1FB0}" type="datetimeFigureOut">
              <a:rPr lang="fr-CA" smtClean="0"/>
              <a:t>2025-08-13</a:t>
            </a:fld>
            <a:endParaRPr lang="fr-CA"/>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3177" tIns="46589" rIns="93177" bIns="46589"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3177" tIns="46589" rIns="93177" bIns="46589"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3177" tIns="46589" rIns="93177" bIns="46589" rtlCol="0" anchor="b"/>
          <a:lstStyle>
            <a:lvl1pPr algn="r">
              <a:defRPr sz="1200"/>
            </a:lvl1pPr>
          </a:lstStyle>
          <a:p>
            <a:fld id="{32EF6E3F-7229-435D-9B4A-E0ABCDF45996}" type="slidenum">
              <a:rPr lang="fr-CA" smtClean="0"/>
              <a:t>‹Nº›</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¿Cuántas al ejecutivo?</a:t>
            </a:r>
          </a:p>
          <a:p>
            <a:r>
              <a:rPr lang="es-MX" dirty="0"/>
              <a:t>¿Cuántas a municipios?</a:t>
            </a:r>
          </a:p>
        </p:txBody>
      </p:sp>
      <p:sp>
        <p:nvSpPr>
          <p:cNvPr id="4" name="Marcador de número de diapositiva 3"/>
          <p:cNvSpPr>
            <a:spLocks noGrp="1"/>
          </p:cNvSpPr>
          <p:nvPr>
            <p:ph type="sldNum" sz="quarter" idx="5"/>
          </p:nvPr>
        </p:nvSpPr>
        <p:spPr/>
        <p:txBody>
          <a:bodyPr/>
          <a:lstStyle/>
          <a:p>
            <a:fld id="{32EF6E3F-7229-435D-9B4A-E0ABCDF45996}" type="slidenum">
              <a:rPr lang="fr-CA" smtClean="0"/>
              <a:t>5</a:t>
            </a:fld>
            <a:endParaRPr lang="fr-CA"/>
          </a:p>
        </p:txBody>
      </p:sp>
    </p:spTree>
    <p:extLst>
      <p:ext uri="{BB962C8B-B14F-4D97-AF65-F5344CB8AC3E}">
        <p14:creationId xmlns:p14="http://schemas.microsoft.com/office/powerpoint/2010/main" val="2046399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Resultados de la Fiscalización en Chihuahua en el Contexto Nacional (faltas graves).</a:t>
            </a:r>
          </a:p>
        </p:txBody>
      </p:sp>
      <p:sp>
        <p:nvSpPr>
          <p:cNvPr id="4" name="Marcador de número de diapositiva 3"/>
          <p:cNvSpPr>
            <a:spLocks noGrp="1"/>
          </p:cNvSpPr>
          <p:nvPr>
            <p:ph type="sldNum" sz="quarter" idx="5"/>
          </p:nvPr>
        </p:nvSpPr>
        <p:spPr/>
        <p:txBody>
          <a:bodyPr/>
          <a:lstStyle/>
          <a:p>
            <a:fld id="{32EF6E3F-7229-435D-9B4A-E0ABCDF45996}" type="slidenum">
              <a:rPr lang="fr-CA" smtClean="0"/>
              <a:t>12</a:t>
            </a:fld>
            <a:endParaRPr lang="fr-CA"/>
          </a:p>
        </p:txBody>
      </p:sp>
    </p:spTree>
    <p:extLst>
      <p:ext uri="{BB962C8B-B14F-4D97-AF65-F5344CB8AC3E}">
        <p14:creationId xmlns:p14="http://schemas.microsoft.com/office/powerpoint/2010/main" val="241214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2EF6E3F-7229-435D-9B4A-E0ABCDF45996}" type="slidenum">
              <a:rPr lang="fr-CA" smtClean="0"/>
              <a:t>14</a:t>
            </a:fld>
            <a:endParaRPr lang="fr-CA"/>
          </a:p>
        </p:txBody>
      </p:sp>
    </p:spTree>
    <p:extLst>
      <p:ext uri="{BB962C8B-B14F-4D97-AF65-F5344CB8AC3E}">
        <p14:creationId xmlns:p14="http://schemas.microsoft.com/office/powerpoint/2010/main" val="347331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14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C1A976-1EBB-4D5A-A7B8-26684A270E2B}"/>
              </a:ext>
            </a:extLst>
          </p:cNvPr>
          <p:cNvSpPr>
            <a:spLocks noGrp="1"/>
          </p:cNvSpPr>
          <p:nvPr>
            <p:ph type="pic" sz="quarter" idx="14" hasCustomPrompt="1"/>
          </p:nvPr>
        </p:nvSpPr>
        <p:spPr>
          <a:xfrm>
            <a:off x="4989363" y="4476489"/>
            <a:ext cx="8258475" cy="5159141"/>
          </a:xfrm>
          <a:custGeom>
            <a:avLst/>
            <a:gdLst>
              <a:gd name="connsiteX0" fmla="*/ 0 w 8258475"/>
              <a:gd name="connsiteY0" fmla="*/ 0 h 5159141"/>
              <a:gd name="connsiteX1" fmla="*/ 8258475 w 8258475"/>
              <a:gd name="connsiteY1" fmla="*/ 0 h 5159141"/>
              <a:gd name="connsiteX2" fmla="*/ 8258475 w 8258475"/>
              <a:gd name="connsiteY2" fmla="*/ 5159141 h 5159141"/>
              <a:gd name="connsiteX3" fmla="*/ 0 w 8258475"/>
              <a:gd name="connsiteY3" fmla="*/ 5159141 h 5159141"/>
            </a:gdLst>
            <a:ahLst/>
            <a:cxnLst>
              <a:cxn ang="0">
                <a:pos x="connsiteX0" y="connsiteY0"/>
              </a:cxn>
              <a:cxn ang="0">
                <a:pos x="connsiteX1" y="connsiteY1"/>
              </a:cxn>
              <a:cxn ang="0">
                <a:pos x="connsiteX2" y="connsiteY2"/>
              </a:cxn>
              <a:cxn ang="0">
                <a:pos x="connsiteX3" y="connsiteY3"/>
              </a:cxn>
            </a:cxnLst>
            <a:rect l="l" t="t" r="r" b="b"/>
            <a:pathLst>
              <a:path w="8258475" h="5159141">
                <a:moveTo>
                  <a:pt x="0" y="0"/>
                </a:moveTo>
                <a:lnTo>
                  <a:pt x="8258475" y="0"/>
                </a:lnTo>
                <a:lnTo>
                  <a:pt x="8258475" y="5159141"/>
                </a:lnTo>
                <a:lnTo>
                  <a:pt x="0" y="515914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09162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77F7D65-A887-4451-A6B3-CAC881EF3260}"/>
              </a:ext>
            </a:extLst>
          </p:cNvPr>
          <p:cNvSpPr>
            <a:spLocks noGrp="1"/>
          </p:cNvSpPr>
          <p:nvPr>
            <p:ph type="pic" sz="quarter" idx="15" hasCustomPrompt="1"/>
          </p:nvPr>
        </p:nvSpPr>
        <p:spPr>
          <a:xfrm>
            <a:off x="0" y="0"/>
            <a:ext cx="10882800" cy="10287000"/>
          </a:xfrm>
          <a:custGeom>
            <a:avLst/>
            <a:gdLst>
              <a:gd name="connsiteX0" fmla="*/ 4538107 w 10882800"/>
              <a:gd name="connsiteY0" fmla="*/ 2 h 10287000"/>
              <a:gd name="connsiteX1" fmla="*/ 8057055 w 10882800"/>
              <a:gd name="connsiteY1" fmla="*/ 2 h 10287000"/>
              <a:gd name="connsiteX2" fmla="*/ 2484819 w 10882800"/>
              <a:gd name="connsiteY2" fmla="*/ 10286998 h 10287000"/>
              <a:gd name="connsiteX3" fmla="*/ 2 w 10882800"/>
              <a:gd name="connsiteY3" fmla="*/ 10287000 h 10287000"/>
              <a:gd name="connsiteX4" fmla="*/ 0 w 10882800"/>
              <a:gd name="connsiteY4" fmla="*/ 8377874 h 10287000"/>
              <a:gd name="connsiteX5" fmla="*/ 10882800 w 10882800"/>
              <a:gd name="connsiteY5" fmla="*/ 0 h 10287000"/>
              <a:gd name="connsiteX6" fmla="*/ 5310564 w 10882800"/>
              <a:gd name="connsiteY6" fmla="*/ 10287000 h 10287000"/>
              <a:gd name="connsiteX7" fmla="*/ 2774814 w 10882800"/>
              <a:gd name="connsiteY7" fmla="*/ 10286998 h 10287000"/>
              <a:gd name="connsiteX8" fmla="*/ 8347049 w 10882800"/>
              <a:gd name="connsiteY8" fmla="*/ 2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2800" h="10287000">
                <a:moveTo>
                  <a:pt x="4538107" y="2"/>
                </a:moveTo>
                <a:lnTo>
                  <a:pt x="8057055" y="2"/>
                </a:lnTo>
                <a:lnTo>
                  <a:pt x="2484819" y="10286998"/>
                </a:lnTo>
                <a:lnTo>
                  <a:pt x="2" y="10287000"/>
                </a:lnTo>
                <a:lnTo>
                  <a:pt x="0" y="8377874"/>
                </a:lnTo>
                <a:close/>
                <a:moveTo>
                  <a:pt x="10882800" y="0"/>
                </a:moveTo>
                <a:lnTo>
                  <a:pt x="5310564" y="10287000"/>
                </a:lnTo>
                <a:lnTo>
                  <a:pt x="2774814" y="10286998"/>
                </a:lnTo>
                <a:lnTo>
                  <a:pt x="8347049" y="2"/>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73390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73CA89-7ABB-4BE5-9B9C-D5B0C8A6C2FF}"/>
              </a:ext>
            </a:extLst>
          </p:cNvPr>
          <p:cNvSpPr>
            <a:spLocks noGrp="1"/>
          </p:cNvSpPr>
          <p:nvPr>
            <p:ph type="pic" sz="quarter" idx="14" hasCustomPrompt="1"/>
          </p:nvPr>
        </p:nvSpPr>
        <p:spPr>
          <a:xfrm>
            <a:off x="1342568" y="1436914"/>
            <a:ext cx="6589488" cy="7413171"/>
          </a:xfrm>
          <a:custGeom>
            <a:avLst/>
            <a:gdLst>
              <a:gd name="connsiteX0" fmla="*/ 0 w 6589488"/>
              <a:gd name="connsiteY0" fmla="*/ 0 h 7413171"/>
              <a:gd name="connsiteX1" fmla="*/ 6589488 w 6589488"/>
              <a:gd name="connsiteY1" fmla="*/ 0 h 7413171"/>
              <a:gd name="connsiteX2" fmla="*/ 6589488 w 6589488"/>
              <a:gd name="connsiteY2" fmla="*/ 7413171 h 7413171"/>
              <a:gd name="connsiteX3" fmla="*/ 0 w 6589488"/>
              <a:gd name="connsiteY3" fmla="*/ 7413171 h 7413171"/>
            </a:gdLst>
            <a:ahLst/>
            <a:cxnLst>
              <a:cxn ang="0">
                <a:pos x="connsiteX0" y="connsiteY0"/>
              </a:cxn>
              <a:cxn ang="0">
                <a:pos x="connsiteX1" y="connsiteY1"/>
              </a:cxn>
              <a:cxn ang="0">
                <a:pos x="connsiteX2" y="connsiteY2"/>
              </a:cxn>
              <a:cxn ang="0">
                <a:pos x="connsiteX3" y="connsiteY3"/>
              </a:cxn>
            </a:cxnLst>
            <a:rect l="l" t="t" r="r" b="b"/>
            <a:pathLst>
              <a:path w="6589488" h="7413171">
                <a:moveTo>
                  <a:pt x="0" y="0"/>
                </a:moveTo>
                <a:lnTo>
                  <a:pt x="6589488" y="0"/>
                </a:lnTo>
                <a:lnTo>
                  <a:pt x="6589488" y="7413171"/>
                </a:lnTo>
                <a:lnTo>
                  <a:pt x="0" y="741317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553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CFFE9B7-0B04-4BF3-8F99-24A57D039EA9}"/>
              </a:ext>
            </a:extLst>
          </p:cNvPr>
          <p:cNvSpPr>
            <a:spLocks noGrp="1"/>
          </p:cNvSpPr>
          <p:nvPr>
            <p:ph type="pic" sz="quarter" idx="14" hasCustomPrompt="1"/>
          </p:nvPr>
        </p:nvSpPr>
        <p:spPr>
          <a:xfrm>
            <a:off x="1872344" y="5137963"/>
            <a:ext cx="14543315" cy="3619500"/>
          </a:xfrm>
          <a:custGeom>
            <a:avLst/>
            <a:gdLst>
              <a:gd name="connsiteX0" fmla="*/ 0 w 14543315"/>
              <a:gd name="connsiteY0" fmla="*/ 0 h 3619500"/>
              <a:gd name="connsiteX1" fmla="*/ 14543315 w 14543315"/>
              <a:gd name="connsiteY1" fmla="*/ 0 h 3619500"/>
              <a:gd name="connsiteX2" fmla="*/ 14543315 w 14543315"/>
              <a:gd name="connsiteY2" fmla="*/ 3619500 h 3619500"/>
              <a:gd name="connsiteX3" fmla="*/ 0 w 14543315"/>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14543315" h="3619500">
                <a:moveTo>
                  <a:pt x="0" y="0"/>
                </a:moveTo>
                <a:lnTo>
                  <a:pt x="14543315" y="0"/>
                </a:lnTo>
                <a:lnTo>
                  <a:pt x="14543315" y="3619500"/>
                </a:lnTo>
                <a:lnTo>
                  <a:pt x="0" y="36195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1350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3C8F90-B82D-4F7C-A6AD-411F018B9440}"/>
              </a:ext>
            </a:extLst>
          </p:cNvPr>
          <p:cNvSpPr>
            <a:spLocks noGrp="1"/>
          </p:cNvSpPr>
          <p:nvPr>
            <p:ph type="pic" sz="quarter" idx="14" hasCustomPrompt="1"/>
          </p:nvPr>
        </p:nvSpPr>
        <p:spPr>
          <a:xfrm>
            <a:off x="2129741" y="1719442"/>
            <a:ext cx="4100924" cy="7357827"/>
          </a:xfrm>
          <a:custGeom>
            <a:avLst/>
            <a:gdLst>
              <a:gd name="connsiteX0" fmla="*/ 0 w 4100924"/>
              <a:gd name="connsiteY0" fmla="*/ 0 h 7357827"/>
              <a:gd name="connsiteX1" fmla="*/ 4100924 w 4100924"/>
              <a:gd name="connsiteY1" fmla="*/ 0 h 7357827"/>
              <a:gd name="connsiteX2" fmla="*/ 4100924 w 4100924"/>
              <a:gd name="connsiteY2" fmla="*/ 7357827 h 7357827"/>
              <a:gd name="connsiteX3" fmla="*/ 0 w 4100924"/>
              <a:gd name="connsiteY3" fmla="*/ 7357827 h 7357827"/>
            </a:gdLst>
            <a:ahLst/>
            <a:cxnLst>
              <a:cxn ang="0">
                <a:pos x="connsiteX0" y="connsiteY0"/>
              </a:cxn>
              <a:cxn ang="0">
                <a:pos x="connsiteX1" y="connsiteY1"/>
              </a:cxn>
              <a:cxn ang="0">
                <a:pos x="connsiteX2" y="connsiteY2"/>
              </a:cxn>
              <a:cxn ang="0">
                <a:pos x="connsiteX3" y="connsiteY3"/>
              </a:cxn>
            </a:cxnLst>
            <a:rect l="l" t="t" r="r" b="b"/>
            <a:pathLst>
              <a:path w="4100924" h="7357827">
                <a:moveTo>
                  <a:pt x="0" y="0"/>
                </a:moveTo>
                <a:lnTo>
                  <a:pt x="4100924" y="0"/>
                </a:lnTo>
                <a:lnTo>
                  <a:pt x="4100924" y="7357827"/>
                </a:lnTo>
                <a:lnTo>
                  <a:pt x="0" y="7357827"/>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6" name="Picture Placeholder 5">
            <a:extLst>
              <a:ext uri="{FF2B5EF4-FFF2-40B4-BE49-F238E27FC236}">
                <a16:creationId xmlns:a16="http://schemas.microsoft.com/office/drawing/2014/main" id="{C4B260E7-5B62-49D2-AD67-027BC7F0013E}"/>
              </a:ext>
            </a:extLst>
          </p:cNvPr>
          <p:cNvSpPr>
            <a:spLocks noGrp="1"/>
          </p:cNvSpPr>
          <p:nvPr>
            <p:ph type="pic" sz="quarter" idx="15" hasCustomPrompt="1"/>
          </p:nvPr>
        </p:nvSpPr>
        <p:spPr>
          <a:xfrm>
            <a:off x="6733448" y="1719441"/>
            <a:ext cx="4100924" cy="7357827"/>
          </a:xfrm>
          <a:custGeom>
            <a:avLst/>
            <a:gdLst>
              <a:gd name="connsiteX0" fmla="*/ 0 w 4100924"/>
              <a:gd name="connsiteY0" fmla="*/ 0 h 7357827"/>
              <a:gd name="connsiteX1" fmla="*/ 4100924 w 4100924"/>
              <a:gd name="connsiteY1" fmla="*/ 0 h 7357827"/>
              <a:gd name="connsiteX2" fmla="*/ 4100924 w 4100924"/>
              <a:gd name="connsiteY2" fmla="*/ 7357827 h 7357827"/>
              <a:gd name="connsiteX3" fmla="*/ 0 w 4100924"/>
              <a:gd name="connsiteY3" fmla="*/ 7357827 h 7357827"/>
            </a:gdLst>
            <a:ahLst/>
            <a:cxnLst>
              <a:cxn ang="0">
                <a:pos x="connsiteX0" y="connsiteY0"/>
              </a:cxn>
              <a:cxn ang="0">
                <a:pos x="connsiteX1" y="connsiteY1"/>
              </a:cxn>
              <a:cxn ang="0">
                <a:pos x="connsiteX2" y="connsiteY2"/>
              </a:cxn>
              <a:cxn ang="0">
                <a:pos x="connsiteX3" y="connsiteY3"/>
              </a:cxn>
            </a:cxnLst>
            <a:rect l="l" t="t" r="r" b="b"/>
            <a:pathLst>
              <a:path w="4100924" h="7357827">
                <a:moveTo>
                  <a:pt x="0" y="0"/>
                </a:moveTo>
                <a:lnTo>
                  <a:pt x="4100924" y="0"/>
                </a:lnTo>
                <a:lnTo>
                  <a:pt x="4100924" y="7357827"/>
                </a:lnTo>
                <a:lnTo>
                  <a:pt x="0" y="7357827"/>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2006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F97A43D-974B-4F2A-94BB-F40F18EBA6F8}"/>
              </a:ext>
            </a:extLst>
          </p:cNvPr>
          <p:cNvSpPr>
            <a:spLocks noGrp="1"/>
          </p:cNvSpPr>
          <p:nvPr>
            <p:ph type="pic" sz="quarter" idx="15" hasCustomPrompt="1"/>
          </p:nvPr>
        </p:nvSpPr>
        <p:spPr>
          <a:xfrm>
            <a:off x="5435597" y="0"/>
            <a:ext cx="12852403" cy="10287000"/>
          </a:xfrm>
          <a:custGeom>
            <a:avLst/>
            <a:gdLst>
              <a:gd name="connsiteX0" fmla="*/ 0 w 12852403"/>
              <a:gd name="connsiteY0" fmla="*/ 0 h 10287000"/>
              <a:gd name="connsiteX1" fmla="*/ 12852403 w 12852403"/>
              <a:gd name="connsiteY1" fmla="*/ 0 h 10287000"/>
              <a:gd name="connsiteX2" fmla="*/ 12852403 w 12852403"/>
              <a:gd name="connsiteY2" fmla="*/ 10287000 h 10287000"/>
              <a:gd name="connsiteX3" fmla="*/ 0 w 12852403"/>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852403" h="10287000">
                <a:moveTo>
                  <a:pt x="0" y="0"/>
                </a:moveTo>
                <a:lnTo>
                  <a:pt x="12852403" y="0"/>
                </a:lnTo>
                <a:lnTo>
                  <a:pt x="12852403" y="10287000"/>
                </a:lnTo>
                <a:lnTo>
                  <a:pt x="0" y="10287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131910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400" decel="49600" autoRev="1" fill="hold" grpId="0" nodeType="withEffect">
                                  <p:stCondLst>
                                    <p:cond delay="0"/>
                                  </p:stCondLst>
                                  <p:childTnLst>
                                    <p:animScale>
                                      <p:cBhvr>
                                        <p:cTn id="6" dur="50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ain Blank Slide_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6B16310-BCA4-4E8A-8714-88CF676EEE78}"/>
              </a:ext>
            </a:extLst>
          </p:cNvPr>
          <p:cNvSpPr>
            <a:spLocks noGrp="1"/>
          </p:cNvSpPr>
          <p:nvPr>
            <p:ph type="pic" sz="quarter" idx="10" hasCustomPrompt="1"/>
          </p:nvPr>
        </p:nvSpPr>
        <p:spPr>
          <a:xfrm>
            <a:off x="5296905" y="1504950"/>
            <a:ext cx="5118904" cy="3018394"/>
          </a:xfrm>
          <a:custGeom>
            <a:avLst/>
            <a:gdLst>
              <a:gd name="connsiteX0" fmla="*/ 0 w 5118904"/>
              <a:gd name="connsiteY0" fmla="*/ 0 h 3018394"/>
              <a:gd name="connsiteX1" fmla="*/ 5118904 w 5118904"/>
              <a:gd name="connsiteY1" fmla="*/ 0 h 3018394"/>
              <a:gd name="connsiteX2" fmla="*/ 5118904 w 5118904"/>
              <a:gd name="connsiteY2" fmla="*/ 3018394 h 3018394"/>
              <a:gd name="connsiteX3" fmla="*/ 0 w 5118904"/>
              <a:gd name="connsiteY3" fmla="*/ 3018394 h 3018394"/>
            </a:gdLst>
            <a:ahLst/>
            <a:cxnLst>
              <a:cxn ang="0">
                <a:pos x="connsiteX0" y="connsiteY0"/>
              </a:cxn>
              <a:cxn ang="0">
                <a:pos x="connsiteX1" y="connsiteY1"/>
              </a:cxn>
              <a:cxn ang="0">
                <a:pos x="connsiteX2" y="connsiteY2"/>
              </a:cxn>
              <a:cxn ang="0">
                <a:pos x="connsiteX3" y="connsiteY3"/>
              </a:cxn>
            </a:cxnLst>
            <a:rect l="l" t="t" r="r" b="b"/>
            <a:pathLst>
              <a:path w="5118904" h="3018394">
                <a:moveTo>
                  <a:pt x="0" y="0"/>
                </a:moveTo>
                <a:lnTo>
                  <a:pt x="5118904" y="0"/>
                </a:lnTo>
                <a:lnTo>
                  <a:pt x="5118904" y="3018394"/>
                </a:lnTo>
                <a:lnTo>
                  <a:pt x="0" y="3018394"/>
                </a:lnTo>
                <a:close/>
              </a:path>
            </a:pathLst>
          </a:custGeom>
          <a:solidFill>
            <a:schemeClr val="bg2">
              <a:lumMod val="95000"/>
            </a:schemeClr>
          </a:solidFill>
        </p:spPr>
        <p:txBody>
          <a:bodyPr wrap="square" anchor="ctr">
            <a:noAutofit/>
          </a:bodyPr>
          <a:lstStyle>
            <a:lvl1pPr marL="0" indent="0" algn="ctr">
              <a:buNone/>
              <a:defRPr sz="2000" b="1">
                <a:solidFill>
                  <a:schemeClr val="tx1"/>
                </a:solidFill>
              </a:defRPr>
            </a:lvl1pPr>
          </a:lstStyle>
          <a:p>
            <a:r>
              <a:rPr lang="en-US" dirty="0"/>
              <a:t>PICTURE</a:t>
            </a:r>
            <a:endParaRPr lang="en-CA" dirty="0"/>
          </a:p>
        </p:txBody>
      </p:sp>
      <p:sp>
        <p:nvSpPr>
          <p:cNvPr id="8" name="Picture Placeholder 7">
            <a:extLst>
              <a:ext uri="{FF2B5EF4-FFF2-40B4-BE49-F238E27FC236}">
                <a16:creationId xmlns:a16="http://schemas.microsoft.com/office/drawing/2014/main" id="{1C197130-13A9-426E-80B7-2A423C2D25F6}"/>
              </a:ext>
            </a:extLst>
          </p:cNvPr>
          <p:cNvSpPr>
            <a:spLocks noGrp="1"/>
          </p:cNvSpPr>
          <p:nvPr>
            <p:ph type="pic" sz="quarter" idx="11" hasCustomPrompt="1"/>
          </p:nvPr>
        </p:nvSpPr>
        <p:spPr>
          <a:xfrm>
            <a:off x="5296905" y="5763657"/>
            <a:ext cx="5118904" cy="3018394"/>
          </a:xfrm>
          <a:custGeom>
            <a:avLst/>
            <a:gdLst>
              <a:gd name="connsiteX0" fmla="*/ 0 w 5118904"/>
              <a:gd name="connsiteY0" fmla="*/ 0 h 3018394"/>
              <a:gd name="connsiteX1" fmla="*/ 5118904 w 5118904"/>
              <a:gd name="connsiteY1" fmla="*/ 0 h 3018394"/>
              <a:gd name="connsiteX2" fmla="*/ 5118904 w 5118904"/>
              <a:gd name="connsiteY2" fmla="*/ 3018394 h 3018394"/>
              <a:gd name="connsiteX3" fmla="*/ 0 w 5118904"/>
              <a:gd name="connsiteY3" fmla="*/ 3018394 h 3018394"/>
            </a:gdLst>
            <a:ahLst/>
            <a:cxnLst>
              <a:cxn ang="0">
                <a:pos x="connsiteX0" y="connsiteY0"/>
              </a:cxn>
              <a:cxn ang="0">
                <a:pos x="connsiteX1" y="connsiteY1"/>
              </a:cxn>
              <a:cxn ang="0">
                <a:pos x="connsiteX2" y="connsiteY2"/>
              </a:cxn>
              <a:cxn ang="0">
                <a:pos x="connsiteX3" y="connsiteY3"/>
              </a:cxn>
            </a:cxnLst>
            <a:rect l="l" t="t" r="r" b="b"/>
            <a:pathLst>
              <a:path w="5118904" h="3018394">
                <a:moveTo>
                  <a:pt x="0" y="0"/>
                </a:moveTo>
                <a:lnTo>
                  <a:pt x="5118904" y="0"/>
                </a:lnTo>
                <a:lnTo>
                  <a:pt x="5118904" y="3018394"/>
                </a:lnTo>
                <a:lnTo>
                  <a:pt x="0" y="3018394"/>
                </a:lnTo>
                <a:close/>
              </a:path>
            </a:pathLst>
          </a:custGeom>
          <a:solidFill>
            <a:schemeClr val="bg2">
              <a:lumMod val="95000"/>
            </a:schemeClr>
          </a:solidFill>
        </p:spPr>
        <p:txBody>
          <a:bodyPr wrap="square" anchor="ctr">
            <a:noAutofit/>
          </a:bodyPr>
          <a:lstStyle>
            <a:lvl1pPr marL="0" indent="0" algn="ctr">
              <a:buNone/>
              <a:defRPr sz="2000" b="1">
                <a:solidFill>
                  <a:schemeClr val="tx1"/>
                </a:solidFill>
              </a:defRPr>
            </a:lvl1pPr>
          </a:lstStyle>
          <a:p>
            <a:r>
              <a:rPr lang="en-US" dirty="0"/>
              <a:t>PICTURE</a:t>
            </a:r>
            <a:endParaRPr lang="en-CA" dirty="0"/>
          </a:p>
        </p:txBody>
      </p:sp>
    </p:spTree>
    <p:extLst>
      <p:ext uri="{BB962C8B-B14F-4D97-AF65-F5344CB8AC3E}">
        <p14:creationId xmlns:p14="http://schemas.microsoft.com/office/powerpoint/2010/main" val="29301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1+#ppt_w/2"/>
                                          </p:val>
                                        </p:tav>
                                        <p:tav tm="100000">
                                          <p:val>
                                            <p:strVal val="#ppt_x"/>
                                          </p:val>
                                        </p:tav>
                                      </p:tavLst>
                                    </p:anim>
                                    <p:anim calcmode="lin" valueType="num">
                                      <p:cBhvr additive="base">
                                        <p:cTn id="8" dur="7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00" fill="hold"/>
                                        <p:tgtEl>
                                          <p:spTgt spid="8"/>
                                        </p:tgtEl>
                                        <p:attrNameLst>
                                          <p:attrName>ppt_x</p:attrName>
                                        </p:attrNameLst>
                                      </p:cBhvr>
                                      <p:tavLst>
                                        <p:tav tm="0">
                                          <p:val>
                                            <p:strVal val="1+#ppt_w/2"/>
                                          </p:val>
                                        </p:tav>
                                        <p:tav tm="100000">
                                          <p:val>
                                            <p:strVal val="#ppt_x"/>
                                          </p:val>
                                        </p:tav>
                                      </p:tavLst>
                                    </p:anim>
                                    <p:anim calcmode="lin" valueType="num">
                                      <p:cBhvr additive="base">
                                        <p:cTn id="12" dur="7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2512EE2-E2E3-486A-A91B-FD5395CB59CF}"/>
              </a:ext>
            </a:extLst>
          </p:cNvPr>
          <p:cNvSpPr>
            <a:spLocks noGrp="1"/>
          </p:cNvSpPr>
          <p:nvPr>
            <p:ph type="pic" sz="quarter" idx="14" hasCustomPrompt="1"/>
          </p:nvPr>
        </p:nvSpPr>
        <p:spPr>
          <a:xfrm>
            <a:off x="8150400" y="0"/>
            <a:ext cx="10137601" cy="10287000"/>
          </a:xfrm>
          <a:custGeom>
            <a:avLst/>
            <a:gdLst>
              <a:gd name="connsiteX0" fmla="*/ 10137601 w 10137601"/>
              <a:gd name="connsiteY0" fmla="*/ 8197620 h 10287000"/>
              <a:gd name="connsiteX1" fmla="*/ 10137601 w 10137601"/>
              <a:gd name="connsiteY1" fmla="*/ 9732861 h 10287000"/>
              <a:gd name="connsiteX2" fmla="*/ 9373599 w 10137601"/>
              <a:gd name="connsiteY2" fmla="*/ 10287000 h 10287000"/>
              <a:gd name="connsiteX3" fmla="*/ 7256939 w 10137601"/>
              <a:gd name="connsiteY3" fmla="*/ 10287000 h 10287000"/>
              <a:gd name="connsiteX4" fmla="*/ 10137601 w 10137601"/>
              <a:gd name="connsiteY4" fmla="*/ 6504918 h 10287000"/>
              <a:gd name="connsiteX5" fmla="*/ 10137601 w 10137601"/>
              <a:gd name="connsiteY5" fmla="*/ 8040159 h 10287000"/>
              <a:gd name="connsiteX6" fmla="*/ 7039843 w 10137601"/>
              <a:gd name="connsiteY6" fmla="*/ 10287000 h 10287000"/>
              <a:gd name="connsiteX7" fmla="*/ 4923183 w 10137601"/>
              <a:gd name="connsiteY7" fmla="*/ 10287000 h 10287000"/>
              <a:gd name="connsiteX8" fmla="*/ 10137601 w 10137601"/>
              <a:gd name="connsiteY8" fmla="*/ 4812215 h 10287000"/>
              <a:gd name="connsiteX9" fmla="*/ 10137601 w 10137601"/>
              <a:gd name="connsiteY9" fmla="*/ 6347457 h 10287000"/>
              <a:gd name="connsiteX10" fmla="*/ 5629757 w 10137601"/>
              <a:gd name="connsiteY10" fmla="*/ 9617050 h 10287000"/>
              <a:gd name="connsiteX11" fmla="*/ 5283244 w 10137601"/>
              <a:gd name="connsiteY11" fmla="*/ 9612501 h 10287000"/>
              <a:gd name="connsiteX12" fmla="*/ 4796881 w 10137601"/>
              <a:gd name="connsiteY12" fmla="*/ 8941786 h 10287000"/>
              <a:gd name="connsiteX13" fmla="*/ 4900205 w 10137601"/>
              <a:gd name="connsiteY13" fmla="*/ 8610963 h 10287000"/>
              <a:gd name="connsiteX14" fmla="*/ 10137601 w 10137601"/>
              <a:gd name="connsiteY14" fmla="*/ 3119513 h 10287000"/>
              <a:gd name="connsiteX15" fmla="*/ 10137601 w 10137601"/>
              <a:gd name="connsiteY15" fmla="*/ 4654757 h 10287000"/>
              <a:gd name="connsiteX16" fmla="*/ 2372333 w 10137601"/>
              <a:gd name="connsiteY16" fmla="*/ 10287000 h 10287000"/>
              <a:gd name="connsiteX17" fmla="*/ 511334 w 10137601"/>
              <a:gd name="connsiteY17" fmla="*/ 10287000 h 10287000"/>
              <a:gd name="connsiteX18" fmla="*/ 502654 w 10137601"/>
              <a:gd name="connsiteY18" fmla="*/ 10264142 h 10287000"/>
              <a:gd name="connsiteX19" fmla="*/ 635631 w 10137601"/>
              <a:gd name="connsiteY19" fmla="*/ 10011411 h 10287000"/>
              <a:gd name="connsiteX20" fmla="*/ 10137601 w 10137601"/>
              <a:gd name="connsiteY20" fmla="*/ 1426814 h 10287000"/>
              <a:gd name="connsiteX21" fmla="*/ 10137601 w 10137601"/>
              <a:gd name="connsiteY21" fmla="*/ 2962053 h 10287000"/>
              <a:gd name="connsiteX22" fmla="*/ 2982941 w 10137601"/>
              <a:gd name="connsiteY22" fmla="*/ 8151416 h 10287000"/>
              <a:gd name="connsiteX23" fmla="*/ 2636427 w 10137601"/>
              <a:gd name="connsiteY23" fmla="*/ 8146866 h 10287000"/>
              <a:gd name="connsiteX24" fmla="*/ 2150065 w 10137601"/>
              <a:gd name="connsiteY24" fmla="*/ 7476150 h 10287000"/>
              <a:gd name="connsiteX25" fmla="*/ 2253390 w 10137601"/>
              <a:gd name="connsiteY25" fmla="*/ 7145328 h 10287000"/>
              <a:gd name="connsiteX26" fmla="*/ 9771011 w 10137601"/>
              <a:gd name="connsiteY26" fmla="*/ 0 h 10287000"/>
              <a:gd name="connsiteX27" fmla="*/ 10137601 w 10137601"/>
              <a:gd name="connsiteY27" fmla="*/ 0 h 10287000"/>
              <a:gd name="connsiteX28" fmla="*/ 10137601 w 10137601"/>
              <a:gd name="connsiteY28" fmla="*/ 1269352 h 10287000"/>
              <a:gd name="connsiteX29" fmla="*/ 863690 w 10137601"/>
              <a:gd name="connsiteY29" fmla="*/ 7995834 h 10287000"/>
              <a:gd name="connsiteX30" fmla="*/ 517175 w 10137601"/>
              <a:gd name="connsiteY30" fmla="*/ 7991285 h 10287000"/>
              <a:gd name="connsiteX31" fmla="*/ 30814 w 10137601"/>
              <a:gd name="connsiteY31" fmla="*/ 7320567 h 10287000"/>
              <a:gd name="connsiteX32" fmla="*/ 134139 w 10137601"/>
              <a:gd name="connsiteY32" fmla="*/ 6989747 h 10287000"/>
              <a:gd name="connsiteX33" fmla="*/ 7437261 w 10137601"/>
              <a:gd name="connsiteY33" fmla="*/ 0 h 10287000"/>
              <a:gd name="connsiteX34" fmla="*/ 9553919 w 10137601"/>
              <a:gd name="connsiteY34" fmla="*/ 0 h 10287000"/>
              <a:gd name="connsiteX35" fmla="*/ 3657914 w 10137601"/>
              <a:gd name="connsiteY35" fmla="*/ 4276445 h 10287000"/>
              <a:gd name="connsiteX36" fmla="*/ 3311401 w 10137601"/>
              <a:gd name="connsiteY36" fmla="*/ 4271895 h 10287000"/>
              <a:gd name="connsiteX37" fmla="*/ 2825039 w 10137601"/>
              <a:gd name="connsiteY37" fmla="*/ 3601179 h 10287000"/>
              <a:gd name="connsiteX38" fmla="*/ 2928365 w 10137601"/>
              <a:gd name="connsiteY38" fmla="*/ 3270360 h 10287000"/>
              <a:gd name="connsiteX39" fmla="*/ 5103501 w 10137601"/>
              <a:gd name="connsiteY39" fmla="*/ 0 h 10287000"/>
              <a:gd name="connsiteX40" fmla="*/ 7220171 w 10137601"/>
              <a:gd name="connsiteY40" fmla="*/ 0 h 10287000"/>
              <a:gd name="connsiteX41" fmla="*/ 4376025 w 10137601"/>
              <a:gd name="connsiteY41" fmla="*/ 2062895 h 10287000"/>
              <a:gd name="connsiteX42" fmla="*/ 4029509 w 10137601"/>
              <a:gd name="connsiteY42" fmla="*/ 2058344 h 10287000"/>
              <a:gd name="connsiteX43" fmla="*/ 3543149 w 10137601"/>
              <a:gd name="connsiteY43" fmla="*/ 1387628 h 10287000"/>
              <a:gd name="connsiteX44" fmla="*/ 3646471 w 10137601"/>
              <a:gd name="connsiteY44" fmla="*/ 105680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7601" h="10287000">
                <a:moveTo>
                  <a:pt x="10137601" y="8197620"/>
                </a:moveTo>
                <a:lnTo>
                  <a:pt x="10137601" y="9732861"/>
                </a:lnTo>
                <a:lnTo>
                  <a:pt x="9373599" y="10287000"/>
                </a:lnTo>
                <a:lnTo>
                  <a:pt x="7256939" y="10287000"/>
                </a:lnTo>
                <a:close/>
                <a:moveTo>
                  <a:pt x="10137601" y="6504918"/>
                </a:moveTo>
                <a:lnTo>
                  <a:pt x="10137601" y="8040159"/>
                </a:lnTo>
                <a:lnTo>
                  <a:pt x="7039843" y="10287000"/>
                </a:lnTo>
                <a:lnTo>
                  <a:pt x="4923183" y="10287000"/>
                </a:lnTo>
                <a:close/>
                <a:moveTo>
                  <a:pt x="10137601" y="4812215"/>
                </a:moveTo>
                <a:lnTo>
                  <a:pt x="10137601" y="6347457"/>
                </a:lnTo>
                <a:lnTo>
                  <a:pt x="5629757" y="9617050"/>
                </a:lnTo>
                <a:cubicBezTo>
                  <a:pt x="5505539" y="9707150"/>
                  <a:pt x="5350400" y="9705112"/>
                  <a:pt x="5283244" y="9612501"/>
                </a:cubicBezTo>
                <a:lnTo>
                  <a:pt x="4796881" y="8941786"/>
                </a:lnTo>
                <a:cubicBezTo>
                  <a:pt x="4729727" y="8849176"/>
                  <a:pt x="4775987" y="8701062"/>
                  <a:pt x="4900205" y="8610963"/>
                </a:cubicBezTo>
                <a:close/>
                <a:moveTo>
                  <a:pt x="10137601" y="3119513"/>
                </a:moveTo>
                <a:lnTo>
                  <a:pt x="10137601" y="4654757"/>
                </a:lnTo>
                <a:lnTo>
                  <a:pt x="2372333" y="10287000"/>
                </a:lnTo>
                <a:lnTo>
                  <a:pt x="511334" y="10287000"/>
                </a:lnTo>
                <a:lnTo>
                  <a:pt x="502654" y="10264142"/>
                </a:lnTo>
                <a:cubicBezTo>
                  <a:pt x="493156" y="10179190"/>
                  <a:pt x="542466" y="10078983"/>
                  <a:pt x="635631" y="10011411"/>
                </a:cubicBezTo>
                <a:close/>
                <a:moveTo>
                  <a:pt x="10137601" y="1426814"/>
                </a:moveTo>
                <a:lnTo>
                  <a:pt x="10137601" y="2962053"/>
                </a:lnTo>
                <a:lnTo>
                  <a:pt x="2982941" y="8151416"/>
                </a:lnTo>
                <a:cubicBezTo>
                  <a:pt x="2858723" y="8241515"/>
                  <a:pt x="2703583" y="8239476"/>
                  <a:pt x="2636427" y="8146866"/>
                </a:cubicBezTo>
                <a:lnTo>
                  <a:pt x="2150065" y="7476150"/>
                </a:lnTo>
                <a:cubicBezTo>
                  <a:pt x="2082911" y="7383540"/>
                  <a:pt x="2129171" y="7235424"/>
                  <a:pt x="2253390" y="7145328"/>
                </a:cubicBezTo>
                <a:close/>
                <a:moveTo>
                  <a:pt x="9771011" y="0"/>
                </a:moveTo>
                <a:lnTo>
                  <a:pt x="10137601" y="0"/>
                </a:lnTo>
                <a:lnTo>
                  <a:pt x="10137601" y="1269352"/>
                </a:lnTo>
                <a:lnTo>
                  <a:pt x="863690" y="7995834"/>
                </a:lnTo>
                <a:cubicBezTo>
                  <a:pt x="739472" y="8085933"/>
                  <a:pt x="584331" y="8083895"/>
                  <a:pt x="517175" y="7991285"/>
                </a:cubicBezTo>
                <a:lnTo>
                  <a:pt x="30814" y="7320567"/>
                </a:lnTo>
                <a:cubicBezTo>
                  <a:pt x="-36340" y="7227957"/>
                  <a:pt x="9918" y="7079843"/>
                  <a:pt x="134139" y="6989747"/>
                </a:cubicBezTo>
                <a:close/>
                <a:moveTo>
                  <a:pt x="7437261" y="0"/>
                </a:moveTo>
                <a:lnTo>
                  <a:pt x="9553919" y="0"/>
                </a:lnTo>
                <a:lnTo>
                  <a:pt x="3657914" y="4276445"/>
                </a:lnTo>
                <a:cubicBezTo>
                  <a:pt x="3533699" y="4366544"/>
                  <a:pt x="3378557" y="4364505"/>
                  <a:pt x="3311401" y="4271895"/>
                </a:cubicBezTo>
                <a:lnTo>
                  <a:pt x="2825039" y="3601179"/>
                </a:lnTo>
                <a:cubicBezTo>
                  <a:pt x="2757884" y="3508569"/>
                  <a:pt x="2804145" y="3360458"/>
                  <a:pt x="2928365" y="3270360"/>
                </a:cubicBezTo>
                <a:close/>
                <a:moveTo>
                  <a:pt x="5103501" y="0"/>
                </a:moveTo>
                <a:lnTo>
                  <a:pt x="7220171" y="0"/>
                </a:lnTo>
                <a:lnTo>
                  <a:pt x="4376025" y="2062895"/>
                </a:lnTo>
                <a:cubicBezTo>
                  <a:pt x="4251805" y="2152991"/>
                  <a:pt x="4096663" y="2150951"/>
                  <a:pt x="4029509" y="2058344"/>
                </a:cubicBezTo>
                <a:lnTo>
                  <a:pt x="3543149" y="1387628"/>
                </a:lnTo>
                <a:cubicBezTo>
                  <a:pt x="3475993" y="1295018"/>
                  <a:pt x="3522252" y="1146900"/>
                  <a:pt x="3646471" y="1056803"/>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969538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4/3*#ppt_w"/>
                                          </p:val>
                                        </p:tav>
                                        <p:tav tm="100000">
                                          <p:val>
                                            <p:strVal val="#ppt_w"/>
                                          </p:val>
                                        </p:tav>
                                      </p:tavLst>
                                    </p:anim>
                                    <p:anim calcmode="lin" valueType="num">
                                      <p:cBhvr>
                                        <p:cTn id="8" dur="10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87B504-6891-42D4-8B87-E4E5EE736643}"/>
              </a:ext>
            </a:extLst>
          </p:cNvPr>
          <p:cNvSpPr>
            <a:spLocks noGrp="1"/>
          </p:cNvSpPr>
          <p:nvPr>
            <p:ph type="pic" sz="quarter" idx="15" hasCustomPrompt="1"/>
          </p:nvPr>
        </p:nvSpPr>
        <p:spPr>
          <a:xfrm>
            <a:off x="0" y="3262462"/>
            <a:ext cx="18288000" cy="7024539"/>
          </a:xfrm>
          <a:custGeom>
            <a:avLst/>
            <a:gdLst>
              <a:gd name="connsiteX0" fmla="*/ 17272294 w 18288000"/>
              <a:gd name="connsiteY0" fmla="*/ 2589 h 7024539"/>
              <a:gd name="connsiteX1" fmla="*/ 17697112 w 18288000"/>
              <a:gd name="connsiteY1" fmla="*/ 423916 h 7024539"/>
              <a:gd name="connsiteX2" fmla="*/ 18288000 w 18288000"/>
              <a:gd name="connsiteY2" fmla="*/ 1950188 h 7024539"/>
              <a:gd name="connsiteX3" fmla="*/ 18288000 w 18288000"/>
              <a:gd name="connsiteY3" fmla="*/ 7024539 h 7024539"/>
              <a:gd name="connsiteX4" fmla="*/ 0 w 18288000"/>
              <a:gd name="connsiteY4" fmla="*/ 7024539 h 7024539"/>
              <a:gd name="connsiteX5" fmla="*/ 0 w 18288000"/>
              <a:gd name="connsiteY5" fmla="*/ 5722522 h 7024539"/>
              <a:gd name="connsiteX6" fmla="*/ 119182 w 18288000"/>
              <a:gd name="connsiteY6" fmla="*/ 5691283 h 7024539"/>
              <a:gd name="connsiteX7" fmla="*/ 978782 w 18288000"/>
              <a:gd name="connsiteY7" fmla="*/ 5431537 h 7024539"/>
              <a:gd name="connsiteX8" fmla="*/ 2709824 w 18288000"/>
              <a:gd name="connsiteY8" fmla="*/ 4424516 h 7024539"/>
              <a:gd name="connsiteX9" fmla="*/ 5602187 w 18288000"/>
              <a:gd name="connsiteY9" fmla="*/ 4620719 h 7024539"/>
              <a:gd name="connsiteX10" fmla="*/ 7652152 w 18288000"/>
              <a:gd name="connsiteY10" fmla="*/ 2582335 h 7024539"/>
              <a:gd name="connsiteX11" fmla="*/ 10918960 w 18288000"/>
              <a:gd name="connsiteY11" fmla="*/ 4138984 h 7024539"/>
              <a:gd name="connsiteX12" fmla="*/ 13096223 w 18288000"/>
              <a:gd name="connsiteY12" fmla="*/ 2237155 h 7024539"/>
              <a:gd name="connsiteX13" fmla="*/ 14759359 w 18288000"/>
              <a:gd name="connsiteY13" fmla="*/ 2295061 h 7024539"/>
              <a:gd name="connsiteX14" fmla="*/ 16867728 w 18288000"/>
              <a:gd name="connsiteY14" fmla="*/ 131471 h 7024539"/>
              <a:gd name="connsiteX15" fmla="*/ 17179990 w 18288000"/>
              <a:gd name="connsiteY15" fmla="*/ 3110 h 7024539"/>
              <a:gd name="connsiteX16" fmla="*/ 17272294 w 18288000"/>
              <a:gd name="connsiteY16" fmla="*/ 2589 h 70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0" h="7024539">
                <a:moveTo>
                  <a:pt x="17272294" y="2589"/>
                </a:moveTo>
                <a:cubicBezTo>
                  <a:pt x="17474144" y="27343"/>
                  <a:pt x="17585628" y="225629"/>
                  <a:pt x="17697112" y="423916"/>
                </a:cubicBezTo>
                <a:lnTo>
                  <a:pt x="18288000" y="1950188"/>
                </a:lnTo>
                <a:lnTo>
                  <a:pt x="18288000" y="7024539"/>
                </a:lnTo>
                <a:lnTo>
                  <a:pt x="0" y="7024539"/>
                </a:lnTo>
                <a:lnTo>
                  <a:pt x="0" y="5722522"/>
                </a:lnTo>
                <a:lnTo>
                  <a:pt x="119182" y="5691283"/>
                </a:lnTo>
                <a:cubicBezTo>
                  <a:pt x="438804" y="5604082"/>
                  <a:pt x="728647" y="5517438"/>
                  <a:pt x="978782" y="5431537"/>
                </a:cubicBezTo>
                <a:cubicBezTo>
                  <a:pt x="1979330" y="5087932"/>
                  <a:pt x="1939257" y="4559651"/>
                  <a:pt x="2709824" y="4424516"/>
                </a:cubicBezTo>
                <a:cubicBezTo>
                  <a:pt x="3480390" y="4289380"/>
                  <a:pt x="4778468" y="4927749"/>
                  <a:pt x="5602187" y="4620719"/>
                </a:cubicBezTo>
                <a:cubicBezTo>
                  <a:pt x="6425911" y="4313687"/>
                  <a:pt x="6766024" y="2662622"/>
                  <a:pt x="7652152" y="2582335"/>
                </a:cubicBezTo>
                <a:cubicBezTo>
                  <a:pt x="8538280" y="2502046"/>
                  <a:pt x="10011617" y="4196512"/>
                  <a:pt x="10918960" y="4138984"/>
                </a:cubicBezTo>
                <a:cubicBezTo>
                  <a:pt x="11826308" y="4081453"/>
                  <a:pt x="12456157" y="2544475"/>
                  <a:pt x="13096223" y="2237155"/>
                </a:cubicBezTo>
                <a:cubicBezTo>
                  <a:pt x="13736293" y="1929833"/>
                  <a:pt x="14130778" y="2646009"/>
                  <a:pt x="14759359" y="2295061"/>
                </a:cubicBezTo>
                <a:cubicBezTo>
                  <a:pt x="15387946" y="1944113"/>
                  <a:pt x="16378104" y="443327"/>
                  <a:pt x="16867728" y="131471"/>
                </a:cubicBezTo>
                <a:cubicBezTo>
                  <a:pt x="16990134" y="53506"/>
                  <a:pt x="17092556" y="13918"/>
                  <a:pt x="17179990" y="3110"/>
                </a:cubicBezTo>
                <a:cubicBezTo>
                  <a:pt x="17212778" y="-942"/>
                  <a:pt x="17243458" y="-948"/>
                  <a:pt x="17272294" y="2589"/>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180330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3C88E7-0E7D-4C22-A33D-5D45655F340D}"/>
              </a:ext>
            </a:extLst>
          </p:cNvPr>
          <p:cNvSpPr>
            <a:spLocks noGrp="1"/>
          </p:cNvSpPr>
          <p:nvPr>
            <p:ph type="pic" sz="quarter" idx="14" hasCustomPrompt="1"/>
          </p:nvPr>
        </p:nvSpPr>
        <p:spPr>
          <a:xfrm>
            <a:off x="9626402" y="1"/>
            <a:ext cx="8661598" cy="10286999"/>
          </a:xfrm>
          <a:custGeom>
            <a:avLst/>
            <a:gdLst>
              <a:gd name="connsiteX0" fmla="*/ 8661598 w 8661598"/>
              <a:gd name="connsiteY0" fmla="*/ 4336886 h 10286999"/>
              <a:gd name="connsiteX1" fmla="*/ 8661598 w 8661598"/>
              <a:gd name="connsiteY1" fmla="*/ 10286999 h 10286999"/>
              <a:gd name="connsiteX2" fmla="*/ 6533546 w 8661598"/>
              <a:gd name="connsiteY2" fmla="*/ 10286999 h 10286999"/>
              <a:gd name="connsiteX3" fmla="*/ 6461799 w 8661598"/>
              <a:gd name="connsiteY3" fmla="*/ 0 h 10286999"/>
              <a:gd name="connsiteX4" fmla="*/ 8661598 w 8661598"/>
              <a:gd name="connsiteY4" fmla="*/ 0 h 10286999"/>
              <a:gd name="connsiteX5" fmla="*/ 8661598 w 8661598"/>
              <a:gd name="connsiteY5" fmla="*/ 3538417 h 10286999"/>
              <a:gd name="connsiteX6" fmla="*/ 6247974 w 8661598"/>
              <a:gd name="connsiteY6" fmla="*/ 10286999 h 10286999"/>
              <a:gd name="connsiteX7" fmla="*/ 2782670 w 8661598"/>
              <a:gd name="connsiteY7" fmla="*/ 10286999 h 10286999"/>
              <a:gd name="connsiteX8" fmla="*/ 3679130 w 8661598"/>
              <a:gd name="connsiteY8" fmla="*/ 0 h 10286999"/>
              <a:gd name="connsiteX9" fmla="*/ 6176224 w 8661598"/>
              <a:gd name="connsiteY9" fmla="*/ 0 h 10286999"/>
              <a:gd name="connsiteX10" fmla="*/ 2497095 w 8661598"/>
              <a:gd name="connsiteY10" fmla="*/ 10286999 h 10286999"/>
              <a:gd name="connsiteX11" fmla="*/ 0 w 8661598"/>
              <a:gd name="connsiteY11" fmla="*/ 102869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598" h="10286999">
                <a:moveTo>
                  <a:pt x="8661598" y="4336886"/>
                </a:moveTo>
                <a:lnTo>
                  <a:pt x="8661598" y="10286999"/>
                </a:lnTo>
                <a:lnTo>
                  <a:pt x="6533546" y="10286999"/>
                </a:lnTo>
                <a:close/>
                <a:moveTo>
                  <a:pt x="6461799" y="0"/>
                </a:moveTo>
                <a:lnTo>
                  <a:pt x="8661598" y="0"/>
                </a:lnTo>
                <a:lnTo>
                  <a:pt x="8661598" y="3538417"/>
                </a:lnTo>
                <a:lnTo>
                  <a:pt x="6247974" y="10286999"/>
                </a:lnTo>
                <a:lnTo>
                  <a:pt x="2782670" y="10286999"/>
                </a:lnTo>
                <a:close/>
                <a:moveTo>
                  <a:pt x="3679130" y="0"/>
                </a:moveTo>
                <a:lnTo>
                  <a:pt x="6176224" y="0"/>
                </a:lnTo>
                <a:lnTo>
                  <a:pt x="2497095" y="10286999"/>
                </a:lnTo>
                <a:lnTo>
                  <a:pt x="0" y="10286999"/>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260746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3*#ppt_w"/>
                                          </p:val>
                                        </p:tav>
                                        <p:tav tm="100000">
                                          <p:val>
                                            <p:strVal val="#ppt_w"/>
                                          </p:val>
                                        </p:tav>
                                      </p:tavLst>
                                    </p:anim>
                                    <p:anim calcmode="lin" valueType="num">
                                      <p:cBhvr>
                                        <p:cTn id="8" dur="10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7800A7-4B2D-4A0B-94B7-33477CC3B256}"/>
              </a:ext>
            </a:extLst>
          </p:cNvPr>
          <p:cNvSpPr>
            <a:spLocks noGrp="1"/>
          </p:cNvSpPr>
          <p:nvPr>
            <p:ph type="pic" sz="quarter" idx="14" hasCustomPrompt="1"/>
          </p:nvPr>
        </p:nvSpPr>
        <p:spPr>
          <a:xfrm>
            <a:off x="9217287" y="1095891"/>
            <a:ext cx="9070713" cy="1870865"/>
          </a:xfrm>
          <a:custGeom>
            <a:avLst/>
            <a:gdLst>
              <a:gd name="connsiteX0" fmla="*/ 680439 w 9070713"/>
              <a:gd name="connsiteY0" fmla="*/ 0 h 1870865"/>
              <a:gd name="connsiteX1" fmla="*/ 8496175 w 9070713"/>
              <a:gd name="connsiteY1" fmla="*/ 0 h 1870865"/>
              <a:gd name="connsiteX2" fmla="*/ 9070713 w 9070713"/>
              <a:gd name="connsiteY2" fmla="*/ 0 h 1870865"/>
              <a:gd name="connsiteX3" fmla="*/ 9070713 w 9070713"/>
              <a:gd name="connsiteY3" fmla="*/ 1870865 h 1870865"/>
              <a:gd name="connsiteX4" fmla="*/ 8619489 w 9070713"/>
              <a:gd name="connsiteY4" fmla="*/ 1870865 h 1870865"/>
              <a:gd name="connsiteX5" fmla="*/ 680439 w 9070713"/>
              <a:gd name="connsiteY5" fmla="*/ 1870865 h 1870865"/>
              <a:gd name="connsiteX6" fmla="*/ 0 w 9070713"/>
              <a:gd name="connsiteY6" fmla="*/ 1264810 h 1870865"/>
              <a:gd name="connsiteX7" fmla="*/ 0 w 9070713"/>
              <a:gd name="connsiteY7" fmla="*/ 579705 h 1870865"/>
              <a:gd name="connsiteX8" fmla="*/ 680439 w 9070713"/>
              <a:gd name="connsiteY8" fmla="*/ 0 h 187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0713" h="1870865">
                <a:moveTo>
                  <a:pt x="680439" y="0"/>
                </a:moveTo>
                <a:cubicBezTo>
                  <a:pt x="680439" y="0"/>
                  <a:pt x="680439" y="0"/>
                  <a:pt x="8496175" y="0"/>
                </a:cubicBezTo>
                <a:lnTo>
                  <a:pt x="9070713" y="0"/>
                </a:lnTo>
                <a:lnTo>
                  <a:pt x="9070713" y="1870865"/>
                </a:lnTo>
                <a:lnTo>
                  <a:pt x="8619489" y="1870865"/>
                </a:lnTo>
                <a:cubicBezTo>
                  <a:pt x="6317635" y="1870865"/>
                  <a:pt x="3686944" y="1870865"/>
                  <a:pt x="680439" y="1870865"/>
                </a:cubicBezTo>
                <a:cubicBezTo>
                  <a:pt x="325427" y="1870865"/>
                  <a:pt x="0" y="1607363"/>
                  <a:pt x="0" y="1264810"/>
                </a:cubicBezTo>
                <a:cubicBezTo>
                  <a:pt x="0" y="1264810"/>
                  <a:pt x="0" y="1264810"/>
                  <a:pt x="0" y="579705"/>
                </a:cubicBezTo>
                <a:cubicBezTo>
                  <a:pt x="0" y="263502"/>
                  <a:pt x="325427" y="0"/>
                  <a:pt x="680439" y="0"/>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14255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4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51345B5-DE7A-4371-B8A7-C49F17DF2AB3}"/>
              </a:ext>
            </a:extLst>
          </p:cNvPr>
          <p:cNvSpPr>
            <a:spLocks noGrp="1"/>
          </p:cNvSpPr>
          <p:nvPr>
            <p:ph type="pic" sz="quarter" idx="10" hasCustomPrompt="1"/>
          </p:nvPr>
        </p:nvSpPr>
        <p:spPr>
          <a:xfrm>
            <a:off x="2" y="0"/>
            <a:ext cx="18287999" cy="10287000"/>
          </a:xfrm>
          <a:custGeom>
            <a:avLst/>
            <a:gdLst>
              <a:gd name="connsiteX0" fmla="*/ 16025360 w 18287999"/>
              <a:gd name="connsiteY0" fmla="*/ 7140532 h 10287000"/>
              <a:gd name="connsiteX1" fmla="*/ 16016180 w 18287999"/>
              <a:gd name="connsiteY1" fmla="*/ 7151205 h 10287000"/>
              <a:gd name="connsiteX2" fmla="*/ 16011545 w 18287999"/>
              <a:gd name="connsiteY2" fmla="*/ 7188864 h 10287000"/>
              <a:gd name="connsiteX3" fmla="*/ 15989474 w 18287999"/>
              <a:gd name="connsiteY3" fmla="*/ 7194880 h 10287000"/>
              <a:gd name="connsiteX4" fmla="*/ 15722417 w 18287999"/>
              <a:gd name="connsiteY4" fmla="*/ 7282230 h 10287000"/>
              <a:gd name="connsiteX5" fmla="*/ 15802535 w 18287999"/>
              <a:gd name="connsiteY5" fmla="*/ 7260393 h 10287000"/>
              <a:gd name="connsiteX6" fmla="*/ 16016545 w 18287999"/>
              <a:gd name="connsiteY6" fmla="*/ 7145172 h 10287000"/>
              <a:gd name="connsiteX7" fmla="*/ 16384558 w 18287999"/>
              <a:gd name="connsiteY7" fmla="*/ 6948841 h 10287000"/>
              <a:gd name="connsiteX8" fmla="*/ 16182650 w 18287999"/>
              <a:gd name="connsiteY8" fmla="*/ 7057741 h 10287000"/>
              <a:gd name="connsiteX9" fmla="*/ 16025360 w 18287999"/>
              <a:gd name="connsiteY9" fmla="*/ 7140532 h 10287000"/>
              <a:gd name="connsiteX10" fmla="*/ 16065083 w 18287999"/>
              <a:gd name="connsiteY10" fmla="*/ 7094349 h 10287000"/>
              <a:gd name="connsiteX11" fmla="*/ 16123003 w 18287999"/>
              <a:gd name="connsiteY11" fmla="*/ 7042018 h 10287000"/>
              <a:gd name="connsiteX12" fmla="*/ 16384558 w 18287999"/>
              <a:gd name="connsiteY12" fmla="*/ 6948841 h 10287000"/>
              <a:gd name="connsiteX13" fmla="*/ 17057701 w 18287999"/>
              <a:gd name="connsiteY13" fmla="*/ 6932830 h 10287000"/>
              <a:gd name="connsiteX14" fmla="*/ 17458285 w 18287999"/>
              <a:gd name="connsiteY14" fmla="*/ 6976506 h 10287000"/>
              <a:gd name="connsiteX15" fmla="*/ 17992397 w 18287999"/>
              <a:gd name="connsiteY15" fmla="*/ 7107531 h 10287000"/>
              <a:gd name="connsiteX16" fmla="*/ 18259455 w 18287999"/>
              <a:gd name="connsiteY16" fmla="*/ 7173042 h 10287000"/>
              <a:gd name="connsiteX17" fmla="*/ 18287999 w 18287999"/>
              <a:gd name="connsiteY17" fmla="*/ 7187362 h 10287000"/>
              <a:gd name="connsiteX18" fmla="*/ 18287999 w 18287999"/>
              <a:gd name="connsiteY18" fmla="*/ 10287000 h 10287000"/>
              <a:gd name="connsiteX19" fmla="*/ 0 w 18287999"/>
              <a:gd name="connsiteY19" fmla="*/ 10287000 h 10287000"/>
              <a:gd name="connsiteX20" fmla="*/ 0 w 18287999"/>
              <a:gd name="connsiteY20" fmla="*/ 7614664 h 10287000"/>
              <a:gd name="connsiteX21" fmla="*/ 72907 w 18287999"/>
              <a:gd name="connsiteY21" fmla="*/ 7631629 h 10287000"/>
              <a:gd name="connsiteX22" fmla="*/ 206435 w 18287999"/>
              <a:gd name="connsiteY22" fmla="*/ 7653466 h 10287000"/>
              <a:gd name="connsiteX23" fmla="*/ 366670 w 18287999"/>
              <a:gd name="connsiteY23" fmla="*/ 7718979 h 10287000"/>
              <a:gd name="connsiteX24" fmla="*/ 1034311 w 18287999"/>
              <a:gd name="connsiteY24" fmla="*/ 7762653 h 10287000"/>
              <a:gd name="connsiteX25" fmla="*/ 1114427 w 18287999"/>
              <a:gd name="connsiteY25" fmla="*/ 7740816 h 10287000"/>
              <a:gd name="connsiteX26" fmla="*/ 1755364 w 18287999"/>
              <a:gd name="connsiteY26" fmla="*/ 7631629 h 10287000"/>
              <a:gd name="connsiteX27" fmla="*/ 1995713 w 18287999"/>
              <a:gd name="connsiteY27" fmla="*/ 7653466 h 10287000"/>
              <a:gd name="connsiteX28" fmla="*/ 2075831 w 18287999"/>
              <a:gd name="connsiteY28" fmla="*/ 7675303 h 10287000"/>
              <a:gd name="connsiteX29" fmla="*/ 2556533 w 18287999"/>
              <a:gd name="connsiteY29" fmla="*/ 7762653 h 10287000"/>
              <a:gd name="connsiteX30" fmla="*/ 3117352 w 18287999"/>
              <a:gd name="connsiteY30" fmla="*/ 7784491 h 10287000"/>
              <a:gd name="connsiteX31" fmla="*/ 3277585 w 18287999"/>
              <a:gd name="connsiteY31" fmla="*/ 7740816 h 10287000"/>
              <a:gd name="connsiteX32" fmla="*/ 3170764 w 18287999"/>
              <a:gd name="connsiteY32" fmla="*/ 7915515 h 10287000"/>
              <a:gd name="connsiteX33" fmla="*/ 2583238 w 18287999"/>
              <a:gd name="connsiteY33" fmla="*/ 8286751 h 10287000"/>
              <a:gd name="connsiteX34" fmla="*/ 3010529 w 18287999"/>
              <a:gd name="connsiteY34" fmla="*/ 8199402 h 10287000"/>
              <a:gd name="connsiteX35" fmla="*/ 4158872 w 18287999"/>
              <a:gd name="connsiteY35" fmla="*/ 7850002 h 10287000"/>
              <a:gd name="connsiteX36" fmla="*/ 4773101 w 18287999"/>
              <a:gd name="connsiteY36" fmla="*/ 7675303 h 10287000"/>
              <a:gd name="connsiteX37" fmla="*/ 4879924 w 18287999"/>
              <a:gd name="connsiteY37" fmla="*/ 7653466 h 10287000"/>
              <a:gd name="connsiteX38" fmla="*/ 4960042 w 18287999"/>
              <a:gd name="connsiteY38" fmla="*/ 7675303 h 10287000"/>
              <a:gd name="connsiteX39" fmla="*/ 4853220 w 18287999"/>
              <a:gd name="connsiteY39" fmla="*/ 7828165 h 10287000"/>
              <a:gd name="connsiteX40" fmla="*/ 5787916 w 18287999"/>
              <a:gd name="connsiteY40" fmla="*/ 7850002 h 10287000"/>
              <a:gd name="connsiteX41" fmla="*/ 5868034 w 18287999"/>
              <a:gd name="connsiteY41" fmla="*/ 7871841 h 10287000"/>
              <a:gd name="connsiteX42" fmla="*/ 5681094 w 18287999"/>
              <a:gd name="connsiteY42" fmla="*/ 8068377 h 10287000"/>
              <a:gd name="connsiteX43" fmla="*/ 5360626 w 18287999"/>
              <a:gd name="connsiteY43" fmla="*/ 8221239 h 10287000"/>
              <a:gd name="connsiteX44" fmla="*/ 5280510 w 18287999"/>
              <a:gd name="connsiteY44" fmla="*/ 8243077 h 10287000"/>
              <a:gd name="connsiteX45" fmla="*/ 5387332 w 18287999"/>
              <a:gd name="connsiteY45" fmla="*/ 8221239 h 10287000"/>
              <a:gd name="connsiteX46" fmla="*/ 6001562 w 18287999"/>
              <a:gd name="connsiteY46" fmla="*/ 8046540 h 10287000"/>
              <a:gd name="connsiteX47" fmla="*/ 6188502 w 18287999"/>
              <a:gd name="connsiteY47" fmla="*/ 7981027 h 10287000"/>
              <a:gd name="connsiteX48" fmla="*/ 6936260 w 18287999"/>
              <a:gd name="connsiteY48" fmla="*/ 7718979 h 10287000"/>
              <a:gd name="connsiteX49" fmla="*/ 7123200 w 18287999"/>
              <a:gd name="connsiteY49" fmla="*/ 7697140 h 10287000"/>
              <a:gd name="connsiteX50" fmla="*/ 7951075 w 18287999"/>
              <a:gd name="connsiteY50" fmla="*/ 7697140 h 10287000"/>
              <a:gd name="connsiteX51" fmla="*/ 8057897 w 18287999"/>
              <a:gd name="connsiteY51" fmla="*/ 7653466 h 10287000"/>
              <a:gd name="connsiteX52" fmla="*/ 8378365 w 18287999"/>
              <a:gd name="connsiteY52" fmla="*/ 7631629 h 10287000"/>
              <a:gd name="connsiteX53" fmla="*/ 8298248 w 18287999"/>
              <a:gd name="connsiteY53" fmla="*/ 7762653 h 10287000"/>
              <a:gd name="connsiteX54" fmla="*/ 9046005 w 18287999"/>
              <a:gd name="connsiteY54" fmla="*/ 7828165 h 10287000"/>
              <a:gd name="connsiteX55" fmla="*/ 9179534 w 18287999"/>
              <a:gd name="connsiteY55" fmla="*/ 7850002 h 10287000"/>
              <a:gd name="connsiteX56" fmla="*/ 9339767 w 18287999"/>
              <a:gd name="connsiteY56" fmla="*/ 7871841 h 10287000"/>
              <a:gd name="connsiteX57" fmla="*/ 9419885 w 18287999"/>
              <a:gd name="connsiteY57" fmla="*/ 7915515 h 10287000"/>
              <a:gd name="connsiteX58" fmla="*/ 9793763 w 18287999"/>
              <a:gd name="connsiteY58" fmla="*/ 7937353 h 10287000"/>
              <a:gd name="connsiteX59" fmla="*/ 9980703 w 18287999"/>
              <a:gd name="connsiteY59" fmla="*/ 7981027 h 10287000"/>
              <a:gd name="connsiteX60" fmla="*/ 10114232 w 18287999"/>
              <a:gd name="connsiteY60" fmla="*/ 7915515 h 10287000"/>
              <a:gd name="connsiteX61" fmla="*/ 10247759 w 18287999"/>
              <a:gd name="connsiteY61" fmla="*/ 7828165 h 10287000"/>
              <a:gd name="connsiteX62" fmla="*/ 10407993 w 18287999"/>
              <a:gd name="connsiteY62" fmla="*/ 7762653 h 10287000"/>
              <a:gd name="connsiteX63" fmla="*/ 10568228 w 18287999"/>
              <a:gd name="connsiteY63" fmla="*/ 7740816 h 10287000"/>
              <a:gd name="connsiteX64" fmla="*/ 10514816 w 18287999"/>
              <a:gd name="connsiteY64" fmla="*/ 7871841 h 10287000"/>
              <a:gd name="connsiteX65" fmla="*/ 10648345 w 18287999"/>
              <a:gd name="connsiteY65" fmla="*/ 7893678 h 10287000"/>
              <a:gd name="connsiteX66" fmla="*/ 10995518 w 18287999"/>
              <a:gd name="connsiteY66" fmla="*/ 7871841 h 10287000"/>
              <a:gd name="connsiteX67" fmla="*/ 11209163 w 18287999"/>
              <a:gd name="connsiteY67" fmla="*/ 7850002 h 10287000"/>
              <a:gd name="connsiteX68" fmla="*/ 12277388 w 18287999"/>
              <a:gd name="connsiteY68" fmla="*/ 7828165 h 10287000"/>
              <a:gd name="connsiteX69" fmla="*/ 12517739 w 18287999"/>
              <a:gd name="connsiteY69" fmla="*/ 7740816 h 10287000"/>
              <a:gd name="connsiteX70" fmla="*/ 12838208 w 18287999"/>
              <a:gd name="connsiteY70" fmla="*/ 7675303 h 10287000"/>
              <a:gd name="connsiteX71" fmla="*/ 13479143 w 18287999"/>
              <a:gd name="connsiteY71" fmla="*/ 7653466 h 10287000"/>
              <a:gd name="connsiteX72" fmla="*/ 13639377 w 18287999"/>
              <a:gd name="connsiteY72" fmla="*/ 7587954 h 10287000"/>
              <a:gd name="connsiteX73" fmla="*/ 13772905 w 18287999"/>
              <a:gd name="connsiteY73" fmla="*/ 7566117 h 10287000"/>
              <a:gd name="connsiteX74" fmla="*/ 13746200 w 18287999"/>
              <a:gd name="connsiteY74" fmla="*/ 7675303 h 10287000"/>
              <a:gd name="connsiteX75" fmla="*/ 14013255 w 18287999"/>
              <a:gd name="connsiteY75" fmla="*/ 7631629 h 10287000"/>
              <a:gd name="connsiteX76" fmla="*/ 14039961 w 18287999"/>
              <a:gd name="connsiteY76" fmla="*/ 7697140 h 10287000"/>
              <a:gd name="connsiteX77" fmla="*/ 14333723 w 18287999"/>
              <a:gd name="connsiteY77" fmla="*/ 7718979 h 10287000"/>
              <a:gd name="connsiteX78" fmla="*/ 14627486 w 18287999"/>
              <a:gd name="connsiteY78" fmla="*/ 7675303 h 10287000"/>
              <a:gd name="connsiteX79" fmla="*/ 14547369 w 18287999"/>
              <a:gd name="connsiteY79" fmla="*/ 7718979 h 10287000"/>
              <a:gd name="connsiteX80" fmla="*/ 14467251 w 18287999"/>
              <a:gd name="connsiteY80" fmla="*/ 7740816 h 10287000"/>
              <a:gd name="connsiteX81" fmla="*/ 14387135 w 18287999"/>
              <a:gd name="connsiteY81" fmla="*/ 7784491 h 10287000"/>
              <a:gd name="connsiteX82" fmla="*/ 14493957 w 18287999"/>
              <a:gd name="connsiteY82" fmla="*/ 7740816 h 10287000"/>
              <a:gd name="connsiteX83" fmla="*/ 14574074 w 18287999"/>
              <a:gd name="connsiteY83" fmla="*/ 7718979 h 10287000"/>
              <a:gd name="connsiteX84" fmla="*/ 15028070 w 18287999"/>
              <a:gd name="connsiteY84" fmla="*/ 7544278 h 10287000"/>
              <a:gd name="connsiteX85" fmla="*/ 15482066 w 18287999"/>
              <a:gd name="connsiteY85" fmla="*/ 7391416 h 10287000"/>
              <a:gd name="connsiteX86" fmla="*/ 15562184 w 18287999"/>
              <a:gd name="connsiteY86" fmla="*/ 7413255 h 10287000"/>
              <a:gd name="connsiteX87" fmla="*/ 15829239 w 18287999"/>
              <a:gd name="connsiteY87" fmla="*/ 7325904 h 10287000"/>
              <a:gd name="connsiteX88" fmla="*/ 15989474 w 18287999"/>
              <a:gd name="connsiteY88" fmla="*/ 7282230 h 10287000"/>
              <a:gd name="connsiteX89" fmla="*/ 16007795 w 18287999"/>
              <a:gd name="connsiteY89" fmla="*/ 7219338 h 10287000"/>
              <a:gd name="connsiteX90" fmla="*/ 16011545 w 18287999"/>
              <a:gd name="connsiteY90" fmla="*/ 7188864 h 10287000"/>
              <a:gd name="connsiteX91" fmla="*/ 16029531 w 18287999"/>
              <a:gd name="connsiteY91" fmla="*/ 7183962 h 10287000"/>
              <a:gd name="connsiteX92" fmla="*/ 16069591 w 18287999"/>
              <a:gd name="connsiteY92" fmla="*/ 7173042 h 10287000"/>
              <a:gd name="connsiteX93" fmla="*/ 16149709 w 18287999"/>
              <a:gd name="connsiteY93" fmla="*/ 7129368 h 10287000"/>
              <a:gd name="connsiteX94" fmla="*/ 16257158 w 18287999"/>
              <a:gd name="connsiteY94" fmla="*/ 7085235 h 10287000"/>
              <a:gd name="connsiteX95" fmla="*/ 16245001 w 18287999"/>
              <a:gd name="connsiteY95" fmla="*/ 7093002 h 10287000"/>
              <a:gd name="connsiteX96" fmla="*/ 16235793 w 18287999"/>
              <a:gd name="connsiteY96" fmla="*/ 7098292 h 10287000"/>
              <a:gd name="connsiteX97" fmla="*/ 16244025 w 18287999"/>
              <a:gd name="connsiteY97" fmla="*/ 7093624 h 10287000"/>
              <a:gd name="connsiteX98" fmla="*/ 16245001 w 18287999"/>
              <a:gd name="connsiteY98" fmla="*/ 7093002 h 10287000"/>
              <a:gd name="connsiteX99" fmla="*/ 16250089 w 18287999"/>
              <a:gd name="connsiteY99" fmla="*/ 7090077 h 10287000"/>
              <a:gd name="connsiteX100" fmla="*/ 16416764 w 18287999"/>
              <a:gd name="connsiteY100" fmla="*/ 6998343 h 10287000"/>
              <a:gd name="connsiteX101" fmla="*/ 16576999 w 18287999"/>
              <a:gd name="connsiteY101" fmla="*/ 6976506 h 10287000"/>
              <a:gd name="connsiteX102" fmla="*/ 17057701 w 18287999"/>
              <a:gd name="connsiteY102" fmla="*/ 6932830 h 10287000"/>
              <a:gd name="connsiteX103" fmla="*/ 0 w 18287999"/>
              <a:gd name="connsiteY103" fmla="*/ 0 h 10287000"/>
              <a:gd name="connsiteX104" fmla="*/ 18287999 w 18287999"/>
              <a:gd name="connsiteY104" fmla="*/ 0 h 10287000"/>
              <a:gd name="connsiteX105" fmla="*/ 18287999 w 18287999"/>
              <a:gd name="connsiteY105" fmla="*/ 4276507 h 10287000"/>
              <a:gd name="connsiteX106" fmla="*/ 18259455 w 18287999"/>
              <a:gd name="connsiteY106" fmla="*/ 4268663 h 10287000"/>
              <a:gd name="connsiteX107" fmla="*/ 17645225 w 18287999"/>
              <a:gd name="connsiteY107" fmla="*/ 4224989 h 10287000"/>
              <a:gd name="connsiteX108" fmla="*/ 17351463 w 18287999"/>
              <a:gd name="connsiteY108" fmla="*/ 4203151 h 10287000"/>
              <a:gd name="connsiteX109" fmla="*/ 17244639 w 18287999"/>
              <a:gd name="connsiteY109" fmla="*/ 4115801 h 10287000"/>
              <a:gd name="connsiteX110" fmla="*/ 17057701 w 18287999"/>
              <a:gd name="connsiteY110" fmla="*/ 4093964 h 10287000"/>
              <a:gd name="connsiteX111" fmla="*/ 16443470 w 18287999"/>
              <a:gd name="connsiteY111" fmla="*/ 4050289 h 10287000"/>
              <a:gd name="connsiteX112" fmla="*/ 16309941 w 18287999"/>
              <a:gd name="connsiteY112" fmla="*/ 4028452 h 10287000"/>
              <a:gd name="connsiteX113" fmla="*/ 16229825 w 18287999"/>
              <a:gd name="connsiteY113" fmla="*/ 3984778 h 10287000"/>
              <a:gd name="connsiteX114" fmla="*/ 16096297 w 18287999"/>
              <a:gd name="connsiteY114" fmla="*/ 4050289 h 10287000"/>
              <a:gd name="connsiteX115" fmla="*/ 15054776 w 18287999"/>
              <a:gd name="connsiteY115" fmla="*/ 4159477 h 10287000"/>
              <a:gd name="connsiteX116" fmla="*/ 14787721 w 18287999"/>
              <a:gd name="connsiteY116" fmla="*/ 4093964 h 10287000"/>
              <a:gd name="connsiteX117" fmla="*/ 14734309 w 18287999"/>
              <a:gd name="connsiteY117" fmla="*/ 4028452 h 10287000"/>
              <a:gd name="connsiteX118" fmla="*/ 14787721 w 18287999"/>
              <a:gd name="connsiteY118" fmla="*/ 3941102 h 10287000"/>
              <a:gd name="connsiteX119" fmla="*/ 14333723 w 18287999"/>
              <a:gd name="connsiteY119" fmla="*/ 3919265 h 10287000"/>
              <a:gd name="connsiteX120" fmla="*/ 14253607 w 18287999"/>
              <a:gd name="connsiteY120" fmla="*/ 3875590 h 10287000"/>
              <a:gd name="connsiteX121" fmla="*/ 12998441 w 18287999"/>
              <a:gd name="connsiteY121" fmla="*/ 3853753 h 10287000"/>
              <a:gd name="connsiteX122" fmla="*/ 12971735 w 18287999"/>
              <a:gd name="connsiteY122" fmla="*/ 3788240 h 10287000"/>
              <a:gd name="connsiteX123" fmla="*/ 12597857 w 18287999"/>
              <a:gd name="connsiteY123" fmla="*/ 3744565 h 10287000"/>
              <a:gd name="connsiteX124" fmla="*/ 12117155 w 18287999"/>
              <a:gd name="connsiteY124" fmla="*/ 3722728 h 10287000"/>
              <a:gd name="connsiteX125" fmla="*/ 11743275 w 18287999"/>
              <a:gd name="connsiteY125" fmla="*/ 3679054 h 10287000"/>
              <a:gd name="connsiteX126" fmla="*/ 11315985 w 18287999"/>
              <a:gd name="connsiteY126" fmla="*/ 3657215 h 10287000"/>
              <a:gd name="connsiteX127" fmla="*/ 11155751 w 18287999"/>
              <a:gd name="connsiteY127" fmla="*/ 3635378 h 10287000"/>
              <a:gd name="connsiteX128" fmla="*/ 11209163 w 18287999"/>
              <a:gd name="connsiteY128" fmla="*/ 3548029 h 10287000"/>
              <a:gd name="connsiteX129" fmla="*/ 11315985 w 18287999"/>
              <a:gd name="connsiteY129" fmla="*/ 3482516 h 10287000"/>
              <a:gd name="connsiteX130" fmla="*/ 10968812 w 18287999"/>
              <a:gd name="connsiteY130" fmla="*/ 3526192 h 10287000"/>
              <a:gd name="connsiteX131" fmla="*/ 10915400 w 18287999"/>
              <a:gd name="connsiteY131" fmla="*/ 3438841 h 10287000"/>
              <a:gd name="connsiteX132" fmla="*/ 10861989 w 18287999"/>
              <a:gd name="connsiteY132" fmla="*/ 3373330 h 10287000"/>
              <a:gd name="connsiteX133" fmla="*/ 10407993 w 18287999"/>
              <a:gd name="connsiteY133" fmla="*/ 3220468 h 10287000"/>
              <a:gd name="connsiteX134" fmla="*/ 10140937 w 18287999"/>
              <a:gd name="connsiteY134" fmla="*/ 3023930 h 10287000"/>
              <a:gd name="connsiteX135" fmla="*/ 10080703 w 18287999"/>
              <a:gd name="connsiteY135" fmla="*/ 3001072 h 10287000"/>
              <a:gd name="connsiteX136" fmla="*/ 10060820 w 18287999"/>
              <a:gd name="connsiteY136" fmla="*/ 3002093 h 10287000"/>
              <a:gd name="connsiteX137" fmla="*/ 9927291 w 18287999"/>
              <a:gd name="connsiteY137" fmla="*/ 3089443 h 10287000"/>
              <a:gd name="connsiteX138" fmla="*/ 9686941 w 18287999"/>
              <a:gd name="connsiteY138" fmla="*/ 3220468 h 10287000"/>
              <a:gd name="connsiteX139" fmla="*/ 9206240 w 18287999"/>
              <a:gd name="connsiteY139" fmla="*/ 3329654 h 10287000"/>
              <a:gd name="connsiteX140" fmla="*/ 8965889 w 18287999"/>
              <a:gd name="connsiteY140" fmla="*/ 3395167 h 10287000"/>
              <a:gd name="connsiteX141" fmla="*/ 8923850 w 18287999"/>
              <a:gd name="connsiteY141" fmla="*/ 3379606 h 10287000"/>
              <a:gd name="connsiteX142" fmla="*/ 8892209 w 18287999"/>
              <a:gd name="connsiteY142" fmla="*/ 3356245 h 10287000"/>
              <a:gd name="connsiteX143" fmla="*/ 8950109 w 18287999"/>
              <a:gd name="connsiteY143" fmla="*/ 3336839 h 10287000"/>
              <a:gd name="connsiteX144" fmla="*/ 8981123 w 18287999"/>
              <a:gd name="connsiteY144" fmla="*/ 3325673 h 10287000"/>
              <a:gd name="connsiteX145" fmla="*/ 8885773 w 18287999"/>
              <a:gd name="connsiteY145" fmla="*/ 3351491 h 10287000"/>
              <a:gd name="connsiteX146" fmla="*/ 8892209 w 18287999"/>
              <a:gd name="connsiteY146" fmla="*/ 3356245 h 10287000"/>
              <a:gd name="connsiteX147" fmla="*/ 8813486 w 18287999"/>
              <a:gd name="connsiteY147" fmla="*/ 3382628 h 10287000"/>
              <a:gd name="connsiteX148" fmla="*/ 8592009 w 18287999"/>
              <a:gd name="connsiteY148" fmla="*/ 3460679 h 10287000"/>
              <a:gd name="connsiteX149" fmla="*/ 8485187 w 18287999"/>
              <a:gd name="connsiteY149" fmla="*/ 3504353 h 10287000"/>
              <a:gd name="connsiteX150" fmla="*/ 7737428 w 18287999"/>
              <a:gd name="connsiteY150" fmla="*/ 3722728 h 10287000"/>
              <a:gd name="connsiteX151" fmla="*/ 7737428 w 18287999"/>
              <a:gd name="connsiteY151" fmla="*/ 3635378 h 10287000"/>
              <a:gd name="connsiteX152" fmla="*/ 7790841 w 18287999"/>
              <a:gd name="connsiteY152" fmla="*/ 3569866 h 10287000"/>
              <a:gd name="connsiteX153" fmla="*/ 7336844 w 18287999"/>
              <a:gd name="connsiteY153" fmla="*/ 3482516 h 10287000"/>
              <a:gd name="connsiteX154" fmla="*/ 6936260 w 18287999"/>
              <a:gd name="connsiteY154" fmla="*/ 3613541 h 10287000"/>
              <a:gd name="connsiteX155" fmla="*/ 6802732 w 18287999"/>
              <a:gd name="connsiteY155" fmla="*/ 3635378 h 10287000"/>
              <a:gd name="connsiteX156" fmla="*/ 6776026 w 18287999"/>
              <a:gd name="connsiteY156" fmla="*/ 3700891 h 10287000"/>
              <a:gd name="connsiteX157" fmla="*/ 6669203 w 18287999"/>
              <a:gd name="connsiteY157" fmla="*/ 3875590 h 10287000"/>
              <a:gd name="connsiteX158" fmla="*/ 6535675 w 18287999"/>
              <a:gd name="connsiteY158" fmla="*/ 3897427 h 10287000"/>
              <a:gd name="connsiteX159" fmla="*/ 6482265 w 18287999"/>
              <a:gd name="connsiteY159" fmla="*/ 3810077 h 10287000"/>
              <a:gd name="connsiteX160" fmla="*/ 6348736 w 18287999"/>
              <a:gd name="connsiteY160" fmla="*/ 3722728 h 10287000"/>
              <a:gd name="connsiteX161" fmla="*/ 6108385 w 18287999"/>
              <a:gd name="connsiteY161" fmla="*/ 3788240 h 10287000"/>
              <a:gd name="connsiteX162" fmla="*/ 6054973 w 18287999"/>
              <a:gd name="connsiteY162" fmla="*/ 3853753 h 10287000"/>
              <a:gd name="connsiteX163" fmla="*/ 5173687 w 18287999"/>
              <a:gd name="connsiteY163" fmla="*/ 3919265 h 10287000"/>
              <a:gd name="connsiteX164" fmla="*/ 5227098 w 18287999"/>
              <a:gd name="connsiteY164" fmla="*/ 3853753 h 10287000"/>
              <a:gd name="connsiteX165" fmla="*/ 4933336 w 18287999"/>
              <a:gd name="connsiteY165" fmla="*/ 3897427 h 10287000"/>
              <a:gd name="connsiteX166" fmla="*/ 4345811 w 18287999"/>
              <a:gd name="connsiteY166" fmla="*/ 3919265 h 10287000"/>
              <a:gd name="connsiteX167" fmla="*/ 4025344 w 18287999"/>
              <a:gd name="connsiteY167" fmla="*/ 3962939 h 10287000"/>
              <a:gd name="connsiteX168" fmla="*/ 3758288 w 18287999"/>
              <a:gd name="connsiteY168" fmla="*/ 3875590 h 10287000"/>
              <a:gd name="connsiteX169" fmla="*/ 3491231 w 18287999"/>
              <a:gd name="connsiteY169" fmla="*/ 3897427 h 10287000"/>
              <a:gd name="connsiteX170" fmla="*/ 3411113 w 18287999"/>
              <a:gd name="connsiteY170" fmla="*/ 4006615 h 10287000"/>
              <a:gd name="connsiteX171" fmla="*/ 3197468 w 18287999"/>
              <a:gd name="connsiteY171" fmla="*/ 4137640 h 10287000"/>
              <a:gd name="connsiteX172" fmla="*/ 2716766 w 18287999"/>
              <a:gd name="connsiteY172" fmla="*/ 4159477 h 10287000"/>
              <a:gd name="connsiteX173" fmla="*/ 2583238 w 18287999"/>
              <a:gd name="connsiteY173" fmla="*/ 4181314 h 10287000"/>
              <a:gd name="connsiteX174" fmla="*/ 2155948 w 18287999"/>
              <a:gd name="connsiteY174" fmla="*/ 4224989 h 10287000"/>
              <a:gd name="connsiteX175" fmla="*/ 1995713 w 18287999"/>
              <a:gd name="connsiteY175" fmla="*/ 4246826 h 10287000"/>
              <a:gd name="connsiteX176" fmla="*/ 1888892 w 18287999"/>
              <a:gd name="connsiteY176" fmla="*/ 4268663 h 10287000"/>
              <a:gd name="connsiteX177" fmla="*/ 1648541 w 18287999"/>
              <a:gd name="connsiteY177" fmla="*/ 4290502 h 10287000"/>
              <a:gd name="connsiteX178" fmla="*/ 687137 w 18287999"/>
              <a:gd name="connsiteY178" fmla="*/ 4312339 h 10287000"/>
              <a:gd name="connsiteX179" fmla="*/ 607021 w 18287999"/>
              <a:gd name="connsiteY179" fmla="*/ 4377851 h 10287000"/>
              <a:gd name="connsiteX180" fmla="*/ 500198 w 18287999"/>
              <a:gd name="connsiteY180" fmla="*/ 4465201 h 10287000"/>
              <a:gd name="connsiteX181" fmla="*/ 339964 w 18287999"/>
              <a:gd name="connsiteY181" fmla="*/ 4487038 h 10287000"/>
              <a:gd name="connsiteX182" fmla="*/ 259847 w 18287999"/>
              <a:gd name="connsiteY182" fmla="*/ 4508876 h 10287000"/>
              <a:gd name="connsiteX183" fmla="*/ 0 w 18287999"/>
              <a:gd name="connsiteY183" fmla="*/ 451270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8287999" h="10287000">
                <a:moveTo>
                  <a:pt x="16025360" y="7140532"/>
                </a:moveTo>
                <a:lnTo>
                  <a:pt x="16016180" y="7151205"/>
                </a:lnTo>
                <a:lnTo>
                  <a:pt x="16011545" y="7188864"/>
                </a:lnTo>
                <a:lnTo>
                  <a:pt x="15989474" y="7194880"/>
                </a:lnTo>
                <a:cubicBezTo>
                  <a:pt x="15781485" y="7279918"/>
                  <a:pt x="16089535" y="7207182"/>
                  <a:pt x="15722417" y="7282230"/>
                </a:cubicBezTo>
                <a:cubicBezTo>
                  <a:pt x="15695108" y="7287813"/>
                  <a:pt x="15775829" y="7267671"/>
                  <a:pt x="15802535" y="7260393"/>
                </a:cubicBezTo>
                <a:cubicBezTo>
                  <a:pt x="15881756" y="7217206"/>
                  <a:pt x="15953143" y="7178874"/>
                  <a:pt x="16016545" y="7145172"/>
                </a:cubicBezTo>
                <a:close/>
                <a:moveTo>
                  <a:pt x="16384558" y="6948841"/>
                </a:moveTo>
                <a:cubicBezTo>
                  <a:pt x="16393153" y="6949461"/>
                  <a:pt x="16324503" y="6983760"/>
                  <a:pt x="16182650" y="7057741"/>
                </a:cubicBezTo>
                <a:lnTo>
                  <a:pt x="16025360" y="7140532"/>
                </a:lnTo>
                <a:lnTo>
                  <a:pt x="16065083" y="7094349"/>
                </a:lnTo>
                <a:cubicBezTo>
                  <a:pt x="16084389" y="7076905"/>
                  <a:pt x="16105199" y="7060216"/>
                  <a:pt x="16123003" y="7042018"/>
                </a:cubicBezTo>
                <a:cubicBezTo>
                  <a:pt x="16290125" y="6981282"/>
                  <a:pt x="16375964" y="6948222"/>
                  <a:pt x="16384558" y="6948841"/>
                </a:cubicBezTo>
                <a:close/>
                <a:moveTo>
                  <a:pt x="17057701" y="6932830"/>
                </a:moveTo>
                <a:cubicBezTo>
                  <a:pt x="17191229" y="6947389"/>
                  <a:pt x="17326369" y="6954187"/>
                  <a:pt x="17458285" y="6976506"/>
                </a:cubicBezTo>
                <a:cubicBezTo>
                  <a:pt x="17695467" y="7016632"/>
                  <a:pt x="17792095" y="7056346"/>
                  <a:pt x="17992397" y="7107531"/>
                </a:cubicBezTo>
                <a:cubicBezTo>
                  <a:pt x="18081105" y="7130197"/>
                  <a:pt x="18172711" y="7145761"/>
                  <a:pt x="18259455" y="7173042"/>
                </a:cubicBezTo>
                <a:lnTo>
                  <a:pt x="18287999" y="7187362"/>
                </a:lnTo>
                <a:lnTo>
                  <a:pt x="18287999" y="10287000"/>
                </a:lnTo>
                <a:lnTo>
                  <a:pt x="0" y="10287000"/>
                </a:lnTo>
                <a:lnTo>
                  <a:pt x="0" y="7614664"/>
                </a:lnTo>
                <a:lnTo>
                  <a:pt x="72907" y="7631629"/>
                </a:lnTo>
                <a:cubicBezTo>
                  <a:pt x="116699" y="7641394"/>
                  <a:pt x="163934" y="7640433"/>
                  <a:pt x="206435" y="7653466"/>
                </a:cubicBezTo>
                <a:cubicBezTo>
                  <a:pt x="467524" y="7733526"/>
                  <a:pt x="117925" y="7668127"/>
                  <a:pt x="366670" y="7718979"/>
                </a:cubicBezTo>
                <a:cubicBezTo>
                  <a:pt x="597914" y="7766251"/>
                  <a:pt x="757580" y="7751338"/>
                  <a:pt x="1034311" y="7762653"/>
                </a:cubicBezTo>
                <a:cubicBezTo>
                  <a:pt x="1061017" y="7755373"/>
                  <a:pt x="1087270" y="7746873"/>
                  <a:pt x="1114427" y="7740816"/>
                </a:cubicBezTo>
                <a:cubicBezTo>
                  <a:pt x="1374197" y="7682884"/>
                  <a:pt x="1442399" y="7679613"/>
                  <a:pt x="1755364" y="7631629"/>
                </a:cubicBezTo>
                <a:cubicBezTo>
                  <a:pt x="1835480" y="7638907"/>
                  <a:pt x="1916201" y="7642630"/>
                  <a:pt x="1995713" y="7653466"/>
                </a:cubicBezTo>
                <a:cubicBezTo>
                  <a:pt x="2023481" y="7657249"/>
                  <a:pt x="2048632" y="7669372"/>
                  <a:pt x="2075831" y="7675303"/>
                </a:cubicBezTo>
                <a:cubicBezTo>
                  <a:pt x="2153716" y="7692286"/>
                  <a:pt x="2432813" y="7755160"/>
                  <a:pt x="2556533" y="7762653"/>
                </a:cubicBezTo>
                <a:cubicBezTo>
                  <a:pt x="2743173" y="7773958"/>
                  <a:pt x="2930413" y="7777212"/>
                  <a:pt x="3117352" y="7784491"/>
                </a:cubicBezTo>
                <a:cubicBezTo>
                  <a:pt x="3117352" y="7784491"/>
                  <a:pt x="3259783" y="7697140"/>
                  <a:pt x="3277585" y="7740816"/>
                </a:cubicBezTo>
                <a:cubicBezTo>
                  <a:pt x="3302764" y="7802581"/>
                  <a:pt x="3206371" y="7857282"/>
                  <a:pt x="3170764" y="7915515"/>
                </a:cubicBezTo>
                <a:cubicBezTo>
                  <a:pt x="2808278" y="8182281"/>
                  <a:pt x="3003355" y="8057730"/>
                  <a:pt x="2583238" y="8286751"/>
                </a:cubicBezTo>
                <a:lnTo>
                  <a:pt x="3010529" y="8199402"/>
                </a:lnTo>
                <a:cubicBezTo>
                  <a:pt x="3406756" y="8118403"/>
                  <a:pt x="3775040" y="7964134"/>
                  <a:pt x="4158872" y="7850002"/>
                </a:cubicBezTo>
                <a:cubicBezTo>
                  <a:pt x="4362597" y="7789425"/>
                  <a:pt x="4567452" y="7731357"/>
                  <a:pt x="4773101" y="7675303"/>
                </a:cubicBezTo>
                <a:cubicBezTo>
                  <a:pt x="4807921" y="7665813"/>
                  <a:pt x="4843222" y="7653466"/>
                  <a:pt x="4879924" y="7653466"/>
                </a:cubicBezTo>
                <a:cubicBezTo>
                  <a:pt x="4908074" y="7653466"/>
                  <a:pt x="4963534" y="7652463"/>
                  <a:pt x="4960042" y="7675303"/>
                </a:cubicBezTo>
                <a:cubicBezTo>
                  <a:pt x="4951140" y="7733536"/>
                  <a:pt x="4888827" y="7777212"/>
                  <a:pt x="4853220" y="7828165"/>
                </a:cubicBezTo>
                <a:cubicBezTo>
                  <a:pt x="5164785" y="7835445"/>
                  <a:pt x="5476656" y="7836607"/>
                  <a:pt x="5787916" y="7850002"/>
                </a:cubicBezTo>
                <a:cubicBezTo>
                  <a:pt x="5816029" y="7851213"/>
                  <a:pt x="5878489" y="7850469"/>
                  <a:pt x="5868034" y="7871841"/>
                </a:cubicBezTo>
                <a:cubicBezTo>
                  <a:pt x="5830339" y="7948899"/>
                  <a:pt x="5743406" y="8002864"/>
                  <a:pt x="5681094" y="8068377"/>
                </a:cubicBezTo>
                <a:cubicBezTo>
                  <a:pt x="5574271" y="8119332"/>
                  <a:pt x="5469747" y="8173651"/>
                  <a:pt x="5360626" y="8221239"/>
                </a:cubicBezTo>
                <a:cubicBezTo>
                  <a:pt x="5335788" y="8232072"/>
                  <a:pt x="5252359" y="8243077"/>
                  <a:pt x="5280510" y="8243077"/>
                </a:cubicBezTo>
                <a:cubicBezTo>
                  <a:pt x="5317213" y="8243077"/>
                  <a:pt x="5351725" y="8228518"/>
                  <a:pt x="5387332" y="8221239"/>
                </a:cubicBezTo>
                <a:cubicBezTo>
                  <a:pt x="5597635" y="8178247"/>
                  <a:pt x="5796819" y="8104773"/>
                  <a:pt x="6001562" y="8046540"/>
                </a:cubicBezTo>
                <a:cubicBezTo>
                  <a:pt x="6065593" y="8028328"/>
                  <a:pt x="6126189" y="8002864"/>
                  <a:pt x="6188502" y="7981027"/>
                </a:cubicBezTo>
                <a:cubicBezTo>
                  <a:pt x="6437755" y="7893678"/>
                  <a:pt x="6682051" y="7796187"/>
                  <a:pt x="6936260" y="7718979"/>
                </a:cubicBezTo>
                <a:cubicBezTo>
                  <a:pt x="6995268" y="7701057"/>
                  <a:pt x="7060886" y="7704420"/>
                  <a:pt x="7123200" y="7697140"/>
                </a:cubicBezTo>
                <a:cubicBezTo>
                  <a:pt x="7418921" y="7710574"/>
                  <a:pt x="7661493" y="7738927"/>
                  <a:pt x="7951075" y="7697140"/>
                </a:cubicBezTo>
                <a:cubicBezTo>
                  <a:pt x="7990281" y="7691484"/>
                  <a:pt x="8022291" y="7668024"/>
                  <a:pt x="8057897" y="7653466"/>
                </a:cubicBezTo>
                <a:cubicBezTo>
                  <a:pt x="8164720" y="7646187"/>
                  <a:pt x="8272900" y="7615950"/>
                  <a:pt x="8378365" y="7631629"/>
                </a:cubicBezTo>
                <a:cubicBezTo>
                  <a:pt x="8553788" y="7657710"/>
                  <a:pt x="8125240" y="7751335"/>
                  <a:pt x="8298248" y="7762653"/>
                </a:cubicBezTo>
                <a:cubicBezTo>
                  <a:pt x="9078602" y="7813701"/>
                  <a:pt x="8957515" y="7538724"/>
                  <a:pt x="9046005" y="7828165"/>
                </a:cubicBezTo>
                <a:cubicBezTo>
                  <a:pt x="9090515" y="7835445"/>
                  <a:pt x="9134875" y="7843363"/>
                  <a:pt x="9179534" y="7850002"/>
                </a:cubicBezTo>
                <a:cubicBezTo>
                  <a:pt x="9232809" y="7857924"/>
                  <a:pt x="9288399" y="7857840"/>
                  <a:pt x="9339767" y="7871841"/>
                </a:cubicBezTo>
                <a:cubicBezTo>
                  <a:pt x="9370215" y="7880140"/>
                  <a:pt x="9393179" y="7900957"/>
                  <a:pt x="9419885" y="7915515"/>
                </a:cubicBezTo>
                <a:cubicBezTo>
                  <a:pt x="9544511" y="7922794"/>
                  <a:pt x="9669584" y="7926070"/>
                  <a:pt x="9793763" y="7937353"/>
                </a:cubicBezTo>
                <a:cubicBezTo>
                  <a:pt x="9844063" y="7941922"/>
                  <a:pt x="9930063" y="7967224"/>
                  <a:pt x="9980703" y="7981027"/>
                </a:cubicBezTo>
                <a:cubicBezTo>
                  <a:pt x="10025213" y="7959190"/>
                  <a:pt x="10071709" y="7939855"/>
                  <a:pt x="10114232" y="7915515"/>
                </a:cubicBezTo>
                <a:cubicBezTo>
                  <a:pt x="10160929" y="7888786"/>
                  <a:pt x="10199672" y="7853188"/>
                  <a:pt x="10247759" y="7828165"/>
                </a:cubicBezTo>
                <a:cubicBezTo>
                  <a:pt x="10298139" y="7801950"/>
                  <a:pt x="10354583" y="7784491"/>
                  <a:pt x="10407993" y="7762653"/>
                </a:cubicBezTo>
                <a:lnTo>
                  <a:pt x="10568228" y="7740816"/>
                </a:lnTo>
                <a:cubicBezTo>
                  <a:pt x="10623761" y="7733248"/>
                  <a:pt x="10492639" y="7829524"/>
                  <a:pt x="10514816" y="7871841"/>
                </a:cubicBezTo>
                <a:cubicBezTo>
                  <a:pt x="10532697" y="7905955"/>
                  <a:pt x="10603835" y="7886398"/>
                  <a:pt x="10648345" y="7893678"/>
                </a:cubicBezTo>
                <a:cubicBezTo>
                  <a:pt x="10764069" y="7886398"/>
                  <a:pt x="10879975" y="7880839"/>
                  <a:pt x="10995518" y="7871841"/>
                </a:cubicBezTo>
                <a:cubicBezTo>
                  <a:pt x="11066965" y="7866276"/>
                  <a:pt x="11137553" y="7853907"/>
                  <a:pt x="11209163" y="7850002"/>
                </a:cubicBezTo>
                <a:cubicBezTo>
                  <a:pt x="12193339" y="7796352"/>
                  <a:pt x="11887082" y="7721779"/>
                  <a:pt x="12277388" y="7828165"/>
                </a:cubicBezTo>
                <a:cubicBezTo>
                  <a:pt x="12501560" y="7767063"/>
                  <a:pt x="12146915" y="7867159"/>
                  <a:pt x="12517739" y="7740816"/>
                </a:cubicBezTo>
                <a:cubicBezTo>
                  <a:pt x="12658808" y="7692751"/>
                  <a:pt x="12690277" y="7695463"/>
                  <a:pt x="12838208" y="7675303"/>
                </a:cubicBezTo>
                <a:cubicBezTo>
                  <a:pt x="13051853" y="7668024"/>
                  <a:pt x="13265897" y="7666383"/>
                  <a:pt x="13479143" y="7653466"/>
                </a:cubicBezTo>
                <a:cubicBezTo>
                  <a:pt x="13582467" y="7647207"/>
                  <a:pt x="13544093" y="7617171"/>
                  <a:pt x="13639377" y="7587954"/>
                </a:cubicBezTo>
                <a:cubicBezTo>
                  <a:pt x="13681877" y="7574922"/>
                  <a:pt x="13740809" y="7539871"/>
                  <a:pt x="13772905" y="7566117"/>
                </a:cubicBezTo>
                <a:cubicBezTo>
                  <a:pt x="13805001" y="7592361"/>
                  <a:pt x="13755101" y="7638907"/>
                  <a:pt x="13746200" y="7675303"/>
                </a:cubicBezTo>
                <a:cubicBezTo>
                  <a:pt x="13835219" y="7660746"/>
                  <a:pt x="13922846" y="7624908"/>
                  <a:pt x="14013255" y="7631629"/>
                </a:cubicBezTo>
                <a:cubicBezTo>
                  <a:pt x="14041291" y="7633713"/>
                  <a:pt x="14013255" y="7689862"/>
                  <a:pt x="14039961" y="7697140"/>
                </a:cubicBezTo>
                <a:cubicBezTo>
                  <a:pt x="14133241" y="7722567"/>
                  <a:pt x="14235803" y="7711699"/>
                  <a:pt x="14333723" y="7718979"/>
                </a:cubicBezTo>
                <a:cubicBezTo>
                  <a:pt x="14431645" y="7704420"/>
                  <a:pt x="14527959" y="7675303"/>
                  <a:pt x="14627486" y="7675303"/>
                </a:cubicBezTo>
                <a:cubicBezTo>
                  <a:pt x="14659581" y="7675303"/>
                  <a:pt x="14576077" y="7707241"/>
                  <a:pt x="14547369" y="7718979"/>
                </a:cubicBezTo>
                <a:cubicBezTo>
                  <a:pt x="14522191" y="7729272"/>
                  <a:pt x="14492431" y="7730521"/>
                  <a:pt x="14467251" y="7740816"/>
                </a:cubicBezTo>
                <a:cubicBezTo>
                  <a:pt x="14438545" y="7752553"/>
                  <a:pt x="14355039" y="7784491"/>
                  <a:pt x="14387135" y="7784491"/>
                </a:cubicBezTo>
                <a:cubicBezTo>
                  <a:pt x="14426945" y="7784491"/>
                  <a:pt x="14457367" y="7753639"/>
                  <a:pt x="14493957" y="7740816"/>
                </a:cubicBezTo>
                <a:cubicBezTo>
                  <a:pt x="14519833" y="7731748"/>
                  <a:pt x="14547369" y="7726257"/>
                  <a:pt x="14574074" y="7718979"/>
                </a:cubicBezTo>
                <a:cubicBezTo>
                  <a:pt x="14732743" y="7675729"/>
                  <a:pt x="14877452" y="7603737"/>
                  <a:pt x="15028070" y="7544278"/>
                </a:cubicBezTo>
                <a:cubicBezTo>
                  <a:pt x="15128821" y="7504507"/>
                  <a:pt x="15330362" y="7391416"/>
                  <a:pt x="15482066" y="7391416"/>
                </a:cubicBezTo>
                <a:cubicBezTo>
                  <a:pt x="15510217" y="7391416"/>
                  <a:pt x="15535478" y="7405975"/>
                  <a:pt x="15562184" y="7413255"/>
                </a:cubicBezTo>
                <a:cubicBezTo>
                  <a:pt x="15719363" y="7348990"/>
                  <a:pt x="15631238" y="7379874"/>
                  <a:pt x="15829239" y="7325904"/>
                </a:cubicBezTo>
                <a:cubicBezTo>
                  <a:pt x="15882651" y="7311346"/>
                  <a:pt x="15952400" y="7316877"/>
                  <a:pt x="15989474" y="7282230"/>
                </a:cubicBezTo>
                <a:cubicBezTo>
                  <a:pt x="16007301" y="7265569"/>
                  <a:pt x="16008377" y="7242889"/>
                  <a:pt x="16007795" y="7219338"/>
                </a:cubicBezTo>
                <a:lnTo>
                  <a:pt x="16011545" y="7188864"/>
                </a:lnTo>
                <a:lnTo>
                  <a:pt x="16029531" y="7183962"/>
                </a:lnTo>
                <a:cubicBezTo>
                  <a:pt x="16043267" y="7181076"/>
                  <a:pt x="16057001" y="7178190"/>
                  <a:pt x="16069591" y="7173042"/>
                </a:cubicBezTo>
                <a:cubicBezTo>
                  <a:pt x="16098299" y="7161306"/>
                  <a:pt x="16121840" y="7142389"/>
                  <a:pt x="16149709" y="7129368"/>
                </a:cubicBezTo>
                <a:cubicBezTo>
                  <a:pt x="16257489" y="7079007"/>
                  <a:pt x="16266867" y="7078039"/>
                  <a:pt x="16257158" y="7085235"/>
                </a:cubicBezTo>
                <a:lnTo>
                  <a:pt x="16245001" y="7093002"/>
                </a:lnTo>
                <a:lnTo>
                  <a:pt x="16235793" y="7098292"/>
                </a:lnTo>
                <a:cubicBezTo>
                  <a:pt x="16235762" y="7098375"/>
                  <a:pt x="16239485" y="7096309"/>
                  <a:pt x="16244025" y="7093624"/>
                </a:cubicBezTo>
                <a:lnTo>
                  <a:pt x="16245001" y="7093002"/>
                </a:lnTo>
                <a:lnTo>
                  <a:pt x="16250089" y="7090077"/>
                </a:lnTo>
                <a:cubicBezTo>
                  <a:pt x="16271045" y="7078269"/>
                  <a:pt x="16318771" y="7051764"/>
                  <a:pt x="16416764" y="6998343"/>
                </a:cubicBezTo>
                <a:cubicBezTo>
                  <a:pt x="16470176" y="6991063"/>
                  <a:pt x="16523119" y="6980911"/>
                  <a:pt x="16576999" y="6976506"/>
                </a:cubicBezTo>
                <a:cubicBezTo>
                  <a:pt x="17065675" y="6936545"/>
                  <a:pt x="16806695" y="6984142"/>
                  <a:pt x="17057701" y="6932830"/>
                </a:cubicBezTo>
                <a:close/>
                <a:moveTo>
                  <a:pt x="0" y="0"/>
                </a:moveTo>
                <a:lnTo>
                  <a:pt x="18287999" y="0"/>
                </a:lnTo>
                <a:lnTo>
                  <a:pt x="18287999" y="4276507"/>
                </a:lnTo>
                <a:lnTo>
                  <a:pt x="18259455" y="4268663"/>
                </a:lnTo>
                <a:cubicBezTo>
                  <a:pt x="17858995" y="4227731"/>
                  <a:pt x="18218153" y="4261027"/>
                  <a:pt x="17645225" y="4224989"/>
                </a:cubicBezTo>
                <a:cubicBezTo>
                  <a:pt x="17547189" y="4218823"/>
                  <a:pt x="17444741" y="4228577"/>
                  <a:pt x="17351463" y="4203151"/>
                </a:cubicBezTo>
                <a:cubicBezTo>
                  <a:pt x="17303689" y="4190131"/>
                  <a:pt x="17290483" y="4132841"/>
                  <a:pt x="17244639" y="4115801"/>
                </a:cubicBezTo>
                <a:cubicBezTo>
                  <a:pt x="17187335" y="4094503"/>
                  <a:pt x="17120013" y="4101244"/>
                  <a:pt x="17057701" y="4093964"/>
                </a:cubicBezTo>
                <a:cubicBezTo>
                  <a:pt x="16737669" y="4077608"/>
                  <a:pt x="16696664" y="4084796"/>
                  <a:pt x="16443470" y="4050289"/>
                </a:cubicBezTo>
                <a:cubicBezTo>
                  <a:pt x="16398697" y="4044188"/>
                  <a:pt x="16352443" y="4041485"/>
                  <a:pt x="16309941" y="4028452"/>
                </a:cubicBezTo>
                <a:cubicBezTo>
                  <a:pt x="16279891" y="4019237"/>
                  <a:pt x="16256531" y="3999335"/>
                  <a:pt x="16229825" y="3984778"/>
                </a:cubicBezTo>
                <a:cubicBezTo>
                  <a:pt x="16185315" y="4006615"/>
                  <a:pt x="16143851" y="4033277"/>
                  <a:pt x="16096297" y="4050289"/>
                </a:cubicBezTo>
                <a:cubicBezTo>
                  <a:pt x="15665235" y="4204501"/>
                  <a:pt x="15674241" y="4141385"/>
                  <a:pt x="15054776" y="4159477"/>
                </a:cubicBezTo>
                <a:cubicBezTo>
                  <a:pt x="14965757" y="4137640"/>
                  <a:pt x="14870846" y="4127950"/>
                  <a:pt x="14787721" y="4093964"/>
                </a:cubicBezTo>
                <a:cubicBezTo>
                  <a:pt x="14759012" y="4082227"/>
                  <a:pt x="14734309" y="4054697"/>
                  <a:pt x="14734309" y="4028452"/>
                </a:cubicBezTo>
                <a:cubicBezTo>
                  <a:pt x="14734309" y="3995899"/>
                  <a:pt x="14769915" y="3970219"/>
                  <a:pt x="14787721" y="3941102"/>
                </a:cubicBezTo>
                <a:cubicBezTo>
                  <a:pt x="15029576" y="3809257"/>
                  <a:pt x="14825367" y="3936745"/>
                  <a:pt x="14333723" y="3919265"/>
                </a:cubicBezTo>
                <a:cubicBezTo>
                  <a:pt x="14301657" y="3918124"/>
                  <a:pt x="14280313" y="3890149"/>
                  <a:pt x="14253607" y="3875590"/>
                </a:cubicBezTo>
                <a:cubicBezTo>
                  <a:pt x="13835219" y="3868310"/>
                  <a:pt x="13415479" y="3882172"/>
                  <a:pt x="12998441" y="3853753"/>
                </a:cubicBezTo>
                <a:cubicBezTo>
                  <a:pt x="12970388" y="3851840"/>
                  <a:pt x="12980637" y="3810077"/>
                  <a:pt x="12971735" y="3788240"/>
                </a:cubicBezTo>
                <a:cubicBezTo>
                  <a:pt x="12931925" y="3690581"/>
                  <a:pt x="12722483" y="3759124"/>
                  <a:pt x="12597857" y="3744565"/>
                </a:cubicBezTo>
                <a:cubicBezTo>
                  <a:pt x="12437623" y="3737287"/>
                  <a:pt x="12277256" y="3731756"/>
                  <a:pt x="12117155" y="3722728"/>
                </a:cubicBezTo>
                <a:cubicBezTo>
                  <a:pt x="11822067" y="3706087"/>
                  <a:pt x="11909024" y="3724231"/>
                  <a:pt x="11743275" y="3679054"/>
                </a:cubicBezTo>
                <a:cubicBezTo>
                  <a:pt x="11600846" y="3671774"/>
                  <a:pt x="11458107" y="3667780"/>
                  <a:pt x="11315985" y="3657215"/>
                </a:cubicBezTo>
                <a:cubicBezTo>
                  <a:pt x="11262059" y="3653207"/>
                  <a:pt x="11189577" y="3669952"/>
                  <a:pt x="11155751" y="3635378"/>
                </a:cubicBezTo>
                <a:cubicBezTo>
                  <a:pt x="11130883" y="3609959"/>
                  <a:pt x="11191359" y="3577145"/>
                  <a:pt x="11209163" y="3548029"/>
                </a:cubicBezTo>
                <a:cubicBezTo>
                  <a:pt x="11724203" y="3356596"/>
                  <a:pt x="11508573" y="3451019"/>
                  <a:pt x="11315985" y="3482516"/>
                </a:cubicBezTo>
                <a:cubicBezTo>
                  <a:pt x="11201174" y="3501293"/>
                  <a:pt x="11084537" y="3511633"/>
                  <a:pt x="10968812" y="3526192"/>
                </a:cubicBezTo>
                <a:cubicBezTo>
                  <a:pt x="10805437" y="3481660"/>
                  <a:pt x="10936346" y="3541606"/>
                  <a:pt x="10915400" y="3438841"/>
                </a:cubicBezTo>
                <a:cubicBezTo>
                  <a:pt x="10910125" y="3412952"/>
                  <a:pt x="10879793" y="3395167"/>
                  <a:pt x="10861989" y="3373330"/>
                </a:cubicBezTo>
                <a:cubicBezTo>
                  <a:pt x="10720857" y="3330052"/>
                  <a:pt x="10539631" y="3278428"/>
                  <a:pt x="10407993" y="3220468"/>
                </a:cubicBezTo>
                <a:cubicBezTo>
                  <a:pt x="10317399" y="3180578"/>
                  <a:pt x="10202553" y="3074315"/>
                  <a:pt x="10140937" y="3023930"/>
                </a:cubicBezTo>
                <a:cubicBezTo>
                  <a:pt x="10120909" y="3018470"/>
                  <a:pt x="10100684" y="3004370"/>
                  <a:pt x="10080703" y="3001072"/>
                </a:cubicBezTo>
                <a:cubicBezTo>
                  <a:pt x="10074043" y="2999971"/>
                  <a:pt x="10067409" y="3000071"/>
                  <a:pt x="10060820" y="3002093"/>
                </a:cubicBezTo>
                <a:cubicBezTo>
                  <a:pt x="10007450" y="3018458"/>
                  <a:pt x="9973675" y="3062351"/>
                  <a:pt x="9927291" y="3089443"/>
                </a:cubicBezTo>
                <a:cubicBezTo>
                  <a:pt x="9848939" y="3135208"/>
                  <a:pt x="9767059" y="3176792"/>
                  <a:pt x="9686941" y="3220468"/>
                </a:cubicBezTo>
                <a:cubicBezTo>
                  <a:pt x="9526707" y="3256862"/>
                  <a:pt x="9365689" y="3291022"/>
                  <a:pt x="9206240" y="3329654"/>
                </a:cubicBezTo>
                <a:cubicBezTo>
                  <a:pt x="9125270" y="3349273"/>
                  <a:pt x="9050048" y="3389431"/>
                  <a:pt x="8965889" y="3395167"/>
                </a:cubicBezTo>
                <a:cubicBezTo>
                  <a:pt x="8949896" y="3396256"/>
                  <a:pt x="8936543" y="3388978"/>
                  <a:pt x="8923850" y="3379606"/>
                </a:cubicBezTo>
                <a:lnTo>
                  <a:pt x="8892209" y="3356245"/>
                </a:lnTo>
                <a:lnTo>
                  <a:pt x="8950109" y="3336839"/>
                </a:lnTo>
                <a:cubicBezTo>
                  <a:pt x="8979201" y="3327215"/>
                  <a:pt x="8990693" y="3323362"/>
                  <a:pt x="8981123" y="3325673"/>
                </a:cubicBezTo>
                <a:cubicBezTo>
                  <a:pt x="8971553" y="3327985"/>
                  <a:pt x="8940923" y="3336460"/>
                  <a:pt x="8885773" y="3351491"/>
                </a:cubicBezTo>
                <a:lnTo>
                  <a:pt x="8892209" y="3356245"/>
                </a:lnTo>
                <a:lnTo>
                  <a:pt x="8813486" y="3382628"/>
                </a:lnTo>
                <a:cubicBezTo>
                  <a:pt x="8752649" y="3403399"/>
                  <a:pt x="8677671" y="3429547"/>
                  <a:pt x="8592009" y="3460679"/>
                </a:cubicBezTo>
                <a:cubicBezTo>
                  <a:pt x="8555631" y="3473900"/>
                  <a:pt x="8522463" y="3492923"/>
                  <a:pt x="8485187" y="3504353"/>
                </a:cubicBezTo>
                <a:lnTo>
                  <a:pt x="7737428" y="3722728"/>
                </a:lnTo>
                <a:cubicBezTo>
                  <a:pt x="7477179" y="3758197"/>
                  <a:pt x="7575964" y="3767410"/>
                  <a:pt x="7737428" y="3635378"/>
                </a:cubicBezTo>
                <a:cubicBezTo>
                  <a:pt x="7760125" y="3616820"/>
                  <a:pt x="7821702" y="3577076"/>
                  <a:pt x="7790841" y="3569866"/>
                </a:cubicBezTo>
                <a:cubicBezTo>
                  <a:pt x="7298005" y="3454724"/>
                  <a:pt x="7416065" y="3676856"/>
                  <a:pt x="7336844" y="3482516"/>
                </a:cubicBezTo>
                <a:cubicBezTo>
                  <a:pt x="7147746" y="3559829"/>
                  <a:pt x="7167262" y="3559573"/>
                  <a:pt x="6936260" y="3613541"/>
                </a:cubicBezTo>
                <a:cubicBezTo>
                  <a:pt x="6892617" y="3623737"/>
                  <a:pt x="6840500" y="3614789"/>
                  <a:pt x="6802732" y="3635378"/>
                </a:cubicBezTo>
                <a:cubicBezTo>
                  <a:pt x="6779310" y="3648148"/>
                  <a:pt x="6784927" y="3679054"/>
                  <a:pt x="6776026" y="3700891"/>
                </a:cubicBezTo>
                <a:cubicBezTo>
                  <a:pt x="6750847" y="3762656"/>
                  <a:pt x="6725505" y="3829553"/>
                  <a:pt x="6669203" y="3875590"/>
                </a:cubicBezTo>
                <a:cubicBezTo>
                  <a:pt x="6637106" y="3901835"/>
                  <a:pt x="6580185" y="3890149"/>
                  <a:pt x="6535675" y="3897427"/>
                </a:cubicBezTo>
                <a:cubicBezTo>
                  <a:pt x="6517872" y="3868310"/>
                  <a:pt x="6512848" y="3830918"/>
                  <a:pt x="6482265" y="3810077"/>
                </a:cubicBezTo>
                <a:cubicBezTo>
                  <a:pt x="6312019" y="3694069"/>
                  <a:pt x="6414745" y="3884657"/>
                  <a:pt x="6348736" y="3722728"/>
                </a:cubicBezTo>
                <a:cubicBezTo>
                  <a:pt x="6348736" y="3722728"/>
                  <a:pt x="6182524" y="3755173"/>
                  <a:pt x="6108385" y="3788240"/>
                </a:cubicBezTo>
                <a:cubicBezTo>
                  <a:pt x="6080208" y="3800807"/>
                  <a:pt x="6072776" y="3831916"/>
                  <a:pt x="6054973" y="3853753"/>
                </a:cubicBezTo>
                <a:cubicBezTo>
                  <a:pt x="5770175" y="3887021"/>
                  <a:pt x="5444216" y="3928483"/>
                  <a:pt x="5173687" y="3919265"/>
                </a:cubicBezTo>
                <a:cubicBezTo>
                  <a:pt x="5141619" y="3918172"/>
                  <a:pt x="5255806" y="3865490"/>
                  <a:pt x="5227098" y="3853753"/>
                </a:cubicBezTo>
                <a:cubicBezTo>
                  <a:pt x="5217335" y="3849761"/>
                  <a:pt x="4956292" y="3893674"/>
                  <a:pt x="4933336" y="3897427"/>
                </a:cubicBezTo>
                <a:cubicBezTo>
                  <a:pt x="4737494" y="3904706"/>
                  <a:pt x="4541278" y="3906970"/>
                  <a:pt x="4345811" y="3919265"/>
                </a:cubicBezTo>
                <a:cubicBezTo>
                  <a:pt x="4127383" y="3933005"/>
                  <a:pt x="4357497" y="3981047"/>
                  <a:pt x="4025344" y="3962939"/>
                </a:cubicBezTo>
                <a:cubicBezTo>
                  <a:pt x="3887057" y="3955402"/>
                  <a:pt x="3852946" y="3927193"/>
                  <a:pt x="3758288" y="3875590"/>
                </a:cubicBezTo>
                <a:cubicBezTo>
                  <a:pt x="3669270" y="3882869"/>
                  <a:pt x="3572459" y="3866771"/>
                  <a:pt x="3491231" y="3897427"/>
                </a:cubicBezTo>
                <a:cubicBezTo>
                  <a:pt x="3444101" y="3915214"/>
                  <a:pt x="3443539" y="3973471"/>
                  <a:pt x="3411113" y="4006615"/>
                </a:cubicBezTo>
                <a:cubicBezTo>
                  <a:pt x="3299527" y="4120672"/>
                  <a:pt x="3318587" y="4104626"/>
                  <a:pt x="3197468" y="4137640"/>
                </a:cubicBezTo>
                <a:cubicBezTo>
                  <a:pt x="3037234" y="4144918"/>
                  <a:pt x="2876645" y="4148108"/>
                  <a:pt x="2716766" y="4159477"/>
                </a:cubicBezTo>
                <a:cubicBezTo>
                  <a:pt x="2671546" y="4162693"/>
                  <a:pt x="2628173" y="4176065"/>
                  <a:pt x="2583238" y="4181314"/>
                </a:cubicBezTo>
                <a:cubicBezTo>
                  <a:pt x="2441143" y="4197913"/>
                  <a:pt x="2298170" y="4209131"/>
                  <a:pt x="2155948" y="4224989"/>
                </a:cubicBezTo>
                <a:cubicBezTo>
                  <a:pt x="2102297" y="4230971"/>
                  <a:pt x="2048810" y="4238143"/>
                  <a:pt x="1995713" y="4246826"/>
                </a:cubicBezTo>
                <a:cubicBezTo>
                  <a:pt x="1959724" y="4252712"/>
                  <a:pt x="1925168" y="4264100"/>
                  <a:pt x="1888892" y="4268663"/>
                </a:cubicBezTo>
                <a:cubicBezTo>
                  <a:pt x="1809220" y="4278688"/>
                  <a:pt x="1728658" y="4283222"/>
                  <a:pt x="1648541" y="4290502"/>
                </a:cubicBezTo>
                <a:cubicBezTo>
                  <a:pt x="1328074" y="4297780"/>
                  <a:pt x="1006057" y="4285592"/>
                  <a:pt x="687137" y="4312339"/>
                </a:cubicBezTo>
                <a:cubicBezTo>
                  <a:pt x="649567" y="4315490"/>
                  <a:pt x="638444" y="4360720"/>
                  <a:pt x="607021" y="4377851"/>
                </a:cubicBezTo>
                <a:cubicBezTo>
                  <a:pt x="484937" y="4444403"/>
                  <a:pt x="551066" y="4340416"/>
                  <a:pt x="500198" y="4465201"/>
                </a:cubicBezTo>
                <a:cubicBezTo>
                  <a:pt x="446786" y="4472480"/>
                  <a:pt x="392824" y="4477433"/>
                  <a:pt x="339964" y="4487038"/>
                </a:cubicBezTo>
                <a:cubicBezTo>
                  <a:pt x="312484" y="4492031"/>
                  <a:pt x="287948" y="4507525"/>
                  <a:pt x="259847" y="4508876"/>
                </a:cubicBezTo>
                <a:lnTo>
                  <a:pt x="0" y="4512709"/>
                </a:lnTo>
                <a:close/>
              </a:path>
            </a:pathLst>
          </a:custGeom>
          <a:solidFill>
            <a:schemeClr val="bg2">
              <a:lumMod val="95000"/>
            </a:schemeClr>
          </a:solidFill>
        </p:spPr>
        <p:txBody>
          <a:bodyPr wrap="square" anchor="ctr">
            <a:noAutofit/>
          </a:bodyPr>
          <a:lstStyle>
            <a:lvl1pPr marL="0" indent="0" algn="ctr">
              <a:buFontTx/>
              <a:buNone/>
              <a:defRPr sz="2400" b="1">
                <a:solidFill>
                  <a:schemeClr val="tx1"/>
                </a:solidFill>
              </a:defRPr>
            </a:lvl1pPr>
          </a:lstStyle>
          <a:p>
            <a:r>
              <a:rPr lang="fr-CA" dirty="0"/>
              <a:t>PICTURE</a:t>
            </a:r>
          </a:p>
        </p:txBody>
      </p:sp>
      <p:sp>
        <p:nvSpPr>
          <p:cNvPr id="7" name="AutoShape 3"/>
          <p:cNvSpPr>
            <a:spLocks noChangeAspect="1" noChangeArrowheads="1" noTextEdit="1"/>
          </p:cNvSpPr>
          <p:nvPr/>
        </p:nvSpPr>
        <p:spPr bwMode="auto">
          <a:xfrm>
            <a:off x="11050270" y="1974196"/>
            <a:ext cx="5331461"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Tree>
    <p:extLst>
      <p:ext uri="{BB962C8B-B14F-4D97-AF65-F5344CB8AC3E}">
        <p14:creationId xmlns:p14="http://schemas.microsoft.com/office/powerpoint/2010/main" val="1433572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F71CF3-2344-4702-B349-E67177746B54}"/>
              </a:ext>
            </a:extLst>
          </p:cNvPr>
          <p:cNvSpPr>
            <a:spLocks noGrp="1"/>
          </p:cNvSpPr>
          <p:nvPr>
            <p:ph type="pic" sz="quarter" idx="15" hasCustomPrompt="1"/>
          </p:nvPr>
        </p:nvSpPr>
        <p:spPr>
          <a:xfrm>
            <a:off x="9144000" y="1387811"/>
            <a:ext cx="7911762" cy="7511379"/>
          </a:xfrm>
          <a:custGeom>
            <a:avLst/>
            <a:gdLst>
              <a:gd name="connsiteX0" fmla="*/ 3909342 w 7911762"/>
              <a:gd name="connsiteY0" fmla="*/ 6660883 h 7511379"/>
              <a:gd name="connsiteX1" fmla="*/ 3909342 w 7911762"/>
              <a:gd name="connsiteY1" fmla="*/ 7160157 h 7511379"/>
              <a:gd name="connsiteX2" fmla="*/ 3766659 w 7911762"/>
              <a:gd name="connsiteY2" fmla="*/ 7017476 h 7511379"/>
              <a:gd name="connsiteX3" fmla="*/ 3766659 w 7911762"/>
              <a:gd name="connsiteY3" fmla="*/ 6803566 h 7511379"/>
              <a:gd name="connsiteX4" fmla="*/ 5910551 w 7911762"/>
              <a:gd name="connsiteY4" fmla="*/ 6074742 h 7511379"/>
              <a:gd name="connsiteX5" fmla="*/ 5910551 w 7911762"/>
              <a:gd name="connsiteY5" fmla="*/ 7358177 h 7511379"/>
              <a:gd name="connsiteX6" fmla="*/ 5757349 w 7911762"/>
              <a:gd name="connsiteY6" fmla="*/ 7511379 h 7511379"/>
              <a:gd name="connsiteX7" fmla="*/ 5182001 w 7911762"/>
              <a:gd name="connsiteY7" fmla="*/ 7511377 h 7511379"/>
              <a:gd name="connsiteX8" fmla="*/ 5003026 w 7911762"/>
              <a:gd name="connsiteY8" fmla="*/ 7332401 h 7511379"/>
              <a:gd name="connsiteX9" fmla="*/ 5003026 w 7911762"/>
              <a:gd name="connsiteY9" fmla="*/ 6982268 h 7511379"/>
              <a:gd name="connsiteX10" fmla="*/ 1908132 w 7911762"/>
              <a:gd name="connsiteY10" fmla="*/ 5831955 h 7511379"/>
              <a:gd name="connsiteX11" fmla="*/ 1908130 w 7911762"/>
              <a:gd name="connsiteY11" fmla="*/ 6310749 h 7511379"/>
              <a:gd name="connsiteX12" fmla="*/ 1775690 w 7911762"/>
              <a:gd name="connsiteY12" fmla="*/ 6178307 h 7511379"/>
              <a:gd name="connsiteX13" fmla="*/ 1775690 w 7911762"/>
              <a:gd name="connsiteY13" fmla="*/ 5964396 h 7511379"/>
              <a:gd name="connsiteX14" fmla="*/ 4909946 w 7911762"/>
              <a:gd name="connsiteY14" fmla="*/ 5660278 h 7511379"/>
              <a:gd name="connsiteX15" fmla="*/ 4909946 w 7911762"/>
              <a:gd name="connsiteY15" fmla="*/ 6848185 h 7511379"/>
              <a:gd name="connsiteX16" fmla="*/ 4758689 w 7911762"/>
              <a:gd name="connsiteY16" fmla="*/ 6999442 h 7511379"/>
              <a:gd name="connsiteX17" fmla="*/ 4153678 w 7911762"/>
              <a:gd name="connsiteY17" fmla="*/ 6999442 h 7511379"/>
              <a:gd name="connsiteX18" fmla="*/ 4002421 w 7911762"/>
              <a:gd name="connsiteY18" fmla="*/ 6848185 h 7511379"/>
              <a:gd name="connsiteX19" fmla="*/ 4002421 w 7911762"/>
              <a:gd name="connsiteY19" fmla="*/ 6567804 h 7511379"/>
              <a:gd name="connsiteX20" fmla="*/ 907527 w 7911762"/>
              <a:gd name="connsiteY20" fmla="*/ 5417489 h 7511379"/>
              <a:gd name="connsiteX21" fmla="*/ 907527 w 7911762"/>
              <a:gd name="connsiteY21" fmla="*/ 5870848 h 7511379"/>
              <a:gd name="connsiteX22" fmla="*/ 756268 w 7911762"/>
              <a:gd name="connsiteY22" fmla="*/ 6022107 h 7511379"/>
              <a:gd name="connsiteX23" fmla="*/ 302909 w 7911762"/>
              <a:gd name="connsiteY23" fmla="*/ 6022107 h 7511379"/>
              <a:gd name="connsiteX24" fmla="*/ 3909342 w 7911762"/>
              <a:gd name="connsiteY24" fmla="*/ 5245814 h 7511379"/>
              <a:gd name="connsiteX25" fmla="*/ 3909342 w 7911762"/>
              <a:gd name="connsiteY25" fmla="*/ 6529248 h 7511379"/>
              <a:gd name="connsiteX26" fmla="*/ 3001815 w 7911762"/>
              <a:gd name="connsiteY26" fmla="*/ 7436773 h 7511379"/>
              <a:gd name="connsiteX27" fmla="*/ 3001815 w 7911762"/>
              <a:gd name="connsiteY27" fmla="*/ 6153340 h 7511379"/>
              <a:gd name="connsiteX28" fmla="*/ 6911156 w 7911762"/>
              <a:gd name="connsiteY28" fmla="*/ 5074138 h 7511379"/>
              <a:gd name="connsiteX29" fmla="*/ 6911156 w 7911762"/>
              <a:gd name="connsiteY29" fmla="*/ 6033738 h 7511379"/>
              <a:gd name="connsiteX30" fmla="*/ 6759899 w 7911762"/>
              <a:gd name="connsiteY30" fmla="*/ 6184997 h 7511379"/>
              <a:gd name="connsiteX31" fmla="*/ 6154888 w 7911762"/>
              <a:gd name="connsiteY31" fmla="*/ 6184996 h 7511379"/>
              <a:gd name="connsiteX32" fmla="*/ 6003631 w 7911762"/>
              <a:gd name="connsiteY32" fmla="*/ 6033738 h 7511379"/>
              <a:gd name="connsiteX33" fmla="*/ 6003631 w 7911762"/>
              <a:gd name="connsiteY33" fmla="*/ 5981663 h 7511379"/>
              <a:gd name="connsiteX34" fmla="*/ 2908736 w 7911762"/>
              <a:gd name="connsiteY34" fmla="*/ 4831349 h 7511379"/>
              <a:gd name="connsiteX35" fmla="*/ 2908736 w 7911762"/>
              <a:gd name="connsiteY35" fmla="*/ 6033738 h 7511379"/>
              <a:gd name="connsiteX36" fmla="*/ 2757479 w 7911762"/>
              <a:gd name="connsiteY36" fmla="*/ 6184996 h 7511379"/>
              <a:gd name="connsiteX37" fmla="*/ 2152468 w 7911762"/>
              <a:gd name="connsiteY37" fmla="*/ 6184997 h 7511379"/>
              <a:gd name="connsiteX38" fmla="*/ 2001211 w 7911762"/>
              <a:gd name="connsiteY38" fmla="*/ 6033738 h 7511379"/>
              <a:gd name="connsiteX39" fmla="*/ 2001211 w 7911762"/>
              <a:gd name="connsiteY39" fmla="*/ 5738876 h 7511379"/>
              <a:gd name="connsiteX40" fmla="*/ 5910551 w 7911762"/>
              <a:gd name="connsiteY40" fmla="*/ 4659673 h 7511379"/>
              <a:gd name="connsiteX41" fmla="*/ 5910551 w 7911762"/>
              <a:gd name="connsiteY41" fmla="*/ 5943108 h 7511379"/>
              <a:gd name="connsiteX42" fmla="*/ 5003026 w 7911762"/>
              <a:gd name="connsiteY42" fmla="*/ 6850633 h 7511379"/>
              <a:gd name="connsiteX43" fmla="*/ 5003025 w 7911762"/>
              <a:gd name="connsiteY43" fmla="*/ 5567199 h 7511379"/>
              <a:gd name="connsiteX44" fmla="*/ 1908132 w 7911762"/>
              <a:gd name="connsiteY44" fmla="*/ 4416885 h 7511379"/>
              <a:gd name="connsiteX45" fmla="*/ 1908130 w 7911762"/>
              <a:gd name="connsiteY45" fmla="*/ 5700320 h 7511379"/>
              <a:gd name="connsiteX46" fmla="*/ 1000607 w 7911762"/>
              <a:gd name="connsiteY46" fmla="*/ 6607844 h 7511379"/>
              <a:gd name="connsiteX47" fmla="*/ 1000607 w 7911762"/>
              <a:gd name="connsiteY47" fmla="*/ 5324409 h 7511379"/>
              <a:gd name="connsiteX48" fmla="*/ 4909946 w 7911762"/>
              <a:gd name="connsiteY48" fmla="*/ 4245208 h 7511379"/>
              <a:gd name="connsiteX49" fmla="*/ 4909946 w 7911762"/>
              <a:gd name="connsiteY49" fmla="*/ 5528644 h 7511379"/>
              <a:gd name="connsiteX50" fmla="*/ 4002421 w 7911762"/>
              <a:gd name="connsiteY50" fmla="*/ 6436169 h 7511379"/>
              <a:gd name="connsiteX51" fmla="*/ 4002421 w 7911762"/>
              <a:gd name="connsiteY51" fmla="*/ 5152734 h 7511379"/>
              <a:gd name="connsiteX52" fmla="*/ 7888458 w 7911762"/>
              <a:gd name="connsiteY52" fmla="*/ 4159490 h 7511379"/>
              <a:gd name="connsiteX53" fmla="*/ 7911762 w 7911762"/>
              <a:gd name="connsiteY53" fmla="*/ 4164024 h 7511379"/>
              <a:gd name="connsiteX54" fmla="*/ 7911760 w 7911762"/>
              <a:gd name="connsiteY54" fmla="*/ 5356968 h 7511379"/>
              <a:gd name="connsiteX55" fmla="*/ 7735290 w 7911762"/>
              <a:gd name="connsiteY55" fmla="*/ 5533439 h 7511379"/>
              <a:gd name="connsiteX56" fmla="*/ 7155495 w 7911762"/>
              <a:gd name="connsiteY56" fmla="*/ 5533438 h 7511379"/>
              <a:gd name="connsiteX57" fmla="*/ 7004237 w 7911762"/>
              <a:gd name="connsiteY57" fmla="*/ 5382179 h 7511379"/>
              <a:gd name="connsiteX58" fmla="*/ 7004235 w 7911762"/>
              <a:gd name="connsiteY58" fmla="*/ 4981058 h 7511379"/>
              <a:gd name="connsiteX59" fmla="*/ 7781502 w 7911762"/>
              <a:gd name="connsiteY59" fmla="*/ 4203791 h 7511379"/>
              <a:gd name="connsiteX60" fmla="*/ 7888458 w 7911762"/>
              <a:gd name="connsiteY60" fmla="*/ 4159490 h 7511379"/>
              <a:gd name="connsiteX61" fmla="*/ 907528 w 7911762"/>
              <a:gd name="connsiteY61" fmla="*/ 4017087 h 7511379"/>
              <a:gd name="connsiteX62" fmla="*/ 907528 w 7911762"/>
              <a:gd name="connsiteY62" fmla="*/ 4143676 h 7511379"/>
              <a:gd name="connsiteX63" fmla="*/ 903294 w 7911762"/>
              <a:gd name="connsiteY63" fmla="*/ 4137299 h 7511379"/>
              <a:gd name="connsiteX64" fmla="*/ 903294 w 7911762"/>
              <a:gd name="connsiteY64" fmla="*/ 4023464 h 7511379"/>
              <a:gd name="connsiteX65" fmla="*/ 3909340 w 7911762"/>
              <a:gd name="connsiteY65" fmla="*/ 3830744 h 7511379"/>
              <a:gd name="connsiteX66" fmla="*/ 3909342 w 7911762"/>
              <a:gd name="connsiteY66" fmla="*/ 5114180 h 7511379"/>
              <a:gd name="connsiteX67" fmla="*/ 3001815 w 7911762"/>
              <a:gd name="connsiteY67" fmla="*/ 6021705 h 7511379"/>
              <a:gd name="connsiteX68" fmla="*/ 3001815 w 7911762"/>
              <a:gd name="connsiteY68" fmla="*/ 4738270 h 7511379"/>
              <a:gd name="connsiteX69" fmla="*/ 6911156 w 7911762"/>
              <a:gd name="connsiteY69" fmla="*/ 3659068 h 7511379"/>
              <a:gd name="connsiteX70" fmla="*/ 6911156 w 7911762"/>
              <a:gd name="connsiteY70" fmla="*/ 4942503 h 7511379"/>
              <a:gd name="connsiteX71" fmla="*/ 6003631 w 7911762"/>
              <a:gd name="connsiteY71" fmla="*/ 5850028 h 7511379"/>
              <a:gd name="connsiteX72" fmla="*/ 6003631 w 7911762"/>
              <a:gd name="connsiteY72" fmla="*/ 4566594 h 7511379"/>
              <a:gd name="connsiteX73" fmla="*/ 2908736 w 7911762"/>
              <a:gd name="connsiteY73" fmla="*/ 3416280 h 7511379"/>
              <a:gd name="connsiteX74" fmla="*/ 2908736 w 7911762"/>
              <a:gd name="connsiteY74" fmla="*/ 4699714 h 7511379"/>
              <a:gd name="connsiteX75" fmla="*/ 2001211 w 7911762"/>
              <a:gd name="connsiteY75" fmla="*/ 5607241 h 7511379"/>
              <a:gd name="connsiteX76" fmla="*/ 2001211 w 7911762"/>
              <a:gd name="connsiteY76" fmla="*/ 4323806 h 7511379"/>
              <a:gd name="connsiteX77" fmla="*/ 5910551 w 7911762"/>
              <a:gd name="connsiteY77" fmla="*/ 3244605 h 7511379"/>
              <a:gd name="connsiteX78" fmla="*/ 5910551 w 7911762"/>
              <a:gd name="connsiteY78" fmla="*/ 4528038 h 7511379"/>
              <a:gd name="connsiteX79" fmla="*/ 5003025 w 7911762"/>
              <a:gd name="connsiteY79" fmla="*/ 5435564 h 7511379"/>
              <a:gd name="connsiteX80" fmla="*/ 5003025 w 7911762"/>
              <a:gd name="connsiteY80" fmla="*/ 4152129 h 7511379"/>
              <a:gd name="connsiteX81" fmla="*/ 1908130 w 7911762"/>
              <a:gd name="connsiteY81" fmla="*/ 3001816 h 7511379"/>
              <a:gd name="connsiteX82" fmla="*/ 1908130 w 7911762"/>
              <a:gd name="connsiteY82" fmla="*/ 4285252 h 7511379"/>
              <a:gd name="connsiteX83" fmla="*/ 1578238 w 7911762"/>
              <a:gd name="connsiteY83" fmla="*/ 4615144 h 7511379"/>
              <a:gd name="connsiteX84" fmla="*/ 1364327 w 7911762"/>
              <a:gd name="connsiteY84" fmla="*/ 4615144 h 7511379"/>
              <a:gd name="connsiteX85" fmla="*/ 1000607 w 7911762"/>
              <a:gd name="connsiteY85" fmla="*/ 4251423 h 7511379"/>
              <a:gd name="connsiteX86" fmla="*/ 1000607 w 7911762"/>
              <a:gd name="connsiteY86" fmla="*/ 3909340 h 7511379"/>
              <a:gd name="connsiteX87" fmla="*/ 4909946 w 7911762"/>
              <a:gd name="connsiteY87" fmla="*/ 2830140 h 7511379"/>
              <a:gd name="connsiteX88" fmla="*/ 4909946 w 7911762"/>
              <a:gd name="connsiteY88" fmla="*/ 4113574 h 7511379"/>
              <a:gd name="connsiteX89" fmla="*/ 4002421 w 7911762"/>
              <a:gd name="connsiteY89" fmla="*/ 5021100 h 7511379"/>
              <a:gd name="connsiteX90" fmla="*/ 4002421 w 7911762"/>
              <a:gd name="connsiteY90" fmla="*/ 3737665 h 7511379"/>
              <a:gd name="connsiteX91" fmla="*/ 7004235 w 7911762"/>
              <a:gd name="connsiteY91" fmla="*/ 2817713 h 7511379"/>
              <a:gd name="connsiteX92" fmla="*/ 7205601 w 7911762"/>
              <a:gd name="connsiteY92" fmla="*/ 3019078 h 7511379"/>
              <a:gd name="connsiteX93" fmla="*/ 7205601 w 7911762"/>
              <a:gd name="connsiteY93" fmla="*/ 3232989 h 7511379"/>
              <a:gd name="connsiteX94" fmla="*/ 7004235 w 7911762"/>
              <a:gd name="connsiteY94" fmla="*/ 3434353 h 7511379"/>
              <a:gd name="connsiteX95" fmla="*/ 707289 w 7911762"/>
              <a:gd name="connsiteY95" fmla="*/ 2787591 h 7511379"/>
              <a:gd name="connsiteX96" fmla="*/ 756268 w 7911762"/>
              <a:gd name="connsiteY96" fmla="*/ 2787591 h 7511379"/>
              <a:gd name="connsiteX97" fmla="*/ 907527 w 7911762"/>
              <a:gd name="connsiteY97" fmla="*/ 2938850 h 7511379"/>
              <a:gd name="connsiteX98" fmla="*/ 907527 w 7911762"/>
              <a:gd name="connsiteY98" fmla="*/ 3870786 h 7511379"/>
              <a:gd name="connsiteX99" fmla="*/ 294802 w 7911762"/>
              <a:gd name="connsiteY99" fmla="*/ 4483510 h 7511379"/>
              <a:gd name="connsiteX100" fmla="*/ 80891 w 7911762"/>
              <a:gd name="connsiteY100" fmla="*/ 4483510 h 7511379"/>
              <a:gd name="connsiteX101" fmla="*/ 0 w 7911762"/>
              <a:gd name="connsiteY101" fmla="*/ 4402619 h 7511379"/>
              <a:gd name="connsiteX102" fmla="*/ 0 w 7911762"/>
              <a:gd name="connsiteY102" fmla="*/ 3494880 h 7511379"/>
              <a:gd name="connsiteX103" fmla="*/ 575655 w 7911762"/>
              <a:gd name="connsiteY103" fmla="*/ 2787591 h 7511379"/>
              <a:gd name="connsiteX104" fmla="*/ 278350 w 7911762"/>
              <a:gd name="connsiteY104" fmla="*/ 3084897 h 7511379"/>
              <a:gd name="connsiteX105" fmla="*/ 64438 w 7911762"/>
              <a:gd name="connsiteY105" fmla="*/ 3084895 h 7511379"/>
              <a:gd name="connsiteX106" fmla="*/ 0 w 7911762"/>
              <a:gd name="connsiteY106" fmla="*/ 3020457 h 7511379"/>
              <a:gd name="connsiteX107" fmla="*/ 0 w 7911762"/>
              <a:gd name="connsiteY107" fmla="*/ 2938848 h 7511379"/>
              <a:gd name="connsiteX108" fmla="*/ 151259 w 7911762"/>
              <a:gd name="connsiteY108" fmla="*/ 2787593 h 7511379"/>
              <a:gd name="connsiteX109" fmla="*/ 7872002 w 7911762"/>
              <a:gd name="connsiteY109" fmla="*/ 2760875 h 7511379"/>
              <a:gd name="connsiteX110" fmla="*/ 7911760 w 7911762"/>
              <a:gd name="connsiteY110" fmla="*/ 2768611 h 7511379"/>
              <a:gd name="connsiteX111" fmla="*/ 7911760 w 7911762"/>
              <a:gd name="connsiteY111" fmla="*/ 3941898 h 7511379"/>
              <a:gd name="connsiteX112" fmla="*/ 7004235 w 7911762"/>
              <a:gd name="connsiteY112" fmla="*/ 4849423 h 7511379"/>
              <a:gd name="connsiteX113" fmla="*/ 7004235 w 7911762"/>
              <a:gd name="connsiteY113" fmla="*/ 3565988 h 7511379"/>
              <a:gd name="connsiteX114" fmla="*/ 7765048 w 7911762"/>
              <a:gd name="connsiteY114" fmla="*/ 2805178 h 7511379"/>
              <a:gd name="connsiteX115" fmla="*/ 7872002 w 7911762"/>
              <a:gd name="connsiteY115" fmla="*/ 2760875 h 7511379"/>
              <a:gd name="connsiteX116" fmla="*/ 6670840 w 7911762"/>
              <a:gd name="connsiteY116" fmla="*/ 2546969 h 7511379"/>
              <a:gd name="connsiteX117" fmla="*/ 6777795 w 7911762"/>
              <a:gd name="connsiteY117" fmla="*/ 2591271 h 7511379"/>
              <a:gd name="connsiteX118" fmla="*/ 6911156 w 7911762"/>
              <a:gd name="connsiteY118" fmla="*/ 2724632 h 7511379"/>
              <a:gd name="connsiteX119" fmla="*/ 6911156 w 7911762"/>
              <a:gd name="connsiteY119" fmla="*/ 3527434 h 7511379"/>
              <a:gd name="connsiteX120" fmla="*/ 6003631 w 7911762"/>
              <a:gd name="connsiteY120" fmla="*/ 4434959 h 7511379"/>
              <a:gd name="connsiteX121" fmla="*/ 6003631 w 7911762"/>
              <a:gd name="connsiteY121" fmla="*/ 3151525 h 7511379"/>
              <a:gd name="connsiteX122" fmla="*/ 6563884 w 7911762"/>
              <a:gd name="connsiteY122" fmla="*/ 2591271 h 7511379"/>
              <a:gd name="connsiteX123" fmla="*/ 6670840 w 7911762"/>
              <a:gd name="connsiteY123" fmla="*/ 2546969 h 7511379"/>
              <a:gd name="connsiteX124" fmla="*/ 3909340 w 7911762"/>
              <a:gd name="connsiteY124" fmla="*/ 2415675 h 7511379"/>
              <a:gd name="connsiteX125" fmla="*/ 3909340 w 7911762"/>
              <a:gd name="connsiteY125" fmla="*/ 3699110 h 7511379"/>
              <a:gd name="connsiteX126" fmla="*/ 3001815 w 7911762"/>
              <a:gd name="connsiteY126" fmla="*/ 4606636 h 7511379"/>
              <a:gd name="connsiteX127" fmla="*/ 3001817 w 7911762"/>
              <a:gd name="connsiteY127" fmla="*/ 3323201 h 7511379"/>
              <a:gd name="connsiteX128" fmla="*/ 2908736 w 7911762"/>
              <a:gd name="connsiteY128" fmla="*/ 2001211 h 7511379"/>
              <a:gd name="connsiteX129" fmla="*/ 2908736 w 7911762"/>
              <a:gd name="connsiteY129" fmla="*/ 3284646 h 7511379"/>
              <a:gd name="connsiteX130" fmla="*/ 2001211 w 7911762"/>
              <a:gd name="connsiteY130" fmla="*/ 4192171 h 7511379"/>
              <a:gd name="connsiteX131" fmla="*/ 2001211 w 7911762"/>
              <a:gd name="connsiteY131" fmla="*/ 2908736 h 7511379"/>
              <a:gd name="connsiteX132" fmla="*/ 5910551 w 7911762"/>
              <a:gd name="connsiteY132" fmla="*/ 1829534 h 7511379"/>
              <a:gd name="connsiteX133" fmla="*/ 5910551 w 7911762"/>
              <a:gd name="connsiteY133" fmla="*/ 3112969 h 7511379"/>
              <a:gd name="connsiteX134" fmla="*/ 5003025 w 7911762"/>
              <a:gd name="connsiteY134" fmla="*/ 4020495 h 7511379"/>
              <a:gd name="connsiteX135" fmla="*/ 5003025 w 7911762"/>
              <a:gd name="connsiteY135" fmla="*/ 2737060 h 7511379"/>
              <a:gd name="connsiteX136" fmla="*/ 1731163 w 7911762"/>
              <a:gd name="connsiteY136" fmla="*/ 1763718 h 7511379"/>
              <a:gd name="connsiteX137" fmla="*/ 1756873 w 7911762"/>
              <a:gd name="connsiteY137" fmla="*/ 1763718 h 7511379"/>
              <a:gd name="connsiteX138" fmla="*/ 1908132 w 7911762"/>
              <a:gd name="connsiteY138" fmla="*/ 1914975 h 7511379"/>
              <a:gd name="connsiteX139" fmla="*/ 1908130 w 7911762"/>
              <a:gd name="connsiteY139" fmla="*/ 2870182 h 7511379"/>
              <a:gd name="connsiteX140" fmla="*/ 1000607 w 7911762"/>
              <a:gd name="connsiteY140" fmla="*/ 3777706 h 7511379"/>
              <a:gd name="connsiteX141" fmla="*/ 1000607 w 7911762"/>
              <a:gd name="connsiteY141" fmla="*/ 2494275 h 7511379"/>
              <a:gd name="connsiteX142" fmla="*/ 1151863 w 7911762"/>
              <a:gd name="connsiteY142" fmla="*/ 1763718 h 7511379"/>
              <a:gd name="connsiteX143" fmla="*/ 1599529 w 7911762"/>
              <a:gd name="connsiteY143" fmla="*/ 1763718 h 7511379"/>
              <a:gd name="connsiteX144" fmla="*/ 1000607 w 7911762"/>
              <a:gd name="connsiteY144" fmla="*/ 2362639 h 7511379"/>
              <a:gd name="connsiteX145" fmla="*/ 1000609 w 7911762"/>
              <a:gd name="connsiteY145" fmla="*/ 1914975 h 7511379"/>
              <a:gd name="connsiteX146" fmla="*/ 1151863 w 7911762"/>
              <a:gd name="connsiteY146" fmla="*/ 1763718 h 7511379"/>
              <a:gd name="connsiteX147" fmla="*/ 4909946 w 7911762"/>
              <a:gd name="connsiteY147" fmla="*/ 1415070 h 7511379"/>
              <a:gd name="connsiteX148" fmla="*/ 4909946 w 7911762"/>
              <a:gd name="connsiteY148" fmla="*/ 2698506 h 7511379"/>
              <a:gd name="connsiteX149" fmla="*/ 4002421 w 7911762"/>
              <a:gd name="connsiteY149" fmla="*/ 3606031 h 7511379"/>
              <a:gd name="connsiteX150" fmla="*/ 4002421 w 7911762"/>
              <a:gd name="connsiteY150" fmla="*/ 2322596 h 7511379"/>
              <a:gd name="connsiteX151" fmla="*/ 7155494 w 7911762"/>
              <a:gd name="connsiteY151" fmla="*/ 1205240 h 7511379"/>
              <a:gd name="connsiteX152" fmla="*/ 7760504 w 7911762"/>
              <a:gd name="connsiteY152" fmla="*/ 1205240 h 7511379"/>
              <a:gd name="connsiteX153" fmla="*/ 7808575 w 7911762"/>
              <a:gd name="connsiteY153" fmla="*/ 1214945 h 7511379"/>
              <a:gd name="connsiteX154" fmla="*/ 7004235 w 7911762"/>
              <a:gd name="connsiteY154" fmla="*/ 2019285 h 7511379"/>
              <a:gd name="connsiteX155" fmla="*/ 7004235 w 7911762"/>
              <a:gd name="connsiteY155" fmla="*/ 1356497 h 7511379"/>
              <a:gd name="connsiteX156" fmla="*/ 7155494 w 7911762"/>
              <a:gd name="connsiteY156" fmla="*/ 1205240 h 7511379"/>
              <a:gd name="connsiteX157" fmla="*/ 3909340 w 7911762"/>
              <a:gd name="connsiteY157" fmla="*/ 1000606 h 7511379"/>
              <a:gd name="connsiteX158" fmla="*/ 3909340 w 7911762"/>
              <a:gd name="connsiteY158" fmla="*/ 2284041 h 7511379"/>
              <a:gd name="connsiteX159" fmla="*/ 3001817 w 7911762"/>
              <a:gd name="connsiteY159" fmla="*/ 3191567 h 7511379"/>
              <a:gd name="connsiteX160" fmla="*/ 3001817 w 7911762"/>
              <a:gd name="connsiteY160" fmla="*/ 1908131 h 7511379"/>
              <a:gd name="connsiteX161" fmla="*/ 5399014 w 7911762"/>
              <a:gd name="connsiteY161" fmla="*/ 926002 h 7511379"/>
              <a:gd name="connsiteX162" fmla="*/ 5759293 w 7911762"/>
              <a:gd name="connsiteY162" fmla="*/ 926002 h 7511379"/>
              <a:gd name="connsiteX163" fmla="*/ 5910552 w 7911762"/>
              <a:gd name="connsiteY163" fmla="*/ 1077259 h 7511379"/>
              <a:gd name="connsiteX164" fmla="*/ 5910551 w 7911762"/>
              <a:gd name="connsiteY164" fmla="*/ 1697900 h 7511379"/>
              <a:gd name="connsiteX165" fmla="*/ 5003025 w 7911762"/>
              <a:gd name="connsiteY165" fmla="*/ 2605425 h 7511379"/>
              <a:gd name="connsiteX166" fmla="*/ 5003025 w 7911762"/>
              <a:gd name="connsiteY166" fmla="*/ 1321991 h 7511379"/>
              <a:gd name="connsiteX167" fmla="*/ 5154284 w 7911762"/>
              <a:gd name="connsiteY167" fmla="*/ 926002 h 7511379"/>
              <a:gd name="connsiteX168" fmla="*/ 5267380 w 7911762"/>
              <a:gd name="connsiteY168" fmla="*/ 926002 h 7511379"/>
              <a:gd name="connsiteX169" fmla="*/ 5003025 w 7911762"/>
              <a:gd name="connsiteY169" fmla="*/ 1190357 h 7511379"/>
              <a:gd name="connsiteX170" fmla="*/ 5003025 w 7911762"/>
              <a:gd name="connsiteY170" fmla="*/ 1077259 h 7511379"/>
              <a:gd name="connsiteX171" fmla="*/ 5154284 w 7911762"/>
              <a:gd name="connsiteY171" fmla="*/ 926002 h 7511379"/>
              <a:gd name="connsiteX172" fmla="*/ 6003631 w 7911762"/>
              <a:gd name="connsiteY172" fmla="*/ 829850 h 7511379"/>
              <a:gd name="connsiteX173" fmla="*/ 6284160 w 7911762"/>
              <a:gd name="connsiteY173" fmla="*/ 1110379 h 7511379"/>
              <a:gd name="connsiteX174" fmla="*/ 6284160 w 7911762"/>
              <a:gd name="connsiteY174" fmla="*/ 1324290 h 7511379"/>
              <a:gd name="connsiteX175" fmla="*/ 6003631 w 7911762"/>
              <a:gd name="connsiteY175" fmla="*/ 1604821 h 7511379"/>
              <a:gd name="connsiteX176" fmla="*/ 6911156 w 7911762"/>
              <a:gd name="connsiteY176" fmla="*/ 828930 h 7511379"/>
              <a:gd name="connsiteX177" fmla="*/ 6911156 w 7911762"/>
              <a:gd name="connsiteY177" fmla="*/ 2112364 h 7511379"/>
              <a:gd name="connsiteX178" fmla="*/ 6003631 w 7911762"/>
              <a:gd name="connsiteY178" fmla="*/ 3019889 h 7511379"/>
              <a:gd name="connsiteX179" fmla="*/ 6003631 w 7911762"/>
              <a:gd name="connsiteY179" fmla="*/ 1736455 h 7511379"/>
              <a:gd name="connsiteX180" fmla="*/ 2908736 w 7911762"/>
              <a:gd name="connsiteY180" fmla="*/ 586145 h 7511379"/>
              <a:gd name="connsiteX181" fmla="*/ 2908736 w 7911762"/>
              <a:gd name="connsiteY181" fmla="*/ 1869576 h 7511379"/>
              <a:gd name="connsiteX182" fmla="*/ 2001211 w 7911762"/>
              <a:gd name="connsiteY182" fmla="*/ 2777102 h 7511379"/>
              <a:gd name="connsiteX183" fmla="*/ 2001211 w 7911762"/>
              <a:gd name="connsiteY183" fmla="*/ 1493670 h 7511379"/>
              <a:gd name="connsiteX184" fmla="*/ 2001211 w 7911762"/>
              <a:gd name="connsiteY184" fmla="*/ 447374 h 7511379"/>
              <a:gd name="connsiteX185" fmla="*/ 2351584 w 7911762"/>
              <a:gd name="connsiteY185" fmla="*/ 797748 h 7511379"/>
              <a:gd name="connsiteX186" fmla="*/ 2351586 w 7911762"/>
              <a:gd name="connsiteY186" fmla="*/ 1011660 h 7511379"/>
              <a:gd name="connsiteX187" fmla="*/ 2001211 w 7911762"/>
              <a:gd name="connsiteY187" fmla="*/ 1362036 h 7511379"/>
              <a:gd name="connsiteX188" fmla="*/ 3248348 w 7911762"/>
              <a:gd name="connsiteY188" fmla="*/ 309186 h 7511379"/>
              <a:gd name="connsiteX189" fmla="*/ 3355301 w 7911762"/>
              <a:gd name="connsiteY189" fmla="*/ 353486 h 7511379"/>
              <a:gd name="connsiteX190" fmla="*/ 3783109 w 7911762"/>
              <a:gd name="connsiteY190" fmla="*/ 781294 h 7511379"/>
              <a:gd name="connsiteX191" fmla="*/ 3783109 w 7911762"/>
              <a:gd name="connsiteY191" fmla="*/ 995205 h 7511379"/>
              <a:gd name="connsiteX192" fmla="*/ 3001817 w 7911762"/>
              <a:gd name="connsiteY192" fmla="*/ 1776497 h 7511379"/>
              <a:gd name="connsiteX193" fmla="*/ 3001817 w 7911762"/>
              <a:gd name="connsiteY193" fmla="*/ 493064 h 7511379"/>
              <a:gd name="connsiteX194" fmla="*/ 3141393 w 7911762"/>
              <a:gd name="connsiteY194" fmla="*/ 353488 h 7511379"/>
              <a:gd name="connsiteX195" fmla="*/ 3248348 w 7911762"/>
              <a:gd name="connsiteY195" fmla="*/ 309186 h 7511379"/>
              <a:gd name="connsiteX196" fmla="*/ 4909946 w 7911762"/>
              <a:gd name="connsiteY196" fmla="*/ 0 h 7511379"/>
              <a:gd name="connsiteX197" fmla="*/ 4909946 w 7911762"/>
              <a:gd name="connsiteY197" fmla="*/ 1283436 h 7511379"/>
              <a:gd name="connsiteX198" fmla="*/ 4002421 w 7911762"/>
              <a:gd name="connsiteY198" fmla="*/ 2190961 h 7511379"/>
              <a:gd name="connsiteX199" fmla="*/ 4002421 w 7911762"/>
              <a:gd name="connsiteY199" fmla="*/ 907526 h 75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911762" h="7511379">
                <a:moveTo>
                  <a:pt x="3909342" y="6660883"/>
                </a:moveTo>
                <a:lnTo>
                  <a:pt x="3909342" y="7160157"/>
                </a:lnTo>
                <a:lnTo>
                  <a:pt x="3766659" y="7017476"/>
                </a:lnTo>
                <a:cubicBezTo>
                  <a:pt x="3707589" y="6958406"/>
                  <a:pt x="3707589" y="6862635"/>
                  <a:pt x="3766659" y="6803566"/>
                </a:cubicBezTo>
                <a:close/>
                <a:moveTo>
                  <a:pt x="5910551" y="6074742"/>
                </a:moveTo>
                <a:lnTo>
                  <a:pt x="5910551" y="7358177"/>
                </a:lnTo>
                <a:lnTo>
                  <a:pt x="5757349" y="7511379"/>
                </a:lnTo>
                <a:lnTo>
                  <a:pt x="5182001" y="7511377"/>
                </a:lnTo>
                <a:lnTo>
                  <a:pt x="5003026" y="7332401"/>
                </a:lnTo>
                <a:lnTo>
                  <a:pt x="5003026" y="6982268"/>
                </a:lnTo>
                <a:close/>
                <a:moveTo>
                  <a:pt x="1908132" y="5831955"/>
                </a:moveTo>
                <a:lnTo>
                  <a:pt x="1908130" y="6310749"/>
                </a:lnTo>
                <a:lnTo>
                  <a:pt x="1775690" y="6178307"/>
                </a:lnTo>
                <a:cubicBezTo>
                  <a:pt x="1716619" y="6119238"/>
                  <a:pt x="1716621" y="6023466"/>
                  <a:pt x="1775690" y="5964396"/>
                </a:cubicBezTo>
                <a:close/>
                <a:moveTo>
                  <a:pt x="4909946" y="5660278"/>
                </a:moveTo>
                <a:lnTo>
                  <a:pt x="4909946" y="6848185"/>
                </a:lnTo>
                <a:cubicBezTo>
                  <a:pt x="4909946" y="6931721"/>
                  <a:pt x="4842226" y="6999441"/>
                  <a:pt x="4758689" y="6999442"/>
                </a:cubicBezTo>
                <a:lnTo>
                  <a:pt x="4153678" y="6999442"/>
                </a:lnTo>
                <a:cubicBezTo>
                  <a:pt x="4070141" y="6999441"/>
                  <a:pt x="4002421" y="6931721"/>
                  <a:pt x="4002421" y="6848185"/>
                </a:cubicBezTo>
                <a:lnTo>
                  <a:pt x="4002421" y="6567804"/>
                </a:lnTo>
                <a:close/>
                <a:moveTo>
                  <a:pt x="907527" y="5417489"/>
                </a:moveTo>
                <a:lnTo>
                  <a:pt x="907527" y="5870848"/>
                </a:lnTo>
                <a:cubicBezTo>
                  <a:pt x="907527" y="5954386"/>
                  <a:pt x="839805" y="6022107"/>
                  <a:pt x="756268" y="6022107"/>
                </a:cubicBezTo>
                <a:lnTo>
                  <a:pt x="302909" y="6022107"/>
                </a:lnTo>
                <a:close/>
                <a:moveTo>
                  <a:pt x="3909342" y="5245814"/>
                </a:moveTo>
                <a:lnTo>
                  <a:pt x="3909342" y="6529248"/>
                </a:lnTo>
                <a:lnTo>
                  <a:pt x="3001815" y="7436773"/>
                </a:lnTo>
                <a:lnTo>
                  <a:pt x="3001815" y="6153340"/>
                </a:lnTo>
                <a:close/>
                <a:moveTo>
                  <a:pt x="6911156" y="5074138"/>
                </a:moveTo>
                <a:lnTo>
                  <a:pt x="6911156" y="6033738"/>
                </a:lnTo>
                <a:cubicBezTo>
                  <a:pt x="6911156" y="6117275"/>
                  <a:pt x="6843436" y="6184995"/>
                  <a:pt x="6759899" y="6184997"/>
                </a:cubicBezTo>
                <a:lnTo>
                  <a:pt x="6154888" y="6184996"/>
                </a:lnTo>
                <a:cubicBezTo>
                  <a:pt x="6071351" y="6184995"/>
                  <a:pt x="6003631" y="6117275"/>
                  <a:pt x="6003631" y="6033738"/>
                </a:cubicBezTo>
                <a:lnTo>
                  <a:pt x="6003631" y="5981663"/>
                </a:lnTo>
                <a:close/>
                <a:moveTo>
                  <a:pt x="2908736" y="4831349"/>
                </a:moveTo>
                <a:lnTo>
                  <a:pt x="2908736" y="6033738"/>
                </a:lnTo>
                <a:cubicBezTo>
                  <a:pt x="2908736" y="6117275"/>
                  <a:pt x="2841016" y="6184995"/>
                  <a:pt x="2757479" y="6184996"/>
                </a:cubicBezTo>
                <a:lnTo>
                  <a:pt x="2152468" y="6184997"/>
                </a:lnTo>
                <a:cubicBezTo>
                  <a:pt x="2068931" y="6184995"/>
                  <a:pt x="2001211" y="6117275"/>
                  <a:pt x="2001211" y="6033738"/>
                </a:cubicBezTo>
                <a:lnTo>
                  <a:pt x="2001211" y="5738876"/>
                </a:lnTo>
                <a:close/>
                <a:moveTo>
                  <a:pt x="5910551" y="4659673"/>
                </a:moveTo>
                <a:lnTo>
                  <a:pt x="5910551" y="5943108"/>
                </a:lnTo>
                <a:lnTo>
                  <a:pt x="5003026" y="6850633"/>
                </a:lnTo>
                <a:lnTo>
                  <a:pt x="5003025" y="5567199"/>
                </a:lnTo>
                <a:close/>
                <a:moveTo>
                  <a:pt x="1908132" y="4416885"/>
                </a:moveTo>
                <a:lnTo>
                  <a:pt x="1908130" y="5700320"/>
                </a:lnTo>
                <a:lnTo>
                  <a:pt x="1000607" y="6607844"/>
                </a:lnTo>
                <a:lnTo>
                  <a:pt x="1000607" y="5324409"/>
                </a:lnTo>
                <a:close/>
                <a:moveTo>
                  <a:pt x="4909946" y="4245208"/>
                </a:moveTo>
                <a:lnTo>
                  <a:pt x="4909946" y="5528644"/>
                </a:lnTo>
                <a:lnTo>
                  <a:pt x="4002421" y="6436169"/>
                </a:lnTo>
                <a:lnTo>
                  <a:pt x="4002421" y="5152734"/>
                </a:lnTo>
                <a:close/>
                <a:moveTo>
                  <a:pt x="7888458" y="4159490"/>
                </a:moveTo>
                <a:lnTo>
                  <a:pt x="7911762" y="4164024"/>
                </a:lnTo>
                <a:lnTo>
                  <a:pt x="7911760" y="5356968"/>
                </a:lnTo>
                <a:lnTo>
                  <a:pt x="7735290" y="5533439"/>
                </a:lnTo>
                <a:lnTo>
                  <a:pt x="7155495" y="5533438"/>
                </a:lnTo>
                <a:cubicBezTo>
                  <a:pt x="7071957" y="5533438"/>
                  <a:pt x="7004237" y="5465718"/>
                  <a:pt x="7004237" y="5382179"/>
                </a:cubicBezTo>
                <a:lnTo>
                  <a:pt x="7004235" y="4981058"/>
                </a:lnTo>
                <a:lnTo>
                  <a:pt x="7781502" y="4203791"/>
                </a:lnTo>
                <a:cubicBezTo>
                  <a:pt x="7811036" y="4174257"/>
                  <a:pt x="7849748" y="4159487"/>
                  <a:pt x="7888458" y="4159490"/>
                </a:cubicBezTo>
                <a:close/>
                <a:moveTo>
                  <a:pt x="907528" y="4017087"/>
                </a:moveTo>
                <a:lnTo>
                  <a:pt x="907528" y="4143676"/>
                </a:lnTo>
                <a:lnTo>
                  <a:pt x="903294" y="4137299"/>
                </a:lnTo>
                <a:cubicBezTo>
                  <a:pt x="888528" y="4100884"/>
                  <a:pt x="888528" y="4059879"/>
                  <a:pt x="903294" y="4023464"/>
                </a:cubicBezTo>
                <a:close/>
                <a:moveTo>
                  <a:pt x="3909340" y="3830744"/>
                </a:moveTo>
                <a:lnTo>
                  <a:pt x="3909342" y="5114180"/>
                </a:lnTo>
                <a:lnTo>
                  <a:pt x="3001815" y="6021705"/>
                </a:lnTo>
                <a:lnTo>
                  <a:pt x="3001815" y="4738270"/>
                </a:lnTo>
                <a:close/>
                <a:moveTo>
                  <a:pt x="6911156" y="3659068"/>
                </a:moveTo>
                <a:lnTo>
                  <a:pt x="6911156" y="4942503"/>
                </a:lnTo>
                <a:lnTo>
                  <a:pt x="6003631" y="5850028"/>
                </a:lnTo>
                <a:lnTo>
                  <a:pt x="6003631" y="4566594"/>
                </a:lnTo>
                <a:close/>
                <a:moveTo>
                  <a:pt x="2908736" y="3416280"/>
                </a:moveTo>
                <a:lnTo>
                  <a:pt x="2908736" y="4699714"/>
                </a:lnTo>
                <a:lnTo>
                  <a:pt x="2001211" y="5607241"/>
                </a:lnTo>
                <a:lnTo>
                  <a:pt x="2001211" y="4323806"/>
                </a:lnTo>
                <a:close/>
                <a:moveTo>
                  <a:pt x="5910551" y="3244605"/>
                </a:moveTo>
                <a:lnTo>
                  <a:pt x="5910551" y="4528038"/>
                </a:lnTo>
                <a:lnTo>
                  <a:pt x="5003025" y="5435564"/>
                </a:lnTo>
                <a:lnTo>
                  <a:pt x="5003025" y="4152129"/>
                </a:lnTo>
                <a:close/>
                <a:moveTo>
                  <a:pt x="1908130" y="3001816"/>
                </a:moveTo>
                <a:lnTo>
                  <a:pt x="1908130" y="4285252"/>
                </a:lnTo>
                <a:lnTo>
                  <a:pt x="1578238" y="4615144"/>
                </a:lnTo>
                <a:cubicBezTo>
                  <a:pt x="1519168" y="4674214"/>
                  <a:pt x="1423396" y="4674214"/>
                  <a:pt x="1364327" y="4615144"/>
                </a:cubicBezTo>
                <a:lnTo>
                  <a:pt x="1000607" y="4251423"/>
                </a:lnTo>
                <a:lnTo>
                  <a:pt x="1000607" y="3909340"/>
                </a:lnTo>
                <a:close/>
                <a:moveTo>
                  <a:pt x="4909946" y="2830140"/>
                </a:moveTo>
                <a:lnTo>
                  <a:pt x="4909946" y="4113574"/>
                </a:lnTo>
                <a:lnTo>
                  <a:pt x="4002421" y="5021100"/>
                </a:lnTo>
                <a:lnTo>
                  <a:pt x="4002421" y="3737665"/>
                </a:lnTo>
                <a:close/>
                <a:moveTo>
                  <a:pt x="7004235" y="2817713"/>
                </a:moveTo>
                <a:lnTo>
                  <a:pt x="7205601" y="3019078"/>
                </a:lnTo>
                <a:cubicBezTo>
                  <a:pt x="7264672" y="3078148"/>
                  <a:pt x="7264672" y="3173919"/>
                  <a:pt x="7205601" y="3232989"/>
                </a:cubicBezTo>
                <a:lnTo>
                  <a:pt x="7004235" y="3434353"/>
                </a:lnTo>
                <a:close/>
                <a:moveTo>
                  <a:pt x="707289" y="2787591"/>
                </a:moveTo>
                <a:lnTo>
                  <a:pt x="756268" y="2787591"/>
                </a:lnTo>
                <a:cubicBezTo>
                  <a:pt x="839806" y="2787593"/>
                  <a:pt x="907528" y="2855314"/>
                  <a:pt x="907527" y="2938850"/>
                </a:cubicBezTo>
                <a:lnTo>
                  <a:pt x="907527" y="3870786"/>
                </a:lnTo>
                <a:lnTo>
                  <a:pt x="294802" y="4483510"/>
                </a:lnTo>
                <a:cubicBezTo>
                  <a:pt x="235734" y="4542579"/>
                  <a:pt x="139962" y="4542579"/>
                  <a:pt x="80891" y="4483510"/>
                </a:cubicBezTo>
                <a:lnTo>
                  <a:pt x="0" y="4402619"/>
                </a:lnTo>
                <a:lnTo>
                  <a:pt x="0" y="3494880"/>
                </a:lnTo>
                <a:close/>
                <a:moveTo>
                  <a:pt x="575655" y="2787591"/>
                </a:moveTo>
                <a:lnTo>
                  <a:pt x="278350" y="3084897"/>
                </a:lnTo>
                <a:cubicBezTo>
                  <a:pt x="219281" y="3143965"/>
                  <a:pt x="123507" y="3143964"/>
                  <a:pt x="64438" y="3084895"/>
                </a:cubicBezTo>
                <a:lnTo>
                  <a:pt x="0" y="3020457"/>
                </a:lnTo>
                <a:lnTo>
                  <a:pt x="0" y="2938848"/>
                </a:lnTo>
                <a:cubicBezTo>
                  <a:pt x="0" y="2855314"/>
                  <a:pt x="67724" y="2787593"/>
                  <a:pt x="151259" y="2787593"/>
                </a:cubicBezTo>
                <a:close/>
                <a:moveTo>
                  <a:pt x="7872002" y="2760875"/>
                </a:moveTo>
                <a:lnTo>
                  <a:pt x="7911760" y="2768611"/>
                </a:lnTo>
                <a:lnTo>
                  <a:pt x="7911760" y="3941898"/>
                </a:lnTo>
                <a:lnTo>
                  <a:pt x="7004235" y="4849423"/>
                </a:lnTo>
                <a:lnTo>
                  <a:pt x="7004235" y="3565988"/>
                </a:lnTo>
                <a:lnTo>
                  <a:pt x="7765048" y="2805178"/>
                </a:lnTo>
                <a:cubicBezTo>
                  <a:pt x="7794582" y="2775642"/>
                  <a:pt x="7833292" y="2760875"/>
                  <a:pt x="7872002" y="2760875"/>
                </a:cubicBezTo>
                <a:close/>
                <a:moveTo>
                  <a:pt x="6670840" y="2546969"/>
                </a:moveTo>
                <a:cubicBezTo>
                  <a:pt x="6709550" y="2546969"/>
                  <a:pt x="6748260" y="2561736"/>
                  <a:pt x="6777795" y="2591271"/>
                </a:cubicBezTo>
                <a:lnTo>
                  <a:pt x="6911156" y="2724632"/>
                </a:lnTo>
                <a:lnTo>
                  <a:pt x="6911156" y="3527434"/>
                </a:lnTo>
                <a:lnTo>
                  <a:pt x="6003631" y="4434959"/>
                </a:lnTo>
                <a:lnTo>
                  <a:pt x="6003631" y="3151525"/>
                </a:lnTo>
                <a:lnTo>
                  <a:pt x="6563884" y="2591271"/>
                </a:lnTo>
                <a:cubicBezTo>
                  <a:pt x="6593419" y="2561736"/>
                  <a:pt x="6632129" y="2546969"/>
                  <a:pt x="6670840" y="2546969"/>
                </a:cubicBezTo>
                <a:close/>
                <a:moveTo>
                  <a:pt x="3909340" y="2415675"/>
                </a:moveTo>
                <a:lnTo>
                  <a:pt x="3909340" y="3699110"/>
                </a:lnTo>
                <a:lnTo>
                  <a:pt x="3001815" y="4606636"/>
                </a:lnTo>
                <a:lnTo>
                  <a:pt x="3001817" y="3323201"/>
                </a:lnTo>
                <a:close/>
                <a:moveTo>
                  <a:pt x="2908736" y="2001211"/>
                </a:moveTo>
                <a:lnTo>
                  <a:pt x="2908736" y="3284646"/>
                </a:lnTo>
                <a:lnTo>
                  <a:pt x="2001211" y="4192171"/>
                </a:lnTo>
                <a:lnTo>
                  <a:pt x="2001211" y="2908736"/>
                </a:lnTo>
                <a:close/>
                <a:moveTo>
                  <a:pt x="5910551" y="1829534"/>
                </a:moveTo>
                <a:lnTo>
                  <a:pt x="5910551" y="3112969"/>
                </a:lnTo>
                <a:lnTo>
                  <a:pt x="5003025" y="4020495"/>
                </a:lnTo>
                <a:lnTo>
                  <a:pt x="5003025" y="2737060"/>
                </a:lnTo>
                <a:close/>
                <a:moveTo>
                  <a:pt x="1731163" y="1763718"/>
                </a:moveTo>
                <a:lnTo>
                  <a:pt x="1756873" y="1763718"/>
                </a:lnTo>
                <a:cubicBezTo>
                  <a:pt x="1840409" y="1763718"/>
                  <a:pt x="1908132" y="1831439"/>
                  <a:pt x="1908132" y="1914975"/>
                </a:cubicBezTo>
                <a:lnTo>
                  <a:pt x="1908130" y="2870182"/>
                </a:lnTo>
                <a:lnTo>
                  <a:pt x="1000607" y="3777706"/>
                </a:lnTo>
                <a:lnTo>
                  <a:pt x="1000607" y="2494275"/>
                </a:lnTo>
                <a:close/>
                <a:moveTo>
                  <a:pt x="1151863" y="1763718"/>
                </a:moveTo>
                <a:lnTo>
                  <a:pt x="1599529" y="1763718"/>
                </a:lnTo>
                <a:lnTo>
                  <a:pt x="1000607" y="2362639"/>
                </a:lnTo>
                <a:lnTo>
                  <a:pt x="1000609" y="1914975"/>
                </a:lnTo>
                <a:cubicBezTo>
                  <a:pt x="1000607" y="1831438"/>
                  <a:pt x="1068327" y="1763718"/>
                  <a:pt x="1151863" y="1763718"/>
                </a:cubicBezTo>
                <a:close/>
                <a:moveTo>
                  <a:pt x="4909946" y="1415070"/>
                </a:moveTo>
                <a:lnTo>
                  <a:pt x="4909946" y="2698506"/>
                </a:lnTo>
                <a:lnTo>
                  <a:pt x="4002421" y="3606031"/>
                </a:lnTo>
                <a:lnTo>
                  <a:pt x="4002421" y="2322596"/>
                </a:lnTo>
                <a:close/>
                <a:moveTo>
                  <a:pt x="7155494" y="1205240"/>
                </a:moveTo>
                <a:lnTo>
                  <a:pt x="7760504" y="1205240"/>
                </a:lnTo>
                <a:lnTo>
                  <a:pt x="7808575" y="1214945"/>
                </a:lnTo>
                <a:lnTo>
                  <a:pt x="7004235" y="2019285"/>
                </a:lnTo>
                <a:lnTo>
                  <a:pt x="7004235" y="1356497"/>
                </a:lnTo>
                <a:cubicBezTo>
                  <a:pt x="7004235" y="1272963"/>
                  <a:pt x="7071958" y="1205240"/>
                  <a:pt x="7155494" y="1205240"/>
                </a:cubicBezTo>
                <a:close/>
                <a:moveTo>
                  <a:pt x="3909340" y="1000606"/>
                </a:moveTo>
                <a:lnTo>
                  <a:pt x="3909340" y="2284041"/>
                </a:lnTo>
                <a:lnTo>
                  <a:pt x="3001817" y="3191567"/>
                </a:lnTo>
                <a:lnTo>
                  <a:pt x="3001817" y="1908131"/>
                </a:lnTo>
                <a:close/>
                <a:moveTo>
                  <a:pt x="5399014" y="926002"/>
                </a:moveTo>
                <a:lnTo>
                  <a:pt x="5759293" y="926002"/>
                </a:lnTo>
                <a:cubicBezTo>
                  <a:pt x="5842829" y="926002"/>
                  <a:pt x="5910551" y="993721"/>
                  <a:pt x="5910552" y="1077259"/>
                </a:cubicBezTo>
                <a:lnTo>
                  <a:pt x="5910551" y="1697900"/>
                </a:lnTo>
                <a:lnTo>
                  <a:pt x="5003025" y="2605425"/>
                </a:lnTo>
                <a:lnTo>
                  <a:pt x="5003025" y="1321991"/>
                </a:lnTo>
                <a:close/>
                <a:moveTo>
                  <a:pt x="5154284" y="926002"/>
                </a:moveTo>
                <a:lnTo>
                  <a:pt x="5267380" y="926002"/>
                </a:lnTo>
                <a:lnTo>
                  <a:pt x="5003025" y="1190357"/>
                </a:lnTo>
                <a:lnTo>
                  <a:pt x="5003025" y="1077259"/>
                </a:lnTo>
                <a:cubicBezTo>
                  <a:pt x="5003025" y="993721"/>
                  <a:pt x="5070748" y="926002"/>
                  <a:pt x="5154284" y="926002"/>
                </a:cubicBezTo>
                <a:close/>
                <a:moveTo>
                  <a:pt x="6003631" y="829850"/>
                </a:moveTo>
                <a:lnTo>
                  <a:pt x="6284160" y="1110379"/>
                </a:lnTo>
                <a:cubicBezTo>
                  <a:pt x="6343231" y="1169449"/>
                  <a:pt x="6343231" y="1265221"/>
                  <a:pt x="6284160" y="1324290"/>
                </a:cubicBezTo>
                <a:lnTo>
                  <a:pt x="6003631" y="1604821"/>
                </a:lnTo>
                <a:close/>
                <a:moveTo>
                  <a:pt x="6911156" y="828930"/>
                </a:moveTo>
                <a:lnTo>
                  <a:pt x="6911156" y="2112364"/>
                </a:lnTo>
                <a:lnTo>
                  <a:pt x="6003631" y="3019889"/>
                </a:lnTo>
                <a:lnTo>
                  <a:pt x="6003631" y="1736455"/>
                </a:lnTo>
                <a:close/>
                <a:moveTo>
                  <a:pt x="2908736" y="586145"/>
                </a:moveTo>
                <a:lnTo>
                  <a:pt x="2908736" y="1869576"/>
                </a:lnTo>
                <a:lnTo>
                  <a:pt x="2001211" y="2777102"/>
                </a:lnTo>
                <a:lnTo>
                  <a:pt x="2001211" y="1493670"/>
                </a:lnTo>
                <a:close/>
                <a:moveTo>
                  <a:pt x="2001211" y="447374"/>
                </a:moveTo>
                <a:lnTo>
                  <a:pt x="2351584" y="797748"/>
                </a:lnTo>
                <a:cubicBezTo>
                  <a:pt x="2410655" y="856817"/>
                  <a:pt x="2410656" y="952590"/>
                  <a:pt x="2351586" y="1011660"/>
                </a:cubicBezTo>
                <a:lnTo>
                  <a:pt x="2001211" y="1362036"/>
                </a:lnTo>
                <a:close/>
                <a:moveTo>
                  <a:pt x="3248348" y="309186"/>
                </a:moveTo>
                <a:cubicBezTo>
                  <a:pt x="3287056" y="309185"/>
                  <a:pt x="3325766" y="323952"/>
                  <a:pt x="3355301" y="353486"/>
                </a:cubicBezTo>
                <a:lnTo>
                  <a:pt x="3783109" y="781294"/>
                </a:lnTo>
                <a:cubicBezTo>
                  <a:pt x="3842178" y="840363"/>
                  <a:pt x="3842178" y="936135"/>
                  <a:pt x="3783109" y="995205"/>
                </a:cubicBezTo>
                <a:lnTo>
                  <a:pt x="3001817" y="1776497"/>
                </a:lnTo>
                <a:lnTo>
                  <a:pt x="3001817" y="493064"/>
                </a:lnTo>
                <a:lnTo>
                  <a:pt x="3141393" y="353488"/>
                </a:lnTo>
                <a:cubicBezTo>
                  <a:pt x="3170927" y="323953"/>
                  <a:pt x="3209637" y="309186"/>
                  <a:pt x="3248348" y="309186"/>
                </a:cubicBezTo>
                <a:close/>
                <a:moveTo>
                  <a:pt x="4909946" y="0"/>
                </a:moveTo>
                <a:lnTo>
                  <a:pt x="4909946" y="1283436"/>
                </a:lnTo>
                <a:lnTo>
                  <a:pt x="4002421" y="2190961"/>
                </a:lnTo>
                <a:lnTo>
                  <a:pt x="4002421" y="907526"/>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919585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132_custom_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940DAE3-2E6F-4B2A-97A1-B108646E5C94}"/>
              </a:ext>
            </a:extLst>
          </p:cNvPr>
          <p:cNvSpPr>
            <a:spLocks noGrp="1"/>
          </p:cNvSpPr>
          <p:nvPr>
            <p:ph type="pic" sz="quarter" idx="20" hasCustomPrompt="1"/>
          </p:nvPr>
        </p:nvSpPr>
        <p:spPr>
          <a:xfrm>
            <a:off x="13717239" y="5764980"/>
            <a:ext cx="3664426" cy="2911561"/>
          </a:xfrm>
          <a:custGeom>
            <a:avLst/>
            <a:gdLst>
              <a:gd name="connsiteX0" fmla="*/ 0 w 3664426"/>
              <a:gd name="connsiteY0" fmla="*/ 0 h 7267433"/>
              <a:gd name="connsiteX1" fmla="*/ 3664426 w 3664426"/>
              <a:gd name="connsiteY1" fmla="*/ 0 h 7267433"/>
              <a:gd name="connsiteX2" fmla="*/ 3664426 w 3664426"/>
              <a:gd name="connsiteY2" fmla="*/ 7267433 h 7267433"/>
              <a:gd name="connsiteX3" fmla="*/ 0 w 3664426"/>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6" h="7267433">
                <a:moveTo>
                  <a:pt x="0" y="0"/>
                </a:moveTo>
                <a:lnTo>
                  <a:pt x="3664426" y="0"/>
                </a:lnTo>
                <a:lnTo>
                  <a:pt x="3664426"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4" name="Picture Placeholder 13">
            <a:extLst>
              <a:ext uri="{FF2B5EF4-FFF2-40B4-BE49-F238E27FC236}">
                <a16:creationId xmlns:a16="http://schemas.microsoft.com/office/drawing/2014/main" id="{BCC90FC5-9ABC-49ED-8C0F-C5AB6D484715}"/>
              </a:ext>
            </a:extLst>
          </p:cNvPr>
          <p:cNvSpPr>
            <a:spLocks noGrp="1"/>
          </p:cNvSpPr>
          <p:nvPr>
            <p:ph type="pic" sz="quarter" idx="19" hasCustomPrompt="1"/>
          </p:nvPr>
        </p:nvSpPr>
        <p:spPr>
          <a:xfrm>
            <a:off x="9459136" y="5764980"/>
            <a:ext cx="3664427" cy="2911561"/>
          </a:xfrm>
          <a:custGeom>
            <a:avLst/>
            <a:gdLst>
              <a:gd name="connsiteX0" fmla="*/ 0 w 3664427"/>
              <a:gd name="connsiteY0" fmla="*/ 0 h 7267433"/>
              <a:gd name="connsiteX1" fmla="*/ 3664427 w 3664427"/>
              <a:gd name="connsiteY1" fmla="*/ 0 h 7267433"/>
              <a:gd name="connsiteX2" fmla="*/ 3664427 w 3664427"/>
              <a:gd name="connsiteY2" fmla="*/ 7267433 h 7267433"/>
              <a:gd name="connsiteX3" fmla="*/ 0 w 3664427"/>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7" h="7267433">
                <a:moveTo>
                  <a:pt x="0" y="0"/>
                </a:moveTo>
                <a:lnTo>
                  <a:pt x="3664427" y="0"/>
                </a:lnTo>
                <a:lnTo>
                  <a:pt x="3664427"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2" name="Picture Placeholder 11">
            <a:extLst>
              <a:ext uri="{FF2B5EF4-FFF2-40B4-BE49-F238E27FC236}">
                <a16:creationId xmlns:a16="http://schemas.microsoft.com/office/drawing/2014/main" id="{EFC54197-49A6-4F6F-9F19-4A85C26FB94A}"/>
              </a:ext>
            </a:extLst>
          </p:cNvPr>
          <p:cNvSpPr>
            <a:spLocks noGrp="1"/>
          </p:cNvSpPr>
          <p:nvPr>
            <p:ph type="pic" sz="quarter" idx="14" hasCustomPrompt="1"/>
          </p:nvPr>
        </p:nvSpPr>
        <p:spPr>
          <a:xfrm>
            <a:off x="5201033" y="5764980"/>
            <a:ext cx="3664427" cy="2911561"/>
          </a:xfrm>
          <a:custGeom>
            <a:avLst/>
            <a:gdLst>
              <a:gd name="connsiteX0" fmla="*/ 0 w 3664427"/>
              <a:gd name="connsiteY0" fmla="*/ 0 h 7267433"/>
              <a:gd name="connsiteX1" fmla="*/ 3664427 w 3664427"/>
              <a:gd name="connsiteY1" fmla="*/ 0 h 7267433"/>
              <a:gd name="connsiteX2" fmla="*/ 3664427 w 3664427"/>
              <a:gd name="connsiteY2" fmla="*/ 7267433 h 7267433"/>
              <a:gd name="connsiteX3" fmla="*/ 0 w 3664427"/>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7" h="7267433">
                <a:moveTo>
                  <a:pt x="0" y="0"/>
                </a:moveTo>
                <a:lnTo>
                  <a:pt x="3664427" y="0"/>
                </a:lnTo>
                <a:lnTo>
                  <a:pt x="3664427"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7" name="Picture Placeholder 6">
            <a:extLst>
              <a:ext uri="{FF2B5EF4-FFF2-40B4-BE49-F238E27FC236}">
                <a16:creationId xmlns:a16="http://schemas.microsoft.com/office/drawing/2014/main" id="{8B6E154B-7E21-44C4-80A4-01092FD7ECEE}"/>
              </a:ext>
            </a:extLst>
          </p:cNvPr>
          <p:cNvSpPr>
            <a:spLocks noGrp="1"/>
          </p:cNvSpPr>
          <p:nvPr>
            <p:ph type="pic" sz="quarter" idx="18" hasCustomPrompt="1"/>
          </p:nvPr>
        </p:nvSpPr>
        <p:spPr>
          <a:xfrm>
            <a:off x="942929" y="5764980"/>
            <a:ext cx="3664428" cy="2911561"/>
          </a:xfrm>
          <a:custGeom>
            <a:avLst/>
            <a:gdLst>
              <a:gd name="connsiteX0" fmla="*/ 0 w 3664428"/>
              <a:gd name="connsiteY0" fmla="*/ 0 h 7267433"/>
              <a:gd name="connsiteX1" fmla="*/ 3664428 w 3664428"/>
              <a:gd name="connsiteY1" fmla="*/ 0 h 7267433"/>
              <a:gd name="connsiteX2" fmla="*/ 3664428 w 3664428"/>
              <a:gd name="connsiteY2" fmla="*/ 7267433 h 7267433"/>
              <a:gd name="connsiteX3" fmla="*/ 0 w 3664428"/>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8" h="7267433">
                <a:moveTo>
                  <a:pt x="0" y="0"/>
                </a:moveTo>
                <a:lnTo>
                  <a:pt x="3664428" y="0"/>
                </a:lnTo>
                <a:lnTo>
                  <a:pt x="3664428"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6" name="Picture Placeholder 5">
            <a:extLst>
              <a:ext uri="{FF2B5EF4-FFF2-40B4-BE49-F238E27FC236}">
                <a16:creationId xmlns:a16="http://schemas.microsoft.com/office/drawing/2014/main" id="{772483AB-9B34-4C1E-BD2C-3283AA72B45B}"/>
              </a:ext>
            </a:extLst>
          </p:cNvPr>
          <p:cNvSpPr>
            <a:spLocks noGrp="1"/>
          </p:cNvSpPr>
          <p:nvPr>
            <p:ph type="pic" sz="quarter" idx="21" hasCustomPrompt="1"/>
          </p:nvPr>
        </p:nvSpPr>
        <p:spPr>
          <a:xfrm>
            <a:off x="13717239" y="1962371"/>
            <a:ext cx="3664426" cy="2911561"/>
          </a:xfrm>
          <a:custGeom>
            <a:avLst/>
            <a:gdLst>
              <a:gd name="connsiteX0" fmla="*/ 0 w 3664426"/>
              <a:gd name="connsiteY0" fmla="*/ 0 h 7267433"/>
              <a:gd name="connsiteX1" fmla="*/ 3664426 w 3664426"/>
              <a:gd name="connsiteY1" fmla="*/ 0 h 7267433"/>
              <a:gd name="connsiteX2" fmla="*/ 3664426 w 3664426"/>
              <a:gd name="connsiteY2" fmla="*/ 7267433 h 7267433"/>
              <a:gd name="connsiteX3" fmla="*/ 0 w 3664426"/>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6" h="7267433">
                <a:moveTo>
                  <a:pt x="0" y="0"/>
                </a:moveTo>
                <a:lnTo>
                  <a:pt x="3664426" y="0"/>
                </a:lnTo>
                <a:lnTo>
                  <a:pt x="3664426"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8" name="Picture Placeholder 7">
            <a:extLst>
              <a:ext uri="{FF2B5EF4-FFF2-40B4-BE49-F238E27FC236}">
                <a16:creationId xmlns:a16="http://schemas.microsoft.com/office/drawing/2014/main" id="{8725B09D-15C1-4B22-A926-FB4ACDB48F3B}"/>
              </a:ext>
            </a:extLst>
          </p:cNvPr>
          <p:cNvSpPr>
            <a:spLocks noGrp="1"/>
          </p:cNvSpPr>
          <p:nvPr>
            <p:ph type="pic" sz="quarter" idx="22" hasCustomPrompt="1"/>
          </p:nvPr>
        </p:nvSpPr>
        <p:spPr>
          <a:xfrm>
            <a:off x="9459136" y="1962371"/>
            <a:ext cx="3664427" cy="2911561"/>
          </a:xfrm>
          <a:custGeom>
            <a:avLst/>
            <a:gdLst>
              <a:gd name="connsiteX0" fmla="*/ 0 w 3664427"/>
              <a:gd name="connsiteY0" fmla="*/ 0 h 7267433"/>
              <a:gd name="connsiteX1" fmla="*/ 3664427 w 3664427"/>
              <a:gd name="connsiteY1" fmla="*/ 0 h 7267433"/>
              <a:gd name="connsiteX2" fmla="*/ 3664427 w 3664427"/>
              <a:gd name="connsiteY2" fmla="*/ 7267433 h 7267433"/>
              <a:gd name="connsiteX3" fmla="*/ 0 w 3664427"/>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7" h="7267433">
                <a:moveTo>
                  <a:pt x="0" y="0"/>
                </a:moveTo>
                <a:lnTo>
                  <a:pt x="3664427" y="0"/>
                </a:lnTo>
                <a:lnTo>
                  <a:pt x="3664427"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9" name="Picture Placeholder 8">
            <a:extLst>
              <a:ext uri="{FF2B5EF4-FFF2-40B4-BE49-F238E27FC236}">
                <a16:creationId xmlns:a16="http://schemas.microsoft.com/office/drawing/2014/main" id="{94354844-75DD-47F9-BBC1-5D4A60A7C1D6}"/>
              </a:ext>
            </a:extLst>
          </p:cNvPr>
          <p:cNvSpPr>
            <a:spLocks noGrp="1"/>
          </p:cNvSpPr>
          <p:nvPr>
            <p:ph type="pic" sz="quarter" idx="23" hasCustomPrompt="1"/>
          </p:nvPr>
        </p:nvSpPr>
        <p:spPr>
          <a:xfrm>
            <a:off x="5201033" y="1962371"/>
            <a:ext cx="3664427" cy="2911561"/>
          </a:xfrm>
          <a:custGeom>
            <a:avLst/>
            <a:gdLst>
              <a:gd name="connsiteX0" fmla="*/ 0 w 3664427"/>
              <a:gd name="connsiteY0" fmla="*/ 0 h 7267433"/>
              <a:gd name="connsiteX1" fmla="*/ 3664427 w 3664427"/>
              <a:gd name="connsiteY1" fmla="*/ 0 h 7267433"/>
              <a:gd name="connsiteX2" fmla="*/ 3664427 w 3664427"/>
              <a:gd name="connsiteY2" fmla="*/ 7267433 h 7267433"/>
              <a:gd name="connsiteX3" fmla="*/ 0 w 3664427"/>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7" h="7267433">
                <a:moveTo>
                  <a:pt x="0" y="0"/>
                </a:moveTo>
                <a:lnTo>
                  <a:pt x="3664427" y="0"/>
                </a:lnTo>
                <a:lnTo>
                  <a:pt x="3664427"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0" name="Picture Placeholder 9">
            <a:extLst>
              <a:ext uri="{FF2B5EF4-FFF2-40B4-BE49-F238E27FC236}">
                <a16:creationId xmlns:a16="http://schemas.microsoft.com/office/drawing/2014/main" id="{FC96DBC8-06E0-4CCE-A2FF-D0179F05561E}"/>
              </a:ext>
            </a:extLst>
          </p:cNvPr>
          <p:cNvSpPr>
            <a:spLocks noGrp="1"/>
          </p:cNvSpPr>
          <p:nvPr>
            <p:ph type="pic" sz="quarter" idx="24" hasCustomPrompt="1"/>
          </p:nvPr>
        </p:nvSpPr>
        <p:spPr>
          <a:xfrm>
            <a:off x="942929" y="1962371"/>
            <a:ext cx="3664428" cy="2911561"/>
          </a:xfrm>
          <a:custGeom>
            <a:avLst/>
            <a:gdLst>
              <a:gd name="connsiteX0" fmla="*/ 0 w 3664428"/>
              <a:gd name="connsiteY0" fmla="*/ 0 h 7267433"/>
              <a:gd name="connsiteX1" fmla="*/ 3664428 w 3664428"/>
              <a:gd name="connsiteY1" fmla="*/ 0 h 7267433"/>
              <a:gd name="connsiteX2" fmla="*/ 3664428 w 3664428"/>
              <a:gd name="connsiteY2" fmla="*/ 7267433 h 7267433"/>
              <a:gd name="connsiteX3" fmla="*/ 0 w 3664428"/>
              <a:gd name="connsiteY3" fmla="*/ 7267433 h 7267433"/>
            </a:gdLst>
            <a:ahLst/>
            <a:cxnLst>
              <a:cxn ang="0">
                <a:pos x="connsiteX0" y="connsiteY0"/>
              </a:cxn>
              <a:cxn ang="0">
                <a:pos x="connsiteX1" y="connsiteY1"/>
              </a:cxn>
              <a:cxn ang="0">
                <a:pos x="connsiteX2" y="connsiteY2"/>
              </a:cxn>
              <a:cxn ang="0">
                <a:pos x="connsiteX3" y="connsiteY3"/>
              </a:cxn>
            </a:cxnLst>
            <a:rect l="l" t="t" r="r" b="b"/>
            <a:pathLst>
              <a:path w="3664428" h="7267433">
                <a:moveTo>
                  <a:pt x="0" y="0"/>
                </a:moveTo>
                <a:lnTo>
                  <a:pt x="3664428" y="0"/>
                </a:lnTo>
                <a:lnTo>
                  <a:pt x="3664428" y="7267433"/>
                </a:lnTo>
                <a:lnTo>
                  <a:pt x="0" y="726743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2029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ppt_x"/>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0" fill="hold"/>
                                        <p:tgtEl>
                                          <p:spTgt spid="14"/>
                                        </p:tgtEl>
                                        <p:attrNameLst>
                                          <p:attrName>ppt_x</p:attrName>
                                        </p:attrNameLst>
                                      </p:cBhvr>
                                      <p:tavLst>
                                        <p:tav tm="0">
                                          <p:val>
                                            <p:strVal val="#ppt_x"/>
                                          </p:val>
                                        </p:tav>
                                        <p:tav tm="100000">
                                          <p:val>
                                            <p:strVal val="#ppt_x"/>
                                          </p:val>
                                        </p:tav>
                                      </p:tavLst>
                                    </p:anim>
                                    <p:anim calcmode="lin" valueType="num">
                                      <p:cBhvr additive="base">
                                        <p:cTn id="3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2" grpId="0" animBg="1"/>
      <p:bldP spid="7" grpId="0" animBg="1"/>
      <p:bldP spid="6" grpId="0" animBg="1"/>
      <p:bldP spid="8" grpId="0" animBg="1"/>
      <p:bldP spid="9" grpId="0" animBg="1"/>
      <p:bldP spid="10" grpId="0" animBg="1"/>
    </p:bld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8C6C1AC-27A4-4546-A90D-6810D856DCB7}"/>
              </a:ext>
            </a:extLst>
          </p:cNvPr>
          <p:cNvSpPr>
            <a:spLocks noGrp="1"/>
          </p:cNvSpPr>
          <p:nvPr>
            <p:ph type="pic" sz="quarter" idx="15" hasCustomPrompt="1"/>
          </p:nvPr>
        </p:nvSpPr>
        <p:spPr>
          <a:xfrm>
            <a:off x="5617710" y="0"/>
            <a:ext cx="9489138" cy="10286999"/>
          </a:xfrm>
          <a:custGeom>
            <a:avLst/>
            <a:gdLst>
              <a:gd name="connsiteX0" fmla="*/ 4399221 w 9489138"/>
              <a:gd name="connsiteY0" fmla="*/ 9694015 h 10286999"/>
              <a:gd name="connsiteX1" fmla="*/ 4542216 w 9489138"/>
              <a:gd name="connsiteY1" fmla="*/ 10043212 h 10286999"/>
              <a:gd name="connsiteX2" fmla="*/ 4399221 w 9489138"/>
              <a:gd name="connsiteY2" fmla="*/ 9694015 h 10286999"/>
              <a:gd name="connsiteX3" fmla="*/ 4486930 w 9489138"/>
              <a:gd name="connsiteY3" fmla="*/ 9047852 h 10286999"/>
              <a:gd name="connsiteX4" fmla="*/ 4601223 w 9489138"/>
              <a:gd name="connsiteY4" fmla="*/ 9374755 h 10286999"/>
              <a:gd name="connsiteX5" fmla="*/ 1180290 w 9489138"/>
              <a:gd name="connsiteY5" fmla="*/ 8919406 h 10286999"/>
              <a:gd name="connsiteX6" fmla="*/ 1205075 w 9489138"/>
              <a:gd name="connsiteY6" fmla="*/ 9087475 h 10286999"/>
              <a:gd name="connsiteX7" fmla="*/ 1294447 w 9489138"/>
              <a:gd name="connsiteY7" fmla="*/ 9305728 h 10286999"/>
              <a:gd name="connsiteX8" fmla="*/ 7880891 w 9489138"/>
              <a:gd name="connsiteY8" fmla="*/ 8708411 h 10286999"/>
              <a:gd name="connsiteX9" fmla="*/ 8024019 w 9489138"/>
              <a:gd name="connsiteY9" fmla="*/ 8998185 h 10286999"/>
              <a:gd name="connsiteX10" fmla="*/ 7880891 w 9489138"/>
              <a:gd name="connsiteY10" fmla="*/ 8708411 h 10286999"/>
              <a:gd name="connsiteX11" fmla="*/ 3685823 w 9489138"/>
              <a:gd name="connsiteY11" fmla="*/ 7234953 h 10286999"/>
              <a:gd name="connsiteX12" fmla="*/ 3781710 w 9489138"/>
              <a:gd name="connsiteY12" fmla="*/ 7755889 h 10286999"/>
              <a:gd name="connsiteX13" fmla="*/ 4028307 w 9489138"/>
              <a:gd name="connsiteY13" fmla="*/ 8393909 h 10286999"/>
              <a:gd name="connsiteX14" fmla="*/ 3800250 w 9489138"/>
              <a:gd name="connsiteY14" fmla="*/ 7502429 h 10286999"/>
              <a:gd name="connsiteX15" fmla="*/ 382376 w 9489138"/>
              <a:gd name="connsiteY15" fmla="*/ 5680382 h 10286999"/>
              <a:gd name="connsiteX16" fmla="*/ 482133 w 9489138"/>
              <a:gd name="connsiteY16" fmla="*/ 6294573 h 10286999"/>
              <a:gd name="connsiteX17" fmla="*/ 465642 w 9489138"/>
              <a:gd name="connsiteY17" fmla="*/ 6217558 h 10286999"/>
              <a:gd name="connsiteX18" fmla="*/ 382376 w 9489138"/>
              <a:gd name="connsiteY18" fmla="*/ 5680382 h 10286999"/>
              <a:gd name="connsiteX19" fmla="*/ 2913286 w 9489138"/>
              <a:gd name="connsiteY19" fmla="*/ 5503786 h 10286999"/>
              <a:gd name="connsiteX20" fmla="*/ 3152100 w 9489138"/>
              <a:gd name="connsiteY20" fmla="*/ 6403624 h 10286999"/>
              <a:gd name="connsiteX21" fmla="*/ 2941990 w 9489138"/>
              <a:gd name="connsiteY21" fmla="*/ 5526087 h 10286999"/>
              <a:gd name="connsiteX22" fmla="*/ 6191749 w 9489138"/>
              <a:gd name="connsiteY22" fmla="*/ 5372240 h 10286999"/>
              <a:gd name="connsiteX23" fmla="*/ 8023483 w 9489138"/>
              <a:gd name="connsiteY23" fmla="*/ 9235875 h 10286999"/>
              <a:gd name="connsiteX24" fmla="*/ 6191749 w 9489138"/>
              <a:gd name="connsiteY24" fmla="*/ 5372240 h 10286999"/>
              <a:gd name="connsiteX25" fmla="*/ 2716334 w 9489138"/>
              <a:gd name="connsiteY25" fmla="*/ 3565013 h 10286999"/>
              <a:gd name="connsiteX26" fmla="*/ 2629813 w 9489138"/>
              <a:gd name="connsiteY26" fmla="*/ 3676375 h 10286999"/>
              <a:gd name="connsiteX27" fmla="*/ 2658124 w 9489138"/>
              <a:gd name="connsiteY27" fmla="*/ 3876932 h 10286999"/>
              <a:gd name="connsiteX28" fmla="*/ 2801655 w 9489138"/>
              <a:gd name="connsiteY28" fmla="*/ 3988443 h 10286999"/>
              <a:gd name="connsiteX29" fmla="*/ 2716334 w 9489138"/>
              <a:gd name="connsiteY29" fmla="*/ 3565013 h 10286999"/>
              <a:gd name="connsiteX30" fmla="*/ 531352 w 9489138"/>
              <a:gd name="connsiteY30" fmla="*/ 3355596 h 10286999"/>
              <a:gd name="connsiteX31" fmla="*/ 530951 w 9489138"/>
              <a:gd name="connsiteY31" fmla="*/ 3533865 h 10286999"/>
              <a:gd name="connsiteX32" fmla="*/ 587961 w 9489138"/>
              <a:gd name="connsiteY32" fmla="*/ 3756729 h 10286999"/>
              <a:gd name="connsiteX33" fmla="*/ 588363 w 9489138"/>
              <a:gd name="connsiteY33" fmla="*/ 3578470 h 10286999"/>
              <a:gd name="connsiteX34" fmla="*/ 5937519 w 9489138"/>
              <a:gd name="connsiteY34" fmla="*/ 3329440 h 10286999"/>
              <a:gd name="connsiteX35" fmla="*/ 5677570 w 9489138"/>
              <a:gd name="connsiteY35" fmla="*/ 3841785 h 10286999"/>
              <a:gd name="connsiteX36" fmla="*/ 6159997 w 9489138"/>
              <a:gd name="connsiteY36" fmla="*/ 5060420 h 10286999"/>
              <a:gd name="connsiteX37" fmla="*/ 5937519 w 9489138"/>
              <a:gd name="connsiteY37" fmla="*/ 3329440 h 10286999"/>
              <a:gd name="connsiteX38" fmla="*/ 3292708 w 9489138"/>
              <a:gd name="connsiteY38" fmla="*/ 3000879 h 10286999"/>
              <a:gd name="connsiteX39" fmla="*/ 3292310 w 9489138"/>
              <a:gd name="connsiteY39" fmla="*/ 3179146 h 10286999"/>
              <a:gd name="connsiteX40" fmla="*/ 3320618 w 9489138"/>
              <a:gd name="connsiteY40" fmla="*/ 3379717 h 10286999"/>
              <a:gd name="connsiteX41" fmla="*/ 3321283 w 9489138"/>
              <a:gd name="connsiteY41" fmla="*/ 3082605 h 10286999"/>
              <a:gd name="connsiteX42" fmla="*/ 1452597 w 9489138"/>
              <a:gd name="connsiteY42" fmla="*/ 2880827 h 10286999"/>
              <a:gd name="connsiteX43" fmla="*/ 1434261 w 9489138"/>
              <a:gd name="connsiteY43" fmla="*/ 3045151 h 10286999"/>
              <a:gd name="connsiteX44" fmla="*/ 1438975 w 9489138"/>
              <a:gd name="connsiteY44" fmla="*/ 3072528 h 10286999"/>
              <a:gd name="connsiteX45" fmla="*/ 1480510 w 9489138"/>
              <a:gd name="connsiteY45" fmla="*/ 3259660 h 10286999"/>
              <a:gd name="connsiteX46" fmla="*/ 1107734 w 9489138"/>
              <a:gd name="connsiteY46" fmla="*/ 2791462 h 10286999"/>
              <a:gd name="connsiteX47" fmla="*/ 1078223 w 9489138"/>
              <a:gd name="connsiteY47" fmla="*/ 3125692 h 10286999"/>
              <a:gd name="connsiteX48" fmla="*/ 1198868 w 9489138"/>
              <a:gd name="connsiteY48" fmla="*/ 4381555 h 10286999"/>
              <a:gd name="connsiteX49" fmla="*/ 1218969 w 9489138"/>
              <a:gd name="connsiteY49" fmla="*/ 4485060 h 10286999"/>
              <a:gd name="connsiteX50" fmla="*/ 1472551 w 9489138"/>
              <a:gd name="connsiteY50" fmla="*/ 5210366 h 10286999"/>
              <a:gd name="connsiteX51" fmla="*/ 1620589 w 9489138"/>
              <a:gd name="connsiteY51" fmla="*/ 4916139 h 10286999"/>
              <a:gd name="connsiteX52" fmla="*/ 1363424 w 9489138"/>
              <a:gd name="connsiteY52" fmla="*/ 4180626 h 10286999"/>
              <a:gd name="connsiteX53" fmla="*/ 1134975 w 9489138"/>
              <a:gd name="connsiteY53" fmla="*/ 3467408 h 10286999"/>
              <a:gd name="connsiteX54" fmla="*/ 1886916 w 9489138"/>
              <a:gd name="connsiteY54" fmla="*/ 1551539 h 10286999"/>
              <a:gd name="connsiteX55" fmla="*/ 1886518 w 9489138"/>
              <a:gd name="connsiteY55" fmla="*/ 1729807 h 10286999"/>
              <a:gd name="connsiteX56" fmla="*/ 1914822 w 9489138"/>
              <a:gd name="connsiteY56" fmla="*/ 1930378 h 10286999"/>
              <a:gd name="connsiteX57" fmla="*/ 1915489 w 9489138"/>
              <a:gd name="connsiteY57" fmla="*/ 1633263 h 10286999"/>
              <a:gd name="connsiteX58" fmla="*/ 1053240 w 9489138"/>
              <a:gd name="connsiteY58" fmla="*/ 1439576 h 10286999"/>
              <a:gd name="connsiteX59" fmla="*/ 1052314 w 9489138"/>
              <a:gd name="connsiteY59" fmla="*/ 1855529 h 10286999"/>
              <a:gd name="connsiteX60" fmla="*/ 1631349 w 9489138"/>
              <a:gd name="connsiteY60" fmla="*/ 102964 h 10286999"/>
              <a:gd name="connsiteX61" fmla="*/ 1598786 w 9489138"/>
              <a:gd name="connsiteY61" fmla="*/ 1803897 h 10286999"/>
              <a:gd name="connsiteX62" fmla="*/ 1684379 w 9489138"/>
              <a:gd name="connsiteY62" fmla="*/ 2108496 h 10286999"/>
              <a:gd name="connsiteX63" fmla="*/ 1659660 w 9489138"/>
              <a:gd name="connsiteY63" fmla="*/ 303534 h 10286999"/>
              <a:gd name="connsiteX64" fmla="*/ 311407 w 9489138"/>
              <a:gd name="connsiteY64" fmla="*/ 0 h 10286999"/>
              <a:gd name="connsiteX65" fmla="*/ 837999 w 9489138"/>
              <a:gd name="connsiteY65" fmla="*/ 0 h 10286999"/>
              <a:gd name="connsiteX66" fmla="*/ 854427 w 9489138"/>
              <a:gd name="connsiteY66" fmla="*/ 332710 h 10286999"/>
              <a:gd name="connsiteX67" fmla="*/ 824124 w 9489138"/>
              <a:gd name="connsiteY67" fmla="*/ 1023469 h 10286999"/>
              <a:gd name="connsiteX68" fmla="*/ 882336 w 9489138"/>
              <a:gd name="connsiteY68" fmla="*/ 711552 h 10286999"/>
              <a:gd name="connsiteX69" fmla="*/ 1009586 w 9489138"/>
              <a:gd name="connsiteY69" fmla="*/ 66347 h 10286999"/>
              <a:gd name="connsiteX70" fmla="*/ 1011207 w 9489138"/>
              <a:gd name="connsiteY70" fmla="*/ 0 h 10286999"/>
              <a:gd name="connsiteX71" fmla="*/ 1733251 w 9489138"/>
              <a:gd name="connsiteY71" fmla="*/ 0 h 10286999"/>
              <a:gd name="connsiteX72" fmla="*/ 1733692 w 9489138"/>
              <a:gd name="connsiteY72" fmla="*/ 6540 h 10286999"/>
              <a:gd name="connsiteX73" fmla="*/ 1746175 w 9489138"/>
              <a:gd name="connsiteY73" fmla="*/ 192175 h 10286999"/>
              <a:gd name="connsiteX74" fmla="*/ 1754198 w 9489138"/>
              <a:gd name="connsiteY74" fmla="*/ 37999 h 10286999"/>
              <a:gd name="connsiteX75" fmla="*/ 1756139 w 9489138"/>
              <a:gd name="connsiteY75" fmla="*/ 0 h 10286999"/>
              <a:gd name="connsiteX76" fmla="*/ 2129380 w 9489138"/>
              <a:gd name="connsiteY76" fmla="*/ 0 h 10286999"/>
              <a:gd name="connsiteX77" fmla="*/ 2130345 w 9489138"/>
              <a:gd name="connsiteY77" fmla="*/ 137719 h 10286999"/>
              <a:gd name="connsiteX78" fmla="*/ 2147393 w 9489138"/>
              <a:gd name="connsiteY78" fmla="*/ 801515 h 10286999"/>
              <a:gd name="connsiteX79" fmla="*/ 2605764 w 9489138"/>
              <a:gd name="connsiteY79" fmla="*/ 1574293 h 10286999"/>
              <a:gd name="connsiteX80" fmla="*/ 2774676 w 9489138"/>
              <a:gd name="connsiteY80" fmla="*/ 3193660 h 10286999"/>
              <a:gd name="connsiteX81" fmla="*/ 2973220 w 9489138"/>
              <a:gd name="connsiteY81" fmla="*/ 4419369 h 10286999"/>
              <a:gd name="connsiteX82" fmla="*/ 3260951 w 9489138"/>
              <a:gd name="connsiteY82" fmla="*/ 4345279 h 10286999"/>
              <a:gd name="connsiteX83" fmla="*/ 3432122 w 9489138"/>
              <a:gd name="connsiteY83" fmla="*/ 4954473 h 10286999"/>
              <a:gd name="connsiteX84" fmla="*/ 3802639 w 9489138"/>
              <a:gd name="connsiteY84" fmla="*/ 6432832 h 10286999"/>
              <a:gd name="connsiteX85" fmla="*/ 3945108 w 9489138"/>
              <a:gd name="connsiteY85" fmla="*/ 7019725 h 10286999"/>
              <a:gd name="connsiteX86" fmla="*/ 3916935 w 9489138"/>
              <a:gd name="connsiteY86" fmla="*/ 6759734 h 10286999"/>
              <a:gd name="connsiteX87" fmla="*/ 3717983 w 9489138"/>
              <a:gd name="connsiteY87" fmla="*/ 5712287 h 10286999"/>
              <a:gd name="connsiteX88" fmla="*/ 3404080 w 9489138"/>
              <a:gd name="connsiteY88" fmla="*/ 4635057 h 10286999"/>
              <a:gd name="connsiteX89" fmla="*/ 3232903 w 9489138"/>
              <a:gd name="connsiteY89" fmla="*/ 4025872 h 10286999"/>
              <a:gd name="connsiteX90" fmla="*/ 3176425 w 9489138"/>
              <a:gd name="connsiteY90" fmla="*/ 3565313 h 10286999"/>
              <a:gd name="connsiteX91" fmla="*/ 3148646 w 9489138"/>
              <a:gd name="connsiteY91" fmla="*/ 3127058 h 10286999"/>
              <a:gd name="connsiteX92" fmla="*/ 3092828 w 9489138"/>
              <a:gd name="connsiteY92" fmla="*/ 2369393 h 10286999"/>
              <a:gd name="connsiteX93" fmla="*/ 3181074 w 9489138"/>
              <a:gd name="connsiteY93" fmla="*/ 1485545 h 10286999"/>
              <a:gd name="connsiteX94" fmla="*/ 3160489 w 9489138"/>
              <a:gd name="connsiteY94" fmla="*/ 293462 h 10286999"/>
              <a:gd name="connsiteX95" fmla="*/ 3162299 w 9489138"/>
              <a:gd name="connsiteY95" fmla="*/ 0 h 10286999"/>
              <a:gd name="connsiteX96" fmla="*/ 3467449 w 9489138"/>
              <a:gd name="connsiteY96" fmla="*/ 0 h 10286999"/>
              <a:gd name="connsiteX97" fmla="*/ 3467006 w 9489138"/>
              <a:gd name="connsiteY97" fmla="*/ 10130 h 10286999"/>
              <a:gd name="connsiteX98" fmla="*/ 3639711 w 9489138"/>
              <a:gd name="connsiteY98" fmla="*/ 2139490 h 10286999"/>
              <a:gd name="connsiteX99" fmla="*/ 3669078 w 9489138"/>
              <a:gd name="connsiteY99" fmla="*/ 1864681 h 10286999"/>
              <a:gd name="connsiteX100" fmla="*/ 3671202 w 9489138"/>
              <a:gd name="connsiteY100" fmla="*/ 913932 h 10286999"/>
              <a:gd name="connsiteX101" fmla="*/ 3659967 w 9489138"/>
              <a:gd name="connsiteY101" fmla="*/ 37900 h 10286999"/>
              <a:gd name="connsiteX102" fmla="*/ 3663650 w 9489138"/>
              <a:gd name="connsiteY102" fmla="*/ 0 h 10286999"/>
              <a:gd name="connsiteX103" fmla="*/ 3829248 w 9489138"/>
              <a:gd name="connsiteY103" fmla="*/ 0 h 10286999"/>
              <a:gd name="connsiteX104" fmla="*/ 3831348 w 9489138"/>
              <a:gd name="connsiteY104" fmla="*/ 26419 h 10286999"/>
              <a:gd name="connsiteX105" fmla="*/ 3845170 w 9489138"/>
              <a:gd name="connsiteY105" fmla="*/ 275261 h 10286999"/>
              <a:gd name="connsiteX106" fmla="*/ 3849355 w 9489138"/>
              <a:gd name="connsiteY106" fmla="*/ 10648 h 10286999"/>
              <a:gd name="connsiteX107" fmla="*/ 3850094 w 9489138"/>
              <a:gd name="connsiteY107" fmla="*/ 0 h 10286999"/>
              <a:gd name="connsiteX108" fmla="*/ 4123509 w 9489138"/>
              <a:gd name="connsiteY108" fmla="*/ 0 h 10286999"/>
              <a:gd name="connsiteX109" fmla="*/ 4129619 w 9489138"/>
              <a:gd name="connsiteY109" fmla="*/ 57259 h 10286999"/>
              <a:gd name="connsiteX110" fmla="*/ 4246518 w 9489138"/>
              <a:gd name="connsiteY110" fmla="*/ 825176 h 10286999"/>
              <a:gd name="connsiteX111" fmla="*/ 4237431 w 9489138"/>
              <a:gd name="connsiteY111" fmla="*/ 224112 h 10286999"/>
              <a:gd name="connsiteX112" fmla="*/ 4233591 w 9489138"/>
              <a:gd name="connsiteY112" fmla="*/ 0 h 10286999"/>
              <a:gd name="connsiteX113" fmla="*/ 5741974 w 9489138"/>
              <a:gd name="connsiteY113" fmla="*/ 0 h 10286999"/>
              <a:gd name="connsiteX114" fmla="*/ 5742578 w 9489138"/>
              <a:gd name="connsiteY114" fmla="*/ 64249 h 10286999"/>
              <a:gd name="connsiteX115" fmla="*/ 9459188 w 9489138"/>
              <a:gd name="connsiteY115" fmla="*/ 10172717 h 10286999"/>
              <a:gd name="connsiteX116" fmla="*/ 9480056 w 9489138"/>
              <a:gd name="connsiteY116" fmla="*/ 10239969 h 10286999"/>
              <a:gd name="connsiteX117" fmla="*/ 9489138 w 9489138"/>
              <a:gd name="connsiteY117" fmla="*/ 10286999 h 10286999"/>
              <a:gd name="connsiteX118" fmla="*/ 9357716 w 9489138"/>
              <a:gd name="connsiteY118" fmla="*/ 10286999 h 10286999"/>
              <a:gd name="connsiteX119" fmla="*/ 9351105 w 9489138"/>
              <a:gd name="connsiteY119" fmla="*/ 10282206 h 10286999"/>
              <a:gd name="connsiteX120" fmla="*/ 8856097 w 9489138"/>
              <a:gd name="connsiteY120" fmla="*/ 9823218 h 10286999"/>
              <a:gd name="connsiteX121" fmla="*/ 8511091 w 9489138"/>
              <a:gd name="connsiteY121" fmla="*/ 9793277 h 10286999"/>
              <a:gd name="connsiteX122" fmla="*/ 8656118 w 9489138"/>
              <a:gd name="connsiteY122" fmla="*/ 10039648 h 10286999"/>
              <a:gd name="connsiteX123" fmla="*/ 8808227 w 9489138"/>
              <a:gd name="connsiteY123" fmla="*/ 10286999 h 10286999"/>
              <a:gd name="connsiteX124" fmla="*/ 5589131 w 9489138"/>
              <a:gd name="connsiteY124" fmla="*/ 10286999 h 10286999"/>
              <a:gd name="connsiteX125" fmla="*/ 5469498 w 9489138"/>
              <a:gd name="connsiteY125" fmla="*/ 10086528 h 10286999"/>
              <a:gd name="connsiteX126" fmla="*/ 4317489 w 9489138"/>
              <a:gd name="connsiteY126" fmla="*/ 7666178 h 10286999"/>
              <a:gd name="connsiteX127" fmla="*/ 4459554 w 9489138"/>
              <a:gd name="connsiteY127" fmla="*/ 8431333 h 10286999"/>
              <a:gd name="connsiteX128" fmla="*/ 5174947 w 9489138"/>
              <a:gd name="connsiteY128" fmla="*/ 9999057 h 10286999"/>
              <a:gd name="connsiteX129" fmla="*/ 5199501 w 9489138"/>
              <a:gd name="connsiteY129" fmla="*/ 10271118 h 10286999"/>
              <a:gd name="connsiteX130" fmla="*/ 5183970 w 9489138"/>
              <a:gd name="connsiteY130" fmla="*/ 10286999 h 10286999"/>
              <a:gd name="connsiteX131" fmla="*/ 4662688 w 9489138"/>
              <a:gd name="connsiteY131" fmla="*/ 10286999 h 10286999"/>
              <a:gd name="connsiteX132" fmla="*/ 4570742 w 9489138"/>
              <a:gd name="connsiteY132" fmla="*/ 10147217 h 10286999"/>
              <a:gd name="connsiteX133" fmla="*/ 3996940 w 9489138"/>
              <a:gd name="connsiteY133" fmla="*/ 9560050 h 10286999"/>
              <a:gd name="connsiteX134" fmla="*/ 4178621 w 9489138"/>
              <a:gd name="connsiteY134" fmla="*/ 9984410 h 10286999"/>
              <a:gd name="connsiteX135" fmla="*/ 4317024 w 9489138"/>
              <a:gd name="connsiteY135" fmla="*/ 10286999 h 10286999"/>
              <a:gd name="connsiteX136" fmla="*/ 1782817 w 9489138"/>
              <a:gd name="connsiteY136" fmla="*/ 10286999 h 10286999"/>
              <a:gd name="connsiteX137" fmla="*/ 1771220 w 9489138"/>
              <a:gd name="connsiteY137" fmla="*/ 10261593 h 10286999"/>
              <a:gd name="connsiteX138" fmla="*/ 1323953 w 9489138"/>
              <a:gd name="connsiteY138" fmla="*/ 8971492 h 10286999"/>
              <a:gd name="connsiteX139" fmla="*/ 1209266 w 9489138"/>
              <a:gd name="connsiteY139" fmla="*/ 8822867 h 10286999"/>
              <a:gd name="connsiteX140" fmla="*/ 1552010 w 9489138"/>
              <a:gd name="connsiteY140" fmla="*/ 9862974 h 10286999"/>
              <a:gd name="connsiteX141" fmla="*/ 1735564 w 9489138"/>
              <a:gd name="connsiteY141" fmla="*/ 10286999 h 10286999"/>
              <a:gd name="connsiteX142" fmla="*/ 1573203 w 9489138"/>
              <a:gd name="connsiteY142" fmla="*/ 10286999 h 10286999"/>
              <a:gd name="connsiteX143" fmla="*/ 1493934 w 9489138"/>
              <a:gd name="connsiteY143" fmla="*/ 10115484 h 10286999"/>
              <a:gd name="connsiteX144" fmla="*/ 1551074 w 9489138"/>
              <a:gd name="connsiteY144" fmla="*/ 10278931 h 10286999"/>
              <a:gd name="connsiteX145" fmla="*/ 1555516 w 9489138"/>
              <a:gd name="connsiteY145" fmla="*/ 10286999 h 10286999"/>
              <a:gd name="connsiteX146" fmla="*/ 1304821 w 9489138"/>
              <a:gd name="connsiteY146" fmla="*/ 10286999 h 10286999"/>
              <a:gd name="connsiteX147" fmla="*/ 1292323 w 9489138"/>
              <a:gd name="connsiteY147" fmla="*/ 10256481 h 10286999"/>
              <a:gd name="connsiteX148" fmla="*/ 1296381 w 9489138"/>
              <a:gd name="connsiteY148" fmla="*/ 10286999 h 10286999"/>
              <a:gd name="connsiteX149" fmla="*/ 1045296 w 9489138"/>
              <a:gd name="connsiteY149" fmla="*/ 10286999 h 10286999"/>
              <a:gd name="connsiteX150" fmla="*/ 1009859 w 9489138"/>
              <a:gd name="connsiteY150" fmla="*/ 10188627 h 10286999"/>
              <a:gd name="connsiteX151" fmla="*/ 35105 w 9489138"/>
              <a:gd name="connsiteY151" fmla="*/ 6660622 h 10286999"/>
              <a:gd name="connsiteX152" fmla="*/ 7869 w 9489138"/>
              <a:gd name="connsiteY152" fmla="*/ 5984674 h 10286999"/>
              <a:gd name="connsiteX153" fmla="*/ 7994 w 9489138"/>
              <a:gd name="connsiteY153" fmla="*/ 5925254 h 10286999"/>
              <a:gd name="connsiteX154" fmla="*/ 720727 w 9489138"/>
              <a:gd name="connsiteY154" fmla="*/ 8681415 h 10286999"/>
              <a:gd name="connsiteX155" fmla="*/ 487748 w 9489138"/>
              <a:gd name="connsiteY155" fmla="*/ 6329133 h 10286999"/>
              <a:gd name="connsiteX156" fmla="*/ 482133 w 9489138"/>
              <a:gd name="connsiteY156" fmla="*/ 6294573 h 10286999"/>
              <a:gd name="connsiteX157" fmla="*/ 581254 w 9489138"/>
              <a:gd name="connsiteY157" fmla="*/ 6757538 h 10286999"/>
              <a:gd name="connsiteX158" fmla="*/ 866253 w 9489138"/>
              <a:gd name="connsiteY158" fmla="*/ 7901597 h 10286999"/>
              <a:gd name="connsiteX159" fmla="*/ 1324486 w 9489138"/>
              <a:gd name="connsiteY159" fmla="*/ 8733803 h 10286999"/>
              <a:gd name="connsiteX160" fmla="*/ 896688 w 9489138"/>
              <a:gd name="connsiteY160" fmla="*/ 7151414 h 10286999"/>
              <a:gd name="connsiteX161" fmla="*/ 583974 w 9489138"/>
              <a:gd name="connsiteY161" fmla="*/ 5539391 h 10286999"/>
              <a:gd name="connsiteX162" fmla="*/ 273402 w 9489138"/>
              <a:gd name="connsiteY162" fmla="*/ 2976608 h 10286999"/>
              <a:gd name="connsiteX163" fmla="*/ 304890 w 9489138"/>
              <a:gd name="connsiteY163" fmla="*/ 1751054 h 10286999"/>
              <a:gd name="connsiteX164" fmla="*/ 307952 w 9489138"/>
              <a:gd name="connsiteY164" fmla="*/ 384344 h 10286999"/>
              <a:gd name="connsiteX165" fmla="*/ 310039 w 9489138"/>
              <a:gd name="connsiteY165" fmla="*/ 78807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9489138" h="10286999">
                <a:moveTo>
                  <a:pt x="4399221" y="9694015"/>
                </a:moveTo>
                <a:cubicBezTo>
                  <a:pt x="4427659" y="9835157"/>
                  <a:pt x="4485068" y="9879761"/>
                  <a:pt x="4542216" y="10043212"/>
                </a:cubicBezTo>
                <a:cubicBezTo>
                  <a:pt x="4513775" y="9902065"/>
                  <a:pt x="4456498" y="9798037"/>
                  <a:pt x="4399221" y="9694015"/>
                </a:cubicBezTo>
                <a:close/>
                <a:moveTo>
                  <a:pt x="4486930" y="9047852"/>
                </a:moveTo>
                <a:cubicBezTo>
                  <a:pt x="4544078" y="9211306"/>
                  <a:pt x="4486665" y="9166702"/>
                  <a:pt x="4601223" y="9374755"/>
                </a:cubicBezTo>
                <a:close/>
                <a:moveTo>
                  <a:pt x="1180290" y="8919406"/>
                </a:moveTo>
                <a:cubicBezTo>
                  <a:pt x="1194443" y="9019692"/>
                  <a:pt x="1194376" y="9049401"/>
                  <a:pt x="1205075" y="9087475"/>
                </a:cubicBezTo>
                <a:cubicBezTo>
                  <a:pt x="1215773" y="9125550"/>
                  <a:pt x="1237237" y="9171990"/>
                  <a:pt x="1294447" y="9305728"/>
                </a:cubicBezTo>
                <a:close/>
                <a:moveTo>
                  <a:pt x="7880891" y="8708411"/>
                </a:moveTo>
                <a:cubicBezTo>
                  <a:pt x="7938033" y="8871857"/>
                  <a:pt x="7880625" y="8827253"/>
                  <a:pt x="8024019" y="8998185"/>
                </a:cubicBezTo>
                <a:cubicBezTo>
                  <a:pt x="7966742" y="8894159"/>
                  <a:pt x="7938169" y="8812434"/>
                  <a:pt x="7880891" y="8708411"/>
                </a:cubicBezTo>
                <a:close/>
                <a:moveTo>
                  <a:pt x="3685823" y="7234953"/>
                </a:moveTo>
                <a:cubicBezTo>
                  <a:pt x="3742904" y="7428115"/>
                  <a:pt x="3749746" y="7582247"/>
                  <a:pt x="3781710" y="7755889"/>
                </a:cubicBezTo>
                <a:cubicBezTo>
                  <a:pt x="3813673" y="7929536"/>
                  <a:pt x="3870753" y="8122694"/>
                  <a:pt x="4028307" y="8393909"/>
                </a:cubicBezTo>
                <a:cubicBezTo>
                  <a:pt x="3913872" y="8126438"/>
                  <a:pt x="3885829" y="7807024"/>
                  <a:pt x="3800250" y="7502429"/>
                </a:cubicBezTo>
                <a:close/>
                <a:moveTo>
                  <a:pt x="382376" y="5680382"/>
                </a:moveTo>
                <a:lnTo>
                  <a:pt x="482133" y="6294573"/>
                </a:lnTo>
                <a:lnTo>
                  <a:pt x="465642" y="6217558"/>
                </a:lnTo>
                <a:cubicBezTo>
                  <a:pt x="431898" y="6038806"/>
                  <a:pt x="403540" y="5860519"/>
                  <a:pt x="382376" y="5680382"/>
                </a:cubicBezTo>
                <a:close/>
                <a:moveTo>
                  <a:pt x="2913286" y="5503786"/>
                </a:moveTo>
                <a:cubicBezTo>
                  <a:pt x="3070105" y="6101817"/>
                  <a:pt x="3148510" y="6400836"/>
                  <a:pt x="3152100" y="6403624"/>
                </a:cubicBezTo>
                <a:cubicBezTo>
                  <a:pt x="3155691" y="6406412"/>
                  <a:pt x="3084459" y="6112969"/>
                  <a:pt x="2941990" y="5526087"/>
                </a:cubicBezTo>
                <a:close/>
                <a:moveTo>
                  <a:pt x="6191749" y="5372240"/>
                </a:moveTo>
                <a:cubicBezTo>
                  <a:pt x="6505525" y="6508892"/>
                  <a:pt x="6848269" y="7549001"/>
                  <a:pt x="8023483" y="9235875"/>
                </a:cubicBezTo>
                <a:cubicBezTo>
                  <a:pt x="7622405" y="8567110"/>
                  <a:pt x="7623195" y="8210582"/>
                  <a:pt x="6191749" y="5372240"/>
                </a:cubicBezTo>
                <a:close/>
                <a:moveTo>
                  <a:pt x="2716334" y="3565013"/>
                </a:moveTo>
                <a:cubicBezTo>
                  <a:pt x="2687492" y="3602136"/>
                  <a:pt x="2658653" y="3639255"/>
                  <a:pt x="2629813" y="3676375"/>
                </a:cubicBezTo>
                <a:cubicBezTo>
                  <a:pt x="2629813" y="3676375"/>
                  <a:pt x="2658124" y="3876932"/>
                  <a:pt x="2658124" y="3876932"/>
                </a:cubicBezTo>
                <a:cubicBezTo>
                  <a:pt x="2715535" y="3921537"/>
                  <a:pt x="2772947" y="3966142"/>
                  <a:pt x="2801655" y="3988443"/>
                </a:cubicBezTo>
                <a:cubicBezTo>
                  <a:pt x="2773207" y="3847304"/>
                  <a:pt x="2744767" y="3706158"/>
                  <a:pt x="2716334" y="3565013"/>
                </a:cubicBezTo>
                <a:close/>
                <a:moveTo>
                  <a:pt x="531352" y="3355596"/>
                </a:moveTo>
                <a:lnTo>
                  <a:pt x="530951" y="3533865"/>
                </a:lnTo>
                <a:lnTo>
                  <a:pt x="587961" y="3756729"/>
                </a:lnTo>
                <a:lnTo>
                  <a:pt x="588363" y="3578470"/>
                </a:lnTo>
                <a:close/>
                <a:moveTo>
                  <a:pt x="5937519" y="3329440"/>
                </a:moveTo>
                <a:cubicBezTo>
                  <a:pt x="5850868" y="3500224"/>
                  <a:pt x="5764218" y="3671001"/>
                  <a:pt x="5677570" y="3841785"/>
                </a:cubicBezTo>
                <a:cubicBezTo>
                  <a:pt x="5963352" y="4640452"/>
                  <a:pt x="6104098" y="4989304"/>
                  <a:pt x="6159997" y="5060420"/>
                </a:cubicBezTo>
                <a:cubicBezTo>
                  <a:pt x="6282974" y="5216866"/>
                  <a:pt x="5995262" y="4029079"/>
                  <a:pt x="5937519" y="3329440"/>
                </a:cubicBezTo>
                <a:close/>
                <a:moveTo>
                  <a:pt x="3292708" y="3000879"/>
                </a:moveTo>
                <a:lnTo>
                  <a:pt x="3292310" y="3179146"/>
                </a:lnTo>
                <a:lnTo>
                  <a:pt x="3320618" y="3379717"/>
                </a:lnTo>
                <a:lnTo>
                  <a:pt x="3321283" y="3082605"/>
                </a:lnTo>
                <a:close/>
                <a:moveTo>
                  <a:pt x="1452597" y="2880827"/>
                </a:moveTo>
                <a:cubicBezTo>
                  <a:pt x="1437982" y="2988518"/>
                  <a:pt x="1430739" y="3012652"/>
                  <a:pt x="1434261" y="3045151"/>
                </a:cubicBezTo>
                <a:cubicBezTo>
                  <a:pt x="1435143" y="3053275"/>
                  <a:pt x="1436696" y="3061923"/>
                  <a:pt x="1438975" y="3072528"/>
                </a:cubicBezTo>
                <a:cubicBezTo>
                  <a:pt x="1445811" y="3104348"/>
                  <a:pt x="1459180" y="3153797"/>
                  <a:pt x="1480510" y="3259660"/>
                </a:cubicBezTo>
                <a:close/>
                <a:moveTo>
                  <a:pt x="1107734" y="2791462"/>
                </a:moveTo>
                <a:lnTo>
                  <a:pt x="1078223" y="3125692"/>
                </a:lnTo>
                <a:cubicBezTo>
                  <a:pt x="1127647" y="3528680"/>
                  <a:pt x="1154684" y="4096577"/>
                  <a:pt x="1198868" y="4381555"/>
                </a:cubicBezTo>
                <a:cubicBezTo>
                  <a:pt x="1205179" y="4422265"/>
                  <a:pt x="1211843" y="4457204"/>
                  <a:pt x="1218969" y="4485060"/>
                </a:cubicBezTo>
                <a:cubicBezTo>
                  <a:pt x="1318637" y="4919656"/>
                  <a:pt x="1404392" y="5149965"/>
                  <a:pt x="1472551" y="5210366"/>
                </a:cubicBezTo>
                <a:cubicBezTo>
                  <a:pt x="1540710" y="5270761"/>
                  <a:pt x="1591284" y="5161237"/>
                  <a:pt x="1620589" y="4916139"/>
                </a:cubicBezTo>
                <a:lnTo>
                  <a:pt x="1363424" y="4180626"/>
                </a:lnTo>
                <a:lnTo>
                  <a:pt x="1134975" y="3467408"/>
                </a:lnTo>
                <a:close/>
                <a:moveTo>
                  <a:pt x="1886916" y="1551539"/>
                </a:moveTo>
                <a:lnTo>
                  <a:pt x="1886518" y="1729807"/>
                </a:lnTo>
                <a:lnTo>
                  <a:pt x="1914822" y="1930378"/>
                </a:lnTo>
                <a:lnTo>
                  <a:pt x="1915489" y="1633263"/>
                </a:lnTo>
                <a:close/>
                <a:moveTo>
                  <a:pt x="1053240" y="1439576"/>
                </a:moveTo>
                <a:cubicBezTo>
                  <a:pt x="1024001" y="1654963"/>
                  <a:pt x="1024270" y="1536124"/>
                  <a:pt x="1052314" y="1855529"/>
                </a:cubicBezTo>
                <a:close/>
                <a:moveTo>
                  <a:pt x="1631349" y="102964"/>
                </a:moveTo>
                <a:cubicBezTo>
                  <a:pt x="1601320" y="674882"/>
                  <a:pt x="1628824" y="1231986"/>
                  <a:pt x="1598786" y="1803897"/>
                </a:cubicBezTo>
                <a:lnTo>
                  <a:pt x="1684379" y="2108496"/>
                </a:lnTo>
                <a:cubicBezTo>
                  <a:pt x="1685705" y="1514270"/>
                  <a:pt x="1658324" y="897748"/>
                  <a:pt x="1659660" y="303534"/>
                </a:cubicBezTo>
                <a:close/>
                <a:moveTo>
                  <a:pt x="311407" y="0"/>
                </a:moveTo>
                <a:lnTo>
                  <a:pt x="837999" y="0"/>
                </a:lnTo>
                <a:lnTo>
                  <a:pt x="854427" y="332710"/>
                </a:lnTo>
                <a:cubicBezTo>
                  <a:pt x="853896" y="570404"/>
                  <a:pt x="824662" y="785784"/>
                  <a:pt x="824124" y="1023469"/>
                </a:cubicBezTo>
                <a:cubicBezTo>
                  <a:pt x="853103" y="926931"/>
                  <a:pt x="853363" y="808080"/>
                  <a:pt x="882336" y="711552"/>
                </a:cubicBezTo>
                <a:cubicBezTo>
                  <a:pt x="968653" y="689325"/>
                  <a:pt x="997958" y="444227"/>
                  <a:pt x="1009586" y="66347"/>
                </a:cubicBezTo>
                <a:lnTo>
                  <a:pt x="1011207" y="0"/>
                </a:lnTo>
                <a:lnTo>
                  <a:pt x="1733251" y="0"/>
                </a:lnTo>
                <a:lnTo>
                  <a:pt x="1733692" y="6540"/>
                </a:lnTo>
                <a:cubicBezTo>
                  <a:pt x="1737669" y="65585"/>
                  <a:pt x="1741827" y="127411"/>
                  <a:pt x="1746175" y="192175"/>
                </a:cubicBezTo>
                <a:cubicBezTo>
                  <a:pt x="1748991" y="138557"/>
                  <a:pt x="1751661" y="87210"/>
                  <a:pt x="1754198" y="37999"/>
                </a:cubicBezTo>
                <a:lnTo>
                  <a:pt x="1756139" y="0"/>
                </a:lnTo>
                <a:lnTo>
                  <a:pt x="2129380" y="0"/>
                </a:lnTo>
                <a:lnTo>
                  <a:pt x="2130345" y="137719"/>
                </a:lnTo>
                <a:cubicBezTo>
                  <a:pt x="2133053" y="433453"/>
                  <a:pt x="2138672" y="683129"/>
                  <a:pt x="2147393" y="801515"/>
                </a:cubicBezTo>
                <a:cubicBezTo>
                  <a:pt x="2291720" y="556493"/>
                  <a:pt x="2488542" y="2554687"/>
                  <a:pt x="2605764" y="1574293"/>
                </a:cubicBezTo>
                <a:cubicBezTo>
                  <a:pt x="2604439" y="2168519"/>
                  <a:pt x="2718326" y="2673684"/>
                  <a:pt x="2774676" y="3193660"/>
                </a:cubicBezTo>
                <a:cubicBezTo>
                  <a:pt x="2802312" y="3691341"/>
                  <a:pt x="2887635" y="4114771"/>
                  <a:pt x="2973220" y="4419369"/>
                </a:cubicBezTo>
                <a:cubicBezTo>
                  <a:pt x="3401288" y="5882923"/>
                  <a:pt x="2947305" y="3149209"/>
                  <a:pt x="3260951" y="4345279"/>
                </a:cubicBezTo>
                <a:lnTo>
                  <a:pt x="3432122" y="4954473"/>
                </a:lnTo>
                <a:cubicBezTo>
                  <a:pt x="3546015" y="5459630"/>
                  <a:pt x="3688742" y="5927675"/>
                  <a:pt x="3802639" y="6432832"/>
                </a:cubicBezTo>
                <a:cubicBezTo>
                  <a:pt x="3830948" y="6633400"/>
                  <a:pt x="3916802" y="6819155"/>
                  <a:pt x="3945108" y="7019725"/>
                </a:cubicBezTo>
                <a:lnTo>
                  <a:pt x="3916935" y="6759734"/>
                </a:lnTo>
                <a:cubicBezTo>
                  <a:pt x="3860187" y="6418016"/>
                  <a:pt x="3803435" y="6076308"/>
                  <a:pt x="3717983" y="5712287"/>
                </a:cubicBezTo>
                <a:cubicBezTo>
                  <a:pt x="3632530" y="5348273"/>
                  <a:pt x="3489534" y="4999077"/>
                  <a:pt x="3404080" y="4635057"/>
                </a:cubicBezTo>
                <a:lnTo>
                  <a:pt x="3232903" y="4025872"/>
                </a:lnTo>
                <a:cubicBezTo>
                  <a:pt x="3233304" y="3847603"/>
                  <a:pt x="3204861" y="3706457"/>
                  <a:pt x="3176425" y="3565313"/>
                </a:cubicBezTo>
                <a:cubicBezTo>
                  <a:pt x="3176820" y="3387049"/>
                  <a:pt x="3177086" y="3268205"/>
                  <a:pt x="3148646" y="3127058"/>
                </a:cubicBezTo>
                <a:cubicBezTo>
                  <a:pt x="3120476" y="2867069"/>
                  <a:pt x="3092301" y="2607076"/>
                  <a:pt x="3092828" y="2369393"/>
                </a:cubicBezTo>
                <a:cubicBezTo>
                  <a:pt x="3065061" y="1931127"/>
                  <a:pt x="3094560" y="1596900"/>
                  <a:pt x="3181074" y="1485545"/>
                </a:cubicBezTo>
                <a:cubicBezTo>
                  <a:pt x="3171156" y="1098365"/>
                  <a:pt x="3161239" y="711187"/>
                  <a:pt x="3160489" y="293462"/>
                </a:cubicBezTo>
                <a:lnTo>
                  <a:pt x="3162299" y="0"/>
                </a:lnTo>
                <a:lnTo>
                  <a:pt x="3467449" y="0"/>
                </a:lnTo>
                <a:lnTo>
                  <a:pt x="3467006" y="10130"/>
                </a:lnTo>
                <a:cubicBezTo>
                  <a:pt x="3446844" y="531747"/>
                  <a:pt x="3525501" y="168276"/>
                  <a:pt x="3639711" y="2139490"/>
                </a:cubicBezTo>
                <a:lnTo>
                  <a:pt x="3669078" y="1864681"/>
                </a:lnTo>
                <a:cubicBezTo>
                  <a:pt x="3641036" y="1545266"/>
                  <a:pt x="3699245" y="1233349"/>
                  <a:pt x="3671202" y="913932"/>
                </a:cubicBezTo>
                <a:cubicBezTo>
                  <a:pt x="3654176" y="491468"/>
                  <a:pt x="3648052" y="216985"/>
                  <a:pt x="3659967" y="37900"/>
                </a:cubicBezTo>
                <a:lnTo>
                  <a:pt x="3663650" y="0"/>
                </a:lnTo>
                <a:lnTo>
                  <a:pt x="3829248" y="0"/>
                </a:lnTo>
                <a:lnTo>
                  <a:pt x="3831348" y="26419"/>
                </a:lnTo>
                <a:cubicBezTo>
                  <a:pt x="3838358" y="106272"/>
                  <a:pt x="3845369" y="186126"/>
                  <a:pt x="3845170" y="275261"/>
                </a:cubicBezTo>
                <a:cubicBezTo>
                  <a:pt x="3845369" y="186126"/>
                  <a:pt x="3845568" y="96993"/>
                  <a:pt x="3849355" y="10648"/>
                </a:cubicBezTo>
                <a:lnTo>
                  <a:pt x="3850094" y="0"/>
                </a:lnTo>
                <a:lnTo>
                  <a:pt x="4123509" y="0"/>
                </a:lnTo>
                <a:lnTo>
                  <a:pt x="4129619" y="57259"/>
                </a:lnTo>
                <a:cubicBezTo>
                  <a:pt x="4147244" y="212324"/>
                  <a:pt x="4161531" y="253185"/>
                  <a:pt x="4246518" y="825176"/>
                </a:cubicBezTo>
                <a:cubicBezTo>
                  <a:pt x="4243420" y="603269"/>
                  <a:pt x="4240385" y="403733"/>
                  <a:pt x="4237431" y="224112"/>
                </a:cubicBezTo>
                <a:lnTo>
                  <a:pt x="4233591" y="0"/>
                </a:lnTo>
                <a:lnTo>
                  <a:pt x="5741974" y="0"/>
                </a:lnTo>
                <a:lnTo>
                  <a:pt x="5742578" y="64249"/>
                </a:lnTo>
                <a:cubicBezTo>
                  <a:pt x="5818421" y="3994812"/>
                  <a:pt x="6942363" y="7263100"/>
                  <a:pt x="9459188" y="10172717"/>
                </a:cubicBezTo>
                <a:cubicBezTo>
                  <a:pt x="9468117" y="10198256"/>
                  <a:pt x="9475031" y="10220602"/>
                  <a:pt x="9480056" y="10239969"/>
                </a:cubicBezTo>
                <a:lnTo>
                  <a:pt x="9489138" y="10286999"/>
                </a:lnTo>
                <a:lnTo>
                  <a:pt x="9357716" y="10286999"/>
                </a:lnTo>
                <a:lnTo>
                  <a:pt x="9351105" y="10282206"/>
                </a:lnTo>
                <a:cubicBezTo>
                  <a:pt x="9229105" y="10187422"/>
                  <a:pt x="9042617" y="9997891"/>
                  <a:pt x="8856097" y="9823218"/>
                </a:cubicBezTo>
                <a:cubicBezTo>
                  <a:pt x="8540592" y="9459044"/>
                  <a:pt x="8253800" y="9117180"/>
                  <a:pt x="8511091" y="9793277"/>
                </a:cubicBezTo>
                <a:cubicBezTo>
                  <a:pt x="8557639" y="9874084"/>
                  <a:pt x="8605981" y="9956285"/>
                  <a:pt x="8656118" y="10039648"/>
                </a:cubicBezTo>
                <a:lnTo>
                  <a:pt x="8808227" y="10286999"/>
                </a:lnTo>
                <a:lnTo>
                  <a:pt x="5589131" y="10286999"/>
                </a:lnTo>
                <a:lnTo>
                  <a:pt x="5469498" y="10086528"/>
                </a:lnTo>
                <a:cubicBezTo>
                  <a:pt x="5032679" y="9323040"/>
                  <a:pt x="4646278" y="8516874"/>
                  <a:pt x="4317489" y="7666178"/>
                </a:cubicBezTo>
                <a:cubicBezTo>
                  <a:pt x="4316823" y="7963290"/>
                  <a:pt x="4373967" y="8126737"/>
                  <a:pt x="4459554" y="8431333"/>
                </a:cubicBezTo>
                <a:cubicBezTo>
                  <a:pt x="4573980" y="8698803"/>
                  <a:pt x="4716709" y="9166845"/>
                  <a:pt x="5174947" y="9999057"/>
                </a:cubicBezTo>
                <a:cubicBezTo>
                  <a:pt x="5232095" y="10162506"/>
                  <a:pt x="5224752" y="10231210"/>
                  <a:pt x="5199501" y="10271118"/>
                </a:cubicBezTo>
                <a:lnTo>
                  <a:pt x="5183970" y="10286999"/>
                </a:lnTo>
                <a:lnTo>
                  <a:pt x="4662688" y="10286999"/>
                </a:lnTo>
                <a:lnTo>
                  <a:pt x="4570742" y="10147217"/>
                </a:lnTo>
                <a:cubicBezTo>
                  <a:pt x="4276987" y="9703216"/>
                  <a:pt x="4054815" y="9396676"/>
                  <a:pt x="3996940" y="9560050"/>
                </a:cubicBezTo>
                <a:cubicBezTo>
                  <a:pt x="4055930" y="9702609"/>
                  <a:pt x="4116495" y="9844066"/>
                  <a:pt x="4178621" y="9984410"/>
                </a:cubicBezTo>
                <a:lnTo>
                  <a:pt x="4317024" y="10286999"/>
                </a:lnTo>
                <a:lnTo>
                  <a:pt x="1782817" y="10286999"/>
                </a:lnTo>
                <a:lnTo>
                  <a:pt x="1771220" y="10261593"/>
                </a:lnTo>
                <a:cubicBezTo>
                  <a:pt x="1678514" y="10051016"/>
                  <a:pt x="1561290" y="9728818"/>
                  <a:pt x="1323953" y="8971492"/>
                </a:cubicBezTo>
                <a:lnTo>
                  <a:pt x="1209266" y="8822867"/>
                </a:lnTo>
                <a:cubicBezTo>
                  <a:pt x="1352263" y="9172065"/>
                  <a:pt x="1437716" y="9536079"/>
                  <a:pt x="1552010" y="9862974"/>
                </a:cubicBezTo>
                <a:lnTo>
                  <a:pt x="1735564" y="10286999"/>
                </a:lnTo>
                <a:lnTo>
                  <a:pt x="1573203" y="10286999"/>
                </a:lnTo>
                <a:lnTo>
                  <a:pt x="1493934" y="10115484"/>
                </a:lnTo>
                <a:lnTo>
                  <a:pt x="1551074" y="10278931"/>
                </a:lnTo>
                <a:lnTo>
                  <a:pt x="1555516" y="10286999"/>
                </a:lnTo>
                <a:lnTo>
                  <a:pt x="1304821" y="10286999"/>
                </a:lnTo>
                <a:lnTo>
                  <a:pt x="1292323" y="10256481"/>
                </a:lnTo>
                <a:lnTo>
                  <a:pt x="1296381" y="10286999"/>
                </a:lnTo>
                <a:lnTo>
                  <a:pt x="1045296" y="10286999"/>
                </a:lnTo>
                <a:lnTo>
                  <a:pt x="1009859" y="10188627"/>
                </a:lnTo>
                <a:cubicBezTo>
                  <a:pt x="612091" y="9039735"/>
                  <a:pt x="291267" y="7841798"/>
                  <a:pt x="35105" y="6660622"/>
                </a:cubicBezTo>
                <a:cubicBezTo>
                  <a:pt x="-21641" y="6318901"/>
                  <a:pt x="7330" y="6222356"/>
                  <a:pt x="7869" y="5984674"/>
                </a:cubicBezTo>
                <a:lnTo>
                  <a:pt x="7994" y="5925254"/>
                </a:lnTo>
                <a:cubicBezTo>
                  <a:pt x="235648" y="6994998"/>
                  <a:pt x="577863" y="8272797"/>
                  <a:pt x="720727" y="8681415"/>
                </a:cubicBezTo>
                <a:cubicBezTo>
                  <a:pt x="922252" y="8577560"/>
                  <a:pt x="729089" y="7756898"/>
                  <a:pt x="487748" y="6329133"/>
                </a:cubicBezTo>
                <a:lnTo>
                  <a:pt x="482133" y="6294573"/>
                </a:lnTo>
                <a:lnTo>
                  <a:pt x="581254" y="6757538"/>
                </a:lnTo>
                <a:cubicBezTo>
                  <a:pt x="666709" y="7121554"/>
                  <a:pt x="766516" y="7496720"/>
                  <a:pt x="866253" y="7901597"/>
                </a:cubicBezTo>
                <a:cubicBezTo>
                  <a:pt x="980679" y="8169075"/>
                  <a:pt x="1181355" y="8444033"/>
                  <a:pt x="1324486" y="8733803"/>
                </a:cubicBezTo>
                <a:cubicBezTo>
                  <a:pt x="1295917" y="8652083"/>
                  <a:pt x="1067463" y="7938866"/>
                  <a:pt x="896688" y="7151414"/>
                </a:cubicBezTo>
                <a:cubicBezTo>
                  <a:pt x="697073" y="6401082"/>
                  <a:pt x="583848" y="5598808"/>
                  <a:pt x="583974" y="5539391"/>
                </a:cubicBezTo>
                <a:cubicBezTo>
                  <a:pt x="384766" y="4610788"/>
                  <a:pt x="271537" y="3808515"/>
                  <a:pt x="273402" y="2976608"/>
                </a:cubicBezTo>
                <a:cubicBezTo>
                  <a:pt x="274055" y="2679498"/>
                  <a:pt x="303833" y="2226428"/>
                  <a:pt x="304890" y="1751054"/>
                </a:cubicBezTo>
                <a:cubicBezTo>
                  <a:pt x="305960" y="1275674"/>
                  <a:pt x="307023" y="800307"/>
                  <a:pt x="307952" y="384344"/>
                </a:cubicBezTo>
                <a:cubicBezTo>
                  <a:pt x="308184" y="280356"/>
                  <a:pt x="308861" y="178573"/>
                  <a:pt x="310039" y="78807"/>
                </a:cubicBezTo>
                <a:close/>
              </a:path>
            </a:pathLst>
          </a:custGeom>
          <a:solidFill>
            <a:schemeClr val="bg2">
              <a:lumMod val="95000"/>
            </a:schemeClr>
          </a:solidFill>
        </p:spPr>
        <p:txBody>
          <a:bodyPr wrap="square" anchor="ctr">
            <a:noAutofit/>
          </a:bodyPr>
          <a:lstStyle>
            <a:lvl1pPr marL="0" indent="0" algn="ctr">
              <a:buNone/>
              <a:defRPr sz="2400" b="1">
                <a:solidFill>
                  <a:schemeClr val="tx1"/>
                </a:solidFill>
              </a:defRPr>
            </a:lvl1pPr>
          </a:lstStyle>
          <a:p>
            <a:r>
              <a:rPr lang="en-CA" dirty="0"/>
              <a:t>PICTURE</a:t>
            </a:r>
            <a:endParaRPr lang="id-ID" dirty="0"/>
          </a:p>
        </p:txBody>
      </p:sp>
    </p:spTree>
    <p:extLst>
      <p:ext uri="{BB962C8B-B14F-4D97-AF65-F5344CB8AC3E}">
        <p14:creationId xmlns:p14="http://schemas.microsoft.com/office/powerpoint/2010/main" val="2249270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DF805C-156E-4F0D-9D23-6BA3911747D8}"/>
              </a:ext>
            </a:extLst>
          </p:cNvPr>
          <p:cNvSpPr>
            <a:spLocks noGrp="1"/>
          </p:cNvSpPr>
          <p:nvPr>
            <p:ph type="pic" sz="quarter" idx="14" hasCustomPrompt="1"/>
          </p:nvPr>
        </p:nvSpPr>
        <p:spPr>
          <a:xfrm>
            <a:off x="1097755" y="1092991"/>
            <a:ext cx="6173901" cy="6058299"/>
          </a:xfrm>
          <a:custGeom>
            <a:avLst/>
            <a:gdLst>
              <a:gd name="connsiteX0" fmla="*/ 0 w 6173901"/>
              <a:gd name="connsiteY0" fmla="*/ 0 h 6058299"/>
              <a:gd name="connsiteX1" fmla="*/ 6173901 w 6173901"/>
              <a:gd name="connsiteY1" fmla="*/ 0 h 6058299"/>
              <a:gd name="connsiteX2" fmla="*/ 6173901 w 6173901"/>
              <a:gd name="connsiteY2" fmla="*/ 6058299 h 6058299"/>
              <a:gd name="connsiteX3" fmla="*/ 0 w 6173901"/>
              <a:gd name="connsiteY3" fmla="*/ 6058299 h 6058299"/>
            </a:gdLst>
            <a:ahLst/>
            <a:cxnLst>
              <a:cxn ang="0">
                <a:pos x="connsiteX0" y="connsiteY0"/>
              </a:cxn>
              <a:cxn ang="0">
                <a:pos x="connsiteX1" y="connsiteY1"/>
              </a:cxn>
              <a:cxn ang="0">
                <a:pos x="connsiteX2" y="connsiteY2"/>
              </a:cxn>
              <a:cxn ang="0">
                <a:pos x="connsiteX3" y="connsiteY3"/>
              </a:cxn>
            </a:cxnLst>
            <a:rect l="l" t="t" r="r" b="b"/>
            <a:pathLst>
              <a:path w="6173901" h="6058299">
                <a:moveTo>
                  <a:pt x="0" y="0"/>
                </a:moveTo>
                <a:lnTo>
                  <a:pt x="6173901" y="0"/>
                </a:lnTo>
                <a:lnTo>
                  <a:pt x="6173901" y="6058299"/>
                </a:lnTo>
                <a:lnTo>
                  <a:pt x="0" y="6058299"/>
                </a:lnTo>
                <a:close/>
              </a:path>
            </a:pathLst>
          </a:custGeom>
          <a:solidFill>
            <a:schemeClr val="bg2">
              <a:lumMod val="95000"/>
            </a:schemeClr>
          </a:solidFill>
        </p:spPr>
        <p:txBody>
          <a:bodyPr wrap="square" anchor="ctr">
            <a:noAutofit/>
          </a:bodyPr>
          <a:lstStyle>
            <a:lvl1pPr marL="0" indent="0" algn="ctr">
              <a:buNone/>
              <a:defRPr sz="2400" b="1">
                <a:solidFill>
                  <a:schemeClr val="tx1"/>
                </a:solidFill>
              </a:defRPr>
            </a:lvl1pPr>
          </a:lstStyle>
          <a:p>
            <a:r>
              <a:rPr lang="en-CA" dirty="0"/>
              <a:t>PICTURE</a:t>
            </a:r>
            <a:endParaRPr lang="id-ID" dirty="0"/>
          </a:p>
        </p:txBody>
      </p:sp>
    </p:spTree>
    <p:extLst>
      <p:ext uri="{BB962C8B-B14F-4D97-AF65-F5344CB8AC3E}">
        <p14:creationId xmlns:p14="http://schemas.microsoft.com/office/powerpoint/2010/main" val="50731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9D5323B-392C-4056-85A9-35AC60AAF6BD}"/>
              </a:ext>
            </a:extLst>
          </p:cNvPr>
          <p:cNvSpPr>
            <a:spLocks noGrp="1"/>
          </p:cNvSpPr>
          <p:nvPr>
            <p:ph type="pic" sz="quarter" idx="15" hasCustomPrompt="1"/>
          </p:nvPr>
        </p:nvSpPr>
        <p:spPr>
          <a:xfrm>
            <a:off x="0" y="3011400"/>
            <a:ext cx="18288000" cy="7275601"/>
          </a:xfrm>
          <a:custGeom>
            <a:avLst/>
            <a:gdLst>
              <a:gd name="connsiteX0" fmla="*/ 9306876 w 18288000"/>
              <a:gd name="connsiteY0" fmla="*/ 666875 h 7275601"/>
              <a:gd name="connsiteX1" fmla="*/ 9402226 w 18288000"/>
              <a:gd name="connsiteY1" fmla="*/ 719803 h 7275601"/>
              <a:gd name="connsiteX2" fmla="*/ 9395790 w 18288000"/>
              <a:gd name="connsiteY2" fmla="*/ 729548 h 7275601"/>
              <a:gd name="connsiteX3" fmla="*/ 9337890 w 18288000"/>
              <a:gd name="connsiteY3" fmla="*/ 689765 h 7275601"/>
              <a:gd name="connsiteX4" fmla="*/ 9306876 w 18288000"/>
              <a:gd name="connsiteY4" fmla="*/ 666875 h 7275601"/>
              <a:gd name="connsiteX5" fmla="*/ 8207298 w 18288000"/>
              <a:gd name="connsiteY5" fmla="*/ 1433 h 7275601"/>
              <a:gd name="connsiteX6" fmla="*/ 8227181 w 18288000"/>
              <a:gd name="connsiteY6" fmla="*/ 3528 h 7275601"/>
              <a:gd name="connsiteX7" fmla="*/ 8360709 w 18288000"/>
              <a:gd name="connsiteY7" fmla="*/ 182596 h 7275601"/>
              <a:gd name="connsiteX8" fmla="*/ 8601058 w 18288000"/>
              <a:gd name="connsiteY8" fmla="*/ 451200 h 7275601"/>
              <a:gd name="connsiteX9" fmla="*/ 9081759 w 18288000"/>
              <a:gd name="connsiteY9" fmla="*/ 675037 h 7275601"/>
              <a:gd name="connsiteX10" fmla="*/ 9322110 w 18288000"/>
              <a:gd name="connsiteY10" fmla="*/ 809338 h 7275601"/>
              <a:gd name="connsiteX11" fmla="*/ 9364149 w 18288000"/>
              <a:gd name="connsiteY11" fmla="*/ 777439 h 7275601"/>
              <a:gd name="connsiteX12" fmla="*/ 9395790 w 18288000"/>
              <a:gd name="connsiteY12" fmla="*/ 729548 h 7275601"/>
              <a:gd name="connsiteX13" fmla="*/ 9474513 w 18288000"/>
              <a:gd name="connsiteY13" fmla="*/ 783633 h 7275601"/>
              <a:gd name="connsiteX14" fmla="*/ 9695990 w 18288000"/>
              <a:gd name="connsiteY14" fmla="*/ 943641 h 7275601"/>
              <a:gd name="connsiteX15" fmla="*/ 9802812 w 18288000"/>
              <a:gd name="connsiteY15" fmla="*/ 1033173 h 7275601"/>
              <a:gd name="connsiteX16" fmla="*/ 10550571 w 18288000"/>
              <a:gd name="connsiteY16" fmla="*/ 1480847 h 7275601"/>
              <a:gd name="connsiteX17" fmla="*/ 10550571 w 18288000"/>
              <a:gd name="connsiteY17" fmla="*/ 1301778 h 7275601"/>
              <a:gd name="connsiteX18" fmla="*/ 10497159 w 18288000"/>
              <a:gd name="connsiteY18" fmla="*/ 1167476 h 7275601"/>
              <a:gd name="connsiteX19" fmla="*/ 10951155 w 18288000"/>
              <a:gd name="connsiteY19" fmla="*/ 988407 h 7275601"/>
              <a:gd name="connsiteX20" fmla="*/ 11351739 w 18288000"/>
              <a:gd name="connsiteY20" fmla="*/ 1257013 h 7275601"/>
              <a:gd name="connsiteX21" fmla="*/ 11485268 w 18288000"/>
              <a:gd name="connsiteY21" fmla="*/ 1301778 h 7275601"/>
              <a:gd name="connsiteX22" fmla="*/ 11511974 w 18288000"/>
              <a:gd name="connsiteY22" fmla="*/ 1436082 h 7275601"/>
              <a:gd name="connsiteX23" fmla="*/ 11618796 w 18288000"/>
              <a:gd name="connsiteY23" fmla="*/ 1794220 h 7275601"/>
              <a:gd name="connsiteX24" fmla="*/ 11752324 w 18288000"/>
              <a:gd name="connsiteY24" fmla="*/ 1838985 h 7275601"/>
              <a:gd name="connsiteX25" fmla="*/ 11805735 w 18288000"/>
              <a:gd name="connsiteY25" fmla="*/ 1659916 h 7275601"/>
              <a:gd name="connsiteX26" fmla="*/ 11939264 w 18288000"/>
              <a:gd name="connsiteY26" fmla="*/ 1480847 h 7275601"/>
              <a:gd name="connsiteX27" fmla="*/ 12179614 w 18288000"/>
              <a:gd name="connsiteY27" fmla="*/ 1615151 h 7275601"/>
              <a:gd name="connsiteX28" fmla="*/ 12233026 w 18288000"/>
              <a:gd name="connsiteY28" fmla="*/ 1749452 h 7275601"/>
              <a:gd name="connsiteX29" fmla="*/ 13114312 w 18288000"/>
              <a:gd name="connsiteY29" fmla="*/ 1883755 h 7275601"/>
              <a:gd name="connsiteX30" fmla="*/ 13060902 w 18288000"/>
              <a:gd name="connsiteY30" fmla="*/ 1749452 h 7275601"/>
              <a:gd name="connsiteX31" fmla="*/ 13354664 w 18288000"/>
              <a:gd name="connsiteY31" fmla="*/ 1838985 h 7275601"/>
              <a:gd name="connsiteX32" fmla="*/ 13942188 w 18288000"/>
              <a:gd name="connsiteY32" fmla="*/ 1883755 h 7275601"/>
              <a:gd name="connsiteX33" fmla="*/ 14262656 w 18288000"/>
              <a:gd name="connsiteY33" fmla="*/ 1973287 h 7275601"/>
              <a:gd name="connsiteX34" fmla="*/ 14529711 w 18288000"/>
              <a:gd name="connsiteY34" fmla="*/ 1794220 h 7275601"/>
              <a:gd name="connsiteX35" fmla="*/ 14796768 w 18288000"/>
              <a:gd name="connsiteY35" fmla="*/ 1838985 h 7275601"/>
              <a:gd name="connsiteX36" fmla="*/ 14876886 w 18288000"/>
              <a:gd name="connsiteY36" fmla="*/ 2062823 h 7275601"/>
              <a:gd name="connsiteX37" fmla="*/ 15090531 w 18288000"/>
              <a:gd name="connsiteY37" fmla="*/ 2331428 h 7275601"/>
              <a:gd name="connsiteX38" fmla="*/ 15571233 w 18288000"/>
              <a:gd name="connsiteY38" fmla="*/ 2376194 h 7275601"/>
              <a:gd name="connsiteX39" fmla="*/ 15704762 w 18288000"/>
              <a:gd name="connsiteY39" fmla="*/ 2420961 h 7275601"/>
              <a:gd name="connsiteX40" fmla="*/ 16132052 w 18288000"/>
              <a:gd name="connsiteY40" fmla="*/ 2510497 h 7275601"/>
              <a:gd name="connsiteX41" fmla="*/ 16292286 w 18288000"/>
              <a:gd name="connsiteY41" fmla="*/ 2555264 h 7275601"/>
              <a:gd name="connsiteX42" fmla="*/ 16399107 w 18288000"/>
              <a:gd name="connsiteY42" fmla="*/ 2600030 h 7275601"/>
              <a:gd name="connsiteX43" fmla="*/ 16639458 w 18288000"/>
              <a:gd name="connsiteY43" fmla="*/ 2644800 h 7275601"/>
              <a:gd name="connsiteX44" fmla="*/ 17600862 w 18288000"/>
              <a:gd name="connsiteY44" fmla="*/ 2689566 h 7275601"/>
              <a:gd name="connsiteX45" fmla="*/ 17680978 w 18288000"/>
              <a:gd name="connsiteY45" fmla="*/ 2823868 h 7275601"/>
              <a:gd name="connsiteX46" fmla="*/ 17787800 w 18288000"/>
              <a:gd name="connsiteY46" fmla="*/ 3002937 h 7275601"/>
              <a:gd name="connsiteX47" fmla="*/ 17948036 w 18288000"/>
              <a:gd name="connsiteY47" fmla="*/ 3047704 h 7275601"/>
              <a:gd name="connsiteX48" fmla="*/ 18028152 w 18288000"/>
              <a:gd name="connsiteY48" fmla="*/ 3092472 h 7275601"/>
              <a:gd name="connsiteX49" fmla="*/ 18288000 w 18288000"/>
              <a:gd name="connsiteY49" fmla="*/ 3100330 h 7275601"/>
              <a:gd name="connsiteX50" fmla="*/ 18288000 w 18288000"/>
              <a:gd name="connsiteY50" fmla="*/ 7275601 h 7275601"/>
              <a:gd name="connsiteX51" fmla="*/ 0 w 18288000"/>
              <a:gd name="connsiteY51" fmla="*/ 7275601 h 7275601"/>
              <a:gd name="connsiteX52" fmla="*/ 0 w 18288000"/>
              <a:gd name="connsiteY52" fmla="*/ 2616110 h 7275601"/>
              <a:gd name="connsiteX53" fmla="*/ 28545 w 18288000"/>
              <a:gd name="connsiteY53" fmla="*/ 2600030 h 7275601"/>
              <a:gd name="connsiteX54" fmla="*/ 642774 w 18288000"/>
              <a:gd name="connsiteY54" fmla="*/ 2510497 h 7275601"/>
              <a:gd name="connsiteX55" fmla="*/ 936537 w 18288000"/>
              <a:gd name="connsiteY55" fmla="*/ 2465728 h 7275601"/>
              <a:gd name="connsiteX56" fmla="*/ 1043360 w 18288000"/>
              <a:gd name="connsiteY56" fmla="*/ 2286659 h 7275601"/>
              <a:gd name="connsiteX57" fmla="*/ 1230299 w 18288000"/>
              <a:gd name="connsiteY57" fmla="*/ 2241892 h 7275601"/>
              <a:gd name="connsiteX58" fmla="*/ 1844529 w 18288000"/>
              <a:gd name="connsiteY58" fmla="*/ 2152356 h 7275601"/>
              <a:gd name="connsiteX59" fmla="*/ 1978058 w 18288000"/>
              <a:gd name="connsiteY59" fmla="*/ 2107590 h 7275601"/>
              <a:gd name="connsiteX60" fmla="*/ 2058174 w 18288000"/>
              <a:gd name="connsiteY60" fmla="*/ 2018057 h 7275601"/>
              <a:gd name="connsiteX61" fmla="*/ 2191703 w 18288000"/>
              <a:gd name="connsiteY61" fmla="*/ 2152356 h 7275601"/>
              <a:gd name="connsiteX62" fmla="*/ 3233223 w 18288000"/>
              <a:gd name="connsiteY62" fmla="*/ 2376194 h 7275601"/>
              <a:gd name="connsiteX63" fmla="*/ 3500279 w 18288000"/>
              <a:gd name="connsiteY63" fmla="*/ 2241892 h 7275601"/>
              <a:gd name="connsiteX64" fmla="*/ 3553691 w 18288000"/>
              <a:gd name="connsiteY64" fmla="*/ 2107590 h 7275601"/>
              <a:gd name="connsiteX65" fmla="*/ 3500279 w 18288000"/>
              <a:gd name="connsiteY65" fmla="*/ 1928521 h 7275601"/>
              <a:gd name="connsiteX66" fmla="*/ 3954276 w 18288000"/>
              <a:gd name="connsiteY66" fmla="*/ 1883754 h 7275601"/>
              <a:gd name="connsiteX67" fmla="*/ 4034393 w 18288000"/>
              <a:gd name="connsiteY67" fmla="*/ 1794218 h 7275601"/>
              <a:gd name="connsiteX68" fmla="*/ 5289558 w 18288000"/>
              <a:gd name="connsiteY68" fmla="*/ 1749452 h 7275601"/>
              <a:gd name="connsiteX69" fmla="*/ 5316266 w 18288000"/>
              <a:gd name="connsiteY69" fmla="*/ 1615151 h 7275601"/>
              <a:gd name="connsiteX70" fmla="*/ 5690143 w 18288000"/>
              <a:gd name="connsiteY70" fmla="*/ 1525614 h 7275601"/>
              <a:gd name="connsiteX71" fmla="*/ 6170845 w 18288000"/>
              <a:gd name="connsiteY71" fmla="*/ 1480847 h 7275601"/>
              <a:gd name="connsiteX72" fmla="*/ 6544724 w 18288000"/>
              <a:gd name="connsiteY72" fmla="*/ 1391314 h 7275601"/>
              <a:gd name="connsiteX73" fmla="*/ 6972015 w 18288000"/>
              <a:gd name="connsiteY73" fmla="*/ 1346545 h 7275601"/>
              <a:gd name="connsiteX74" fmla="*/ 7132250 w 18288000"/>
              <a:gd name="connsiteY74" fmla="*/ 1301778 h 7275601"/>
              <a:gd name="connsiteX75" fmla="*/ 7078836 w 18288000"/>
              <a:gd name="connsiteY75" fmla="*/ 1122709 h 7275601"/>
              <a:gd name="connsiteX76" fmla="*/ 6972015 w 18288000"/>
              <a:gd name="connsiteY76" fmla="*/ 988407 h 7275601"/>
              <a:gd name="connsiteX77" fmla="*/ 7319188 w 18288000"/>
              <a:gd name="connsiteY77" fmla="*/ 1077944 h 7275601"/>
              <a:gd name="connsiteX78" fmla="*/ 7372601 w 18288000"/>
              <a:gd name="connsiteY78" fmla="*/ 898872 h 7275601"/>
              <a:gd name="connsiteX79" fmla="*/ 7426011 w 18288000"/>
              <a:gd name="connsiteY79" fmla="*/ 764572 h 7275601"/>
              <a:gd name="connsiteX80" fmla="*/ 7880007 w 18288000"/>
              <a:gd name="connsiteY80" fmla="*/ 451200 h 7275601"/>
              <a:gd name="connsiteX81" fmla="*/ 8147064 w 18288000"/>
              <a:gd name="connsiteY81" fmla="*/ 48293 h 7275601"/>
              <a:gd name="connsiteX82" fmla="*/ 8207298 w 18288000"/>
              <a:gd name="connsiteY82" fmla="*/ 1433 h 727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288000" h="7275601">
                <a:moveTo>
                  <a:pt x="9306876" y="666875"/>
                </a:moveTo>
                <a:cubicBezTo>
                  <a:pt x="9316446" y="671613"/>
                  <a:pt x="9347076" y="688988"/>
                  <a:pt x="9402226" y="719803"/>
                </a:cubicBezTo>
                <a:lnTo>
                  <a:pt x="9395790" y="729548"/>
                </a:lnTo>
                <a:lnTo>
                  <a:pt x="9337890" y="689765"/>
                </a:lnTo>
                <a:cubicBezTo>
                  <a:pt x="9308798" y="670037"/>
                  <a:pt x="9297306" y="662136"/>
                  <a:pt x="9306876" y="666875"/>
                </a:cubicBezTo>
                <a:close/>
                <a:moveTo>
                  <a:pt x="8207298" y="1433"/>
                </a:moveTo>
                <a:cubicBezTo>
                  <a:pt x="8213957" y="-825"/>
                  <a:pt x="8220590" y="-618"/>
                  <a:pt x="8227181" y="3528"/>
                </a:cubicBezTo>
                <a:cubicBezTo>
                  <a:pt x="8280549" y="37076"/>
                  <a:pt x="8314326" y="127057"/>
                  <a:pt x="8360709" y="182596"/>
                </a:cubicBezTo>
                <a:cubicBezTo>
                  <a:pt x="8439060" y="276416"/>
                  <a:pt x="8520940" y="361665"/>
                  <a:pt x="8601058" y="451200"/>
                </a:cubicBezTo>
                <a:cubicBezTo>
                  <a:pt x="8761292" y="525810"/>
                  <a:pt x="8922310" y="595838"/>
                  <a:pt x="9081759" y="675037"/>
                </a:cubicBezTo>
                <a:cubicBezTo>
                  <a:pt x="9162729" y="715253"/>
                  <a:pt x="9237951" y="797579"/>
                  <a:pt x="9322110" y="809338"/>
                </a:cubicBezTo>
                <a:cubicBezTo>
                  <a:pt x="9338103" y="811572"/>
                  <a:pt x="9351456" y="796651"/>
                  <a:pt x="9364149" y="777439"/>
                </a:cubicBezTo>
                <a:lnTo>
                  <a:pt x="9395790" y="729548"/>
                </a:lnTo>
                <a:lnTo>
                  <a:pt x="9474513" y="783633"/>
                </a:lnTo>
                <a:cubicBezTo>
                  <a:pt x="9535350" y="826215"/>
                  <a:pt x="9610328" y="879817"/>
                  <a:pt x="9695990" y="943641"/>
                </a:cubicBezTo>
                <a:cubicBezTo>
                  <a:pt x="9732368" y="970744"/>
                  <a:pt x="9765536" y="1009742"/>
                  <a:pt x="9802812" y="1033173"/>
                </a:cubicBezTo>
                <a:lnTo>
                  <a:pt x="10550571" y="1480847"/>
                </a:lnTo>
                <a:cubicBezTo>
                  <a:pt x="10810821" y="1553559"/>
                  <a:pt x="10712036" y="1572446"/>
                  <a:pt x="10550571" y="1301778"/>
                </a:cubicBezTo>
                <a:cubicBezTo>
                  <a:pt x="10527874" y="1263734"/>
                  <a:pt x="10466298" y="1182257"/>
                  <a:pt x="10497159" y="1167476"/>
                </a:cubicBezTo>
                <a:cubicBezTo>
                  <a:pt x="10989994" y="931433"/>
                  <a:pt x="10871934" y="1386809"/>
                  <a:pt x="10951155" y="988407"/>
                </a:cubicBezTo>
                <a:cubicBezTo>
                  <a:pt x="11140254" y="1146900"/>
                  <a:pt x="11120738" y="1146375"/>
                  <a:pt x="11351739" y="1257013"/>
                </a:cubicBezTo>
                <a:cubicBezTo>
                  <a:pt x="11395383" y="1277913"/>
                  <a:pt x="11447499" y="1259571"/>
                  <a:pt x="11485268" y="1301778"/>
                </a:cubicBezTo>
                <a:cubicBezTo>
                  <a:pt x="11508690" y="1327957"/>
                  <a:pt x="11503072" y="1391314"/>
                  <a:pt x="11511974" y="1436082"/>
                </a:cubicBezTo>
                <a:cubicBezTo>
                  <a:pt x="11537152" y="1562701"/>
                  <a:pt x="11562495" y="1699842"/>
                  <a:pt x="11618796" y="1794220"/>
                </a:cubicBezTo>
                <a:cubicBezTo>
                  <a:pt x="11650893" y="1848022"/>
                  <a:pt x="11707815" y="1824064"/>
                  <a:pt x="11752324" y="1838985"/>
                </a:cubicBezTo>
                <a:cubicBezTo>
                  <a:pt x="11770128" y="1779296"/>
                  <a:pt x="11775152" y="1702641"/>
                  <a:pt x="11805735" y="1659916"/>
                </a:cubicBezTo>
                <a:cubicBezTo>
                  <a:pt x="11975980" y="1422095"/>
                  <a:pt x="11873254" y="1812808"/>
                  <a:pt x="11939264" y="1480847"/>
                </a:cubicBezTo>
                <a:cubicBezTo>
                  <a:pt x="11939264" y="1480847"/>
                  <a:pt x="12105476" y="1547362"/>
                  <a:pt x="12179614" y="1615151"/>
                </a:cubicBezTo>
                <a:cubicBezTo>
                  <a:pt x="12207792" y="1640912"/>
                  <a:pt x="12215223" y="1704686"/>
                  <a:pt x="12233026" y="1749452"/>
                </a:cubicBezTo>
                <a:cubicBezTo>
                  <a:pt x="12517824" y="1817654"/>
                  <a:pt x="12843783" y="1902651"/>
                  <a:pt x="13114312" y="1883755"/>
                </a:cubicBezTo>
                <a:cubicBezTo>
                  <a:pt x="13146381" y="1881514"/>
                  <a:pt x="13032194" y="1773515"/>
                  <a:pt x="13060902" y="1749452"/>
                </a:cubicBezTo>
                <a:cubicBezTo>
                  <a:pt x="13070664" y="1741270"/>
                  <a:pt x="13331708" y="1831292"/>
                  <a:pt x="13354664" y="1838985"/>
                </a:cubicBezTo>
                <a:cubicBezTo>
                  <a:pt x="13550505" y="1853908"/>
                  <a:pt x="13746722" y="1858548"/>
                  <a:pt x="13942188" y="1883755"/>
                </a:cubicBezTo>
                <a:cubicBezTo>
                  <a:pt x="14160616" y="1911922"/>
                  <a:pt x="13930503" y="2010410"/>
                  <a:pt x="14262656" y="1973287"/>
                </a:cubicBezTo>
                <a:cubicBezTo>
                  <a:pt x="14400942" y="1957836"/>
                  <a:pt x="14435054" y="1900006"/>
                  <a:pt x="14529711" y="1794220"/>
                </a:cubicBezTo>
                <a:cubicBezTo>
                  <a:pt x="14618730" y="1809142"/>
                  <a:pt x="14715540" y="1776140"/>
                  <a:pt x="14796768" y="1838985"/>
                </a:cubicBezTo>
                <a:cubicBezTo>
                  <a:pt x="14843898" y="1875449"/>
                  <a:pt x="14844460" y="1994878"/>
                  <a:pt x="14876886" y="2062823"/>
                </a:cubicBezTo>
                <a:cubicBezTo>
                  <a:pt x="14988472" y="2296644"/>
                  <a:pt x="14969412" y="2263750"/>
                  <a:pt x="15090531" y="2331428"/>
                </a:cubicBezTo>
                <a:cubicBezTo>
                  <a:pt x="15250766" y="2346349"/>
                  <a:pt x="15411354" y="2352888"/>
                  <a:pt x="15571233" y="2376194"/>
                </a:cubicBezTo>
                <a:cubicBezTo>
                  <a:pt x="15616454" y="2382788"/>
                  <a:pt x="15659826" y="2410202"/>
                  <a:pt x="15704762" y="2420961"/>
                </a:cubicBezTo>
                <a:cubicBezTo>
                  <a:pt x="15846856" y="2454989"/>
                  <a:pt x="15989829" y="2477988"/>
                  <a:pt x="16132052" y="2510497"/>
                </a:cubicBezTo>
                <a:cubicBezTo>
                  <a:pt x="16185702" y="2522760"/>
                  <a:pt x="16239189" y="2537463"/>
                  <a:pt x="16292286" y="2555264"/>
                </a:cubicBezTo>
                <a:cubicBezTo>
                  <a:pt x="16328276" y="2567331"/>
                  <a:pt x="16362831" y="2590676"/>
                  <a:pt x="16399107" y="2600030"/>
                </a:cubicBezTo>
                <a:cubicBezTo>
                  <a:pt x="16478780" y="2620580"/>
                  <a:pt x="16559342" y="2629877"/>
                  <a:pt x="16639458" y="2644800"/>
                </a:cubicBezTo>
                <a:cubicBezTo>
                  <a:pt x="16959926" y="2659719"/>
                  <a:pt x="17281942" y="2634734"/>
                  <a:pt x="17600862" y="2689566"/>
                </a:cubicBezTo>
                <a:cubicBezTo>
                  <a:pt x="17638432" y="2696026"/>
                  <a:pt x="17649556" y="2788748"/>
                  <a:pt x="17680978" y="2823868"/>
                </a:cubicBezTo>
                <a:cubicBezTo>
                  <a:pt x="17803062" y="2960302"/>
                  <a:pt x="17736932" y="2747124"/>
                  <a:pt x="17787800" y="3002937"/>
                </a:cubicBezTo>
                <a:cubicBezTo>
                  <a:pt x="17841212" y="3017860"/>
                  <a:pt x="17895176" y="3028015"/>
                  <a:pt x="17948036" y="3047704"/>
                </a:cubicBezTo>
                <a:cubicBezTo>
                  <a:pt x="17975516" y="3057941"/>
                  <a:pt x="18000052" y="3089703"/>
                  <a:pt x="18028152" y="3092472"/>
                </a:cubicBezTo>
                <a:lnTo>
                  <a:pt x="18288000" y="3100330"/>
                </a:lnTo>
                <a:lnTo>
                  <a:pt x="18288000" y="7275601"/>
                </a:lnTo>
                <a:lnTo>
                  <a:pt x="0" y="7275601"/>
                </a:lnTo>
                <a:lnTo>
                  <a:pt x="0" y="2616110"/>
                </a:lnTo>
                <a:lnTo>
                  <a:pt x="28545" y="2600030"/>
                </a:lnTo>
                <a:cubicBezTo>
                  <a:pt x="429005" y="2516117"/>
                  <a:pt x="69846" y="2584374"/>
                  <a:pt x="642774" y="2510497"/>
                </a:cubicBezTo>
                <a:cubicBezTo>
                  <a:pt x="740810" y="2497856"/>
                  <a:pt x="843258" y="2517853"/>
                  <a:pt x="936537" y="2465728"/>
                </a:cubicBezTo>
                <a:cubicBezTo>
                  <a:pt x="984311" y="2439036"/>
                  <a:pt x="997517" y="2321592"/>
                  <a:pt x="1043360" y="2286659"/>
                </a:cubicBezTo>
                <a:cubicBezTo>
                  <a:pt x="1100664" y="2242996"/>
                  <a:pt x="1167986" y="2256815"/>
                  <a:pt x="1230299" y="2241892"/>
                </a:cubicBezTo>
                <a:cubicBezTo>
                  <a:pt x="1550330" y="2208362"/>
                  <a:pt x="1591335" y="2223098"/>
                  <a:pt x="1844529" y="2152356"/>
                </a:cubicBezTo>
                <a:cubicBezTo>
                  <a:pt x="1889303" y="2139850"/>
                  <a:pt x="1935557" y="2134308"/>
                  <a:pt x="1978058" y="2107590"/>
                </a:cubicBezTo>
                <a:cubicBezTo>
                  <a:pt x="2008109" y="2088700"/>
                  <a:pt x="2031469" y="2047899"/>
                  <a:pt x="2058174" y="2018057"/>
                </a:cubicBezTo>
                <a:cubicBezTo>
                  <a:pt x="2102685" y="2062823"/>
                  <a:pt x="2144148" y="2117482"/>
                  <a:pt x="2191703" y="2152356"/>
                </a:cubicBezTo>
                <a:cubicBezTo>
                  <a:pt x="2622764" y="2468495"/>
                  <a:pt x="2613758" y="2339106"/>
                  <a:pt x="3233223" y="2376194"/>
                </a:cubicBezTo>
                <a:cubicBezTo>
                  <a:pt x="3322242" y="2331428"/>
                  <a:pt x="3417154" y="2311563"/>
                  <a:pt x="3500279" y="2241892"/>
                </a:cubicBezTo>
                <a:cubicBezTo>
                  <a:pt x="3528988" y="2217829"/>
                  <a:pt x="3553691" y="2161394"/>
                  <a:pt x="3553691" y="2107590"/>
                </a:cubicBezTo>
                <a:cubicBezTo>
                  <a:pt x="3553691" y="2040856"/>
                  <a:pt x="3518084" y="1988211"/>
                  <a:pt x="3500279" y="1928521"/>
                </a:cubicBezTo>
                <a:cubicBezTo>
                  <a:pt x="3258425" y="1658234"/>
                  <a:pt x="3462633" y="1919588"/>
                  <a:pt x="3954276" y="1883754"/>
                </a:cubicBezTo>
                <a:cubicBezTo>
                  <a:pt x="3986342" y="1881415"/>
                  <a:pt x="4007687" y="1824064"/>
                  <a:pt x="4034393" y="1794218"/>
                </a:cubicBezTo>
                <a:cubicBezTo>
                  <a:pt x="4452781" y="1779296"/>
                  <a:pt x="4872522" y="1807712"/>
                  <a:pt x="5289558" y="1749452"/>
                </a:cubicBezTo>
                <a:cubicBezTo>
                  <a:pt x="5317611" y="1745532"/>
                  <a:pt x="5307362" y="1659916"/>
                  <a:pt x="5316266" y="1615151"/>
                </a:cubicBezTo>
                <a:cubicBezTo>
                  <a:pt x="5356076" y="1414946"/>
                  <a:pt x="5565518" y="1555460"/>
                  <a:pt x="5690143" y="1525614"/>
                </a:cubicBezTo>
                <a:cubicBezTo>
                  <a:pt x="5850377" y="1510694"/>
                  <a:pt x="6010745" y="1499357"/>
                  <a:pt x="6170845" y="1480847"/>
                </a:cubicBezTo>
                <a:cubicBezTo>
                  <a:pt x="6465932" y="1446733"/>
                  <a:pt x="6378976" y="1483929"/>
                  <a:pt x="6544724" y="1391314"/>
                </a:cubicBezTo>
                <a:cubicBezTo>
                  <a:pt x="6687155" y="1376391"/>
                  <a:pt x="6829893" y="1368203"/>
                  <a:pt x="6972015" y="1346545"/>
                </a:cubicBezTo>
                <a:cubicBezTo>
                  <a:pt x="7025941" y="1338329"/>
                  <a:pt x="7098423" y="1372655"/>
                  <a:pt x="7132250" y="1301778"/>
                </a:cubicBezTo>
                <a:cubicBezTo>
                  <a:pt x="7157118" y="1249669"/>
                  <a:pt x="7096641" y="1182400"/>
                  <a:pt x="7078836" y="1122709"/>
                </a:cubicBezTo>
                <a:cubicBezTo>
                  <a:pt x="6563798" y="730267"/>
                  <a:pt x="6779427" y="923838"/>
                  <a:pt x="6972015" y="988407"/>
                </a:cubicBezTo>
                <a:cubicBezTo>
                  <a:pt x="7086826" y="1026901"/>
                  <a:pt x="7203465" y="1048097"/>
                  <a:pt x="7319188" y="1077944"/>
                </a:cubicBezTo>
                <a:cubicBezTo>
                  <a:pt x="7482563" y="986651"/>
                  <a:pt x="7351654" y="1109542"/>
                  <a:pt x="7372601" y="898872"/>
                </a:cubicBezTo>
                <a:cubicBezTo>
                  <a:pt x="7377876" y="845799"/>
                  <a:pt x="7408207" y="809338"/>
                  <a:pt x="7426011" y="764572"/>
                </a:cubicBezTo>
                <a:cubicBezTo>
                  <a:pt x="7567143" y="675851"/>
                  <a:pt x="7748369" y="570020"/>
                  <a:pt x="7880007" y="451200"/>
                </a:cubicBezTo>
                <a:cubicBezTo>
                  <a:pt x="7970603" y="369427"/>
                  <a:pt x="8085448" y="151585"/>
                  <a:pt x="8147064" y="48293"/>
                </a:cubicBezTo>
                <a:cubicBezTo>
                  <a:pt x="8167092" y="37100"/>
                  <a:pt x="8187317" y="8195"/>
                  <a:pt x="8207298" y="1433"/>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57642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CD7FFD-3A4D-4EE1-9214-29184450DF2D}"/>
              </a:ext>
            </a:extLst>
          </p:cNvPr>
          <p:cNvSpPr>
            <a:spLocks noGrp="1"/>
          </p:cNvSpPr>
          <p:nvPr>
            <p:ph type="pic" sz="quarter" idx="15" hasCustomPrompt="1"/>
          </p:nvPr>
        </p:nvSpPr>
        <p:spPr>
          <a:xfrm>
            <a:off x="7650002" y="2"/>
            <a:ext cx="10637998" cy="9535885"/>
          </a:xfrm>
          <a:custGeom>
            <a:avLst/>
            <a:gdLst>
              <a:gd name="connsiteX0" fmla="*/ 10637998 w 10637998"/>
              <a:gd name="connsiteY0" fmla="*/ 5281371 h 9535885"/>
              <a:gd name="connsiteX1" fmla="*/ 10637998 w 10637998"/>
              <a:gd name="connsiteY1" fmla="*/ 5965666 h 9535885"/>
              <a:gd name="connsiteX2" fmla="*/ 0 w 10637998"/>
              <a:gd name="connsiteY2" fmla="*/ 9535885 h 9535885"/>
              <a:gd name="connsiteX3" fmla="*/ 373155 w 10637998"/>
              <a:gd name="connsiteY3" fmla="*/ 8726354 h 9535885"/>
              <a:gd name="connsiteX4" fmla="*/ 10637998 w 10637998"/>
              <a:gd name="connsiteY4" fmla="*/ 4526890 h 9535885"/>
              <a:gd name="connsiteX5" fmla="*/ 10637998 w 10637998"/>
              <a:gd name="connsiteY5" fmla="*/ 5211186 h 9535885"/>
              <a:gd name="connsiteX6" fmla="*/ 411430 w 10637998"/>
              <a:gd name="connsiteY6" fmla="*/ 8643325 h 9535885"/>
              <a:gd name="connsiteX7" fmla="*/ 784584 w 10637998"/>
              <a:gd name="connsiteY7" fmla="*/ 7833794 h 9535885"/>
              <a:gd name="connsiteX8" fmla="*/ 10637998 w 10637998"/>
              <a:gd name="connsiteY8" fmla="*/ 3772408 h 9535885"/>
              <a:gd name="connsiteX9" fmla="*/ 10637998 w 10637998"/>
              <a:gd name="connsiteY9" fmla="*/ 4456703 h 9535885"/>
              <a:gd name="connsiteX10" fmla="*/ 822856 w 10637998"/>
              <a:gd name="connsiteY10" fmla="*/ 7750763 h 9535885"/>
              <a:gd name="connsiteX11" fmla="*/ 1196013 w 10637998"/>
              <a:gd name="connsiteY11" fmla="*/ 6941230 h 9535885"/>
              <a:gd name="connsiteX12" fmla="*/ 10637998 w 10637998"/>
              <a:gd name="connsiteY12" fmla="*/ 3017927 h 9535885"/>
              <a:gd name="connsiteX13" fmla="*/ 10637998 w 10637998"/>
              <a:gd name="connsiteY13" fmla="*/ 3702223 h 9535885"/>
              <a:gd name="connsiteX14" fmla="*/ 1234286 w 10637998"/>
              <a:gd name="connsiteY14" fmla="*/ 6858204 h 9535885"/>
              <a:gd name="connsiteX15" fmla="*/ 1607443 w 10637998"/>
              <a:gd name="connsiteY15" fmla="*/ 6048670 h 9535885"/>
              <a:gd name="connsiteX16" fmla="*/ 10637998 w 10637998"/>
              <a:gd name="connsiteY16" fmla="*/ 2263445 h 9535885"/>
              <a:gd name="connsiteX17" fmla="*/ 10637998 w 10637998"/>
              <a:gd name="connsiteY17" fmla="*/ 2947742 h 9535885"/>
              <a:gd name="connsiteX18" fmla="*/ 1645715 w 10637998"/>
              <a:gd name="connsiteY18" fmla="*/ 5965644 h 9535885"/>
              <a:gd name="connsiteX19" fmla="*/ 2018871 w 10637998"/>
              <a:gd name="connsiteY19" fmla="*/ 5156109 h 9535885"/>
              <a:gd name="connsiteX20" fmla="*/ 10637998 w 10637998"/>
              <a:gd name="connsiteY20" fmla="*/ 1508964 h 9535885"/>
              <a:gd name="connsiteX21" fmla="*/ 10637998 w 10637998"/>
              <a:gd name="connsiteY21" fmla="*/ 2193260 h 9535885"/>
              <a:gd name="connsiteX22" fmla="*/ 2057143 w 10637998"/>
              <a:gd name="connsiteY22" fmla="*/ 5073080 h 9535885"/>
              <a:gd name="connsiteX23" fmla="*/ 2430300 w 10637998"/>
              <a:gd name="connsiteY23" fmla="*/ 4263549 h 9535885"/>
              <a:gd name="connsiteX24" fmla="*/ 10637998 w 10637998"/>
              <a:gd name="connsiteY24" fmla="*/ 754484 h 9535885"/>
              <a:gd name="connsiteX25" fmla="*/ 10637998 w 10637998"/>
              <a:gd name="connsiteY25" fmla="*/ 1438779 h 9535885"/>
              <a:gd name="connsiteX26" fmla="*/ 2468573 w 10637998"/>
              <a:gd name="connsiteY26" fmla="*/ 4180520 h 9535885"/>
              <a:gd name="connsiteX27" fmla="*/ 2841728 w 10637998"/>
              <a:gd name="connsiteY27" fmla="*/ 3370989 h 9535885"/>
              <a:gd name="connsiteX28" fmla="*/ 10637994 w 10637998"/>
              <a:gd name="connsiteY28" fmla="*/ 0 h 9535885"/>
              <a:gd name="connsiteX29" fmla="*/ 10637998 w 10637998"/>
              <a:gd name="connsiteY29" fmla="*/ 0 h 9535885"/>
              <a:gd name="connsiteX30" fmla="*/ 10637998 w 10637998"/>
              <a:gd name="connsiteY30" fmla="*/ 684299 h 9535885"/>
              <a:gd name="connsiteX31" fmla="*/ 2880002 w 10637998"/>
              <a:gd name="connsiteY31" fmla="*/ 3287960 h 9535885"/>
              <a:gd name="connsiteX32" fmla="*/ 3253156 w 10637998"/>
              <a:gd name="connsiteY32" fmla="*/ 2478427 h 95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37998" h="9535885">
                <a:moveTo>
                  <a:pt x="10637998" y="5281371"/>
                </a:moveTo>
                <a:lnTo>
                  <a:pt x="10637998" y="5965666"/>
                </a:lnTo>
                <a:lnTo>
                  <a:pt x="0" y="9535885"/>
                </a:lnTo>
                <a:lnTo>
                  <a:pt x="373155" y="8726354"/>
                </a:lnTo>
                <a:close/>
                <a:moveTo>
                  <a:pt x="10637998" y="4526890"/>
                </a:moveTo>
                <a:lnTo>
                  <a:pt x="10637998" y="5211186"/>
                </a:lnTo>
                <a:lnTo>
                  <a:pt x="411430" y="8643325"/>
                </a:lnTo>
                <a:lnTo>
                  <a:pt x="784584" y="7833794"/>
                </a:lnTo>
                <a:close/>
                <a:moveTo>
                  <a:pt x="10637998" y="3772408"/>
                </a:moveTo>
                <a:lnTo>
                  <a:pt x="10637998" y="4456703"/>
                </a:lnTo>
                <a:lnTo>
                  <a:pt x="822856" y="7750763"/>
                </a:lnTo>
                <a:lnTo>
                  <a:pt x="1196013" y="6941230"/>
                </a:lnTo>
                <a:close/>
                <a:moveTo>
                  <a:pt x="10637998" y="3017927"/>
                </a:moveTo>
                <a:lnTo>
                  <a:pt x="10637998" y="3702223"/>
                </a:lnTo>
                <a:lnTo>
                  <a:pt x="1234286" y="6858204"/>
                </a:lnTo>
                <a:lnTo>
                  <a:pt x="1607443" y="6048670"/>
                </a:lnTo>
                <a:close/>
                <a:moveTo>
                  <a:pt x="10637998" y="2263445"/>
                </a:moveTo>
                <a:lnTo>
                  <a:pt x="10637998" y="2947742"/>
                </a:lnTo>
                <a:lnTo>
                  <a:pt x="1645715" y="5965644"/>
                </a:lnTo>
                <a:lnTo>
                  <a:pt x="2018871" y="5156109"/>
                </a:lnTo>
                <a:close/>
                <a:moveTo>
                  <a:pt x="10637998" y="1508964"/>
                </a:moveTo>
                <a:lnTo>
                  <a:pt x="10637998" y="2193260"/>
                </a:lnTo>
                <a:lnTo>
                  <a:pt x="2057143" y="5073080"/>
                </a:lnTo>
                <a:lnTo>
                  <a:pt x="2430300" y="4263549"/>
                </a:lnTo>
                <a:close/>
                <a:moveTo>
                  <a:pt x="10637998" y="754484"/>
                </a:moveTo>
                <a:lnTo>
                  <a:pt x="10637998" y="1438779"/>
                </a:lnTo>
                <a:lnTo>
                  <a:pt x="2468573" y="4180520"/>
                </a:lnTo>
                <a:lnTo>
                  <a:pt x="2841728" y="3370989"/>
                </a:lnTo>
                <a:close/>
                <a:moveTo>
                  <a:pt x="10637994" y="0"/>
                </a:moveTo>
                <a:lnTo>
                  <a:pt x="10637998" y="0"/>
                </a:lnTo>
                <a:lnTo>
                  <a:pt x="10637998" y="684299"/>
                </a:lnTo>
                <a:lnTo>
                  <a:pt x="2880002" y="3287960"/>
                </a:lnTo>
                <a:lnTo>
                  <a:pt x="3253156" y="2478427"/>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656806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7612FEC-F489-49D2-A05A-B72E4D3F2F1E}"/>
              </a:ext>
            </a:extLst>
          </p:cNvPr>
          <p:cNvSpPr>
            <a:spLocks noGrp="1"/>
          </p:cNvSpPr>
          <p:nvPr>
            <p:ph type="pic" sz="quarter" idx="14" hasCustomPrompt="1"/>
          </p:nvPr>
        </p:nvSpPr>
        <p:spPr>
          <a:xfrm>
            <a:off x="0" y="0"/>
            <a:ext cx="7090236" cy="10176780"/>
          </a:xfrm>
          <a:custGeom>
            <a:avLst/>
            <a:gdLst>
              <a:gd name="connsiteX0" fmla="*/ 6276942 w 7090236"/>
              <a:gd name="connsiteY0" fmla="*/ 0 h 10176780"/>
              <a:gd name="connsiteX1" fmla="*/ 7090236 w 7090236"/>
              <a:gd name="connsiteY1" fmla="*/ 0 h 10176780"/>
              <a:gd name="connsiteX2" fmla="*/ 7090236 w 7090236"/>
              <a:gd name="connsiteY2" fmla="*/ 5994591 h 10176780"/>
              <a:gd name="connsiteX3" fmla="*/ 6276942 w 7090236"/>
              <a:gd name="connsiteY3" fmla="*/ 6474314 h 10176780"/>
              <a:gd name="connsiteX4" fmla="*/ 5380238 w 7090236"/>
              <a:gd name="connsiteY4" fmla="*/ 0 h 10176780"/>
              <a:gd name="connsiteX5" fmla="*/ 6193529 w 7090236"/>
              <a:gd name="connsiteY5" fmla="*/ 0 h 10176780"/>
              <a:gd name="connsiteX6" fmla="*/ 6193529 w 7090236"/>
              <a:gd name="connsiteY6" fmla="*/ 6523515 h 10176780"/>
              <a:gd name="connsiteX7" fmla="*/ 5380238 w 7090236"/>
              <a:gd name="connsiteY7" fmla="*/ 7003238 h 10176780"/>
              <a:gd name="connsiteX8" fmla="*/ 4483532 w 7090236"/>
              <a:gd name="connsiteY8" fmla="*/ 0 h 10176780"/>
              <a:gd name="connsiteX9" fmla="*/ 5296823 w 7090236"/>
              <a:gd name="connsiteY9" fmla="*/ 0 h 10176780"/>
              <a:gd name="connsiteX10" fmla="*/ 5296823 w 7090236"/>
              <a:gd name="connsiteY10" fmla="*/ 7052439 h 10176780"/>
              <a:gd name="connsiteX11" fmla="*/ 4483532 w 7090236"/>
              <a:gd name="connsiteY11" fmla="*/ 7532160 h 10176780"/>
              <a:gd name="connsiteX12" fmla="*/ 3586824 w 7090236"/>
              <a:gd name="connsiteY12" fmla="*/ 0 h 10176780"/>
              <a:gd name="connsiteX13" fmla="*/ 4400118 w 7090236"/>
              <a:gd name="connsiteY13" fmla="*/ 0 h 10176780"/>
              <a:gd name="connsiteX14" fmla="*/ 4400118 w 7090236"/>
              <a:gd name="connsiteY14" fmla="*/ 7581362 h 10176780"/>
              <a:gd name="connsiteX15" fmla="*/ 3586824 w 7090236"/>
              <a:gd name="connsiteY15" fmla="*/ 8061086 h 10176780"/>
              <a:gd name="connsiteX16" fmla="*/ 2690118 w 7090236"/>
              <a:gd name="connsiteY16" fmla="*/ 0 h 10176780"/>
              <a:gd name="connsiteX17" fmla="*/ 3503411 w 7090236"/>
              <a:gd name="connsiteY17" fmla="*/ 0 h 10176780"/>
              <a:gd name="connsiteX18" fmla="*/ 3503411 w 7090236"/>
              <a:gd name="connsiteY18" fmla="*/ 8110287 h 10176780"/>
              <a:gd name="connsiteX19" fmla="*/ 2690118 w 7090236"/>
              <a:gd name="connsiteY19" fmla="*/ 8590008 h 10176780"/>
              <a:gd name="connsiteX20" fmla="*/ 1793414 w 7090236"/>
              <a:gd name="connsiteY20" fmla="*/ 0 h 10176780"/>
              <a:gd name="connsiteX21" fmla="*/ 2606705 w 7090236"/>
              <a:gd name="connsiteY21" fmla="*/ 0 h 10176780"/>
              <a:gd name="connsiteX22" fmla="*/ 2606705 w 7090236"/>
              <a:gd name="connsiteY22" fmla="*/ 8639210 h 10176780"/>
              <a:gd name="connsiteX23" fmla="*/ 1793414 w 7090236"/>
              <a:gd name="connsiteY23" fmla="*/ 9118932 h 10176780"/>
              <a:gd name="connsiteX24" fmla="*/ 896706 w 7090236"/>
              <a:gd name="connsiteY24" fmla="*/ 0 h 10176780"/>
              <a:gd name="connsiteX25" fmla="*/ 1709997 w 7090236"/>
              <a:gd name="connsiteY25" fmla="*/ 0 h 10176780"/>
              <a:gd name="connsiteX26" fmla="*/ 1709997 w 7090236"/>
              <a:gd name="connsiteY26" fmla="*/ 9168135 h 10176780"/>
              <a:gd name="connsiteX27" fmla="*/ 896706 w 7090236"/>
              <a:gd name="connsiteY27" fmla="*/ 9647856 h 10176780"/>
              <a:gd name="connsiteX28" fmla="*/ 3624 w 7090236"/>
              <a:gd name="connsiteY28" fmla="*/ 0 h 10176780"/>
              <a:gd name="connsiteX29" fmla="*/ 809669 w 7090236"/>
              <a:gd name="connsiteY29" fmla="*/ 0 h 10176780"/>
              <a:gd name="connsiteX30" fmla="*/ 813293 w 7090236"/>
              <a:gd name="connsiteY30" fmla="*/ 112740 h 10176780"/>
              <a:gd name="connsiteX31" fmla="*/ 813293 w 7090236"/>
              <a:gd name="connsiteY31" fmla="*/ 9697058 h 10176780"/>
              <a:gd name="connsiteX32" fmla="*/ 0 w 7090236"/>
              <a:gd name="connsiteY32" fmla="*/ 10176780 h 10176780"/>
              <a:gd name="connsiteX33" fmla="*/ 0 w 7090236"/>
              <a:gd name="connsiteY33" fmla="*/ 112740 h 1017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90236" h="10176780">
                <a:moveTo>
                  <a:pt x="6276942" y="0"/>
                </a:moveTo>
                <a:lnTo>
                  <a:pt x="7090236" y="0"/>
                </a:lnTo>
                <a:lnTo>
                  <a:pt x="7090236" y="5994591"/>
                </a:lnTo>
                <a:lnTo>
                  <a:pt x="6276942" y="6474314"/>
                </a:lnTo>
                <a:close/>
                <a:moveTo>
                  <a:pt x="5380238" y="0"/>
                </a:moveTo>
                <a:lnTo>
                  <a:pt x="6193529" y="0"/>
                </a:lnTo>
                <a:lnTo>
                  <a:pt x="6193529" y="6523515"/>
                </a:lnTo>
                <a:lnTo>
                  <a:pt x="5380238" y="7003238"/>
                </a:lnTo>
                <a:close/>
                <a:moveTo>
                  <a:pt x="4483532" y="0"/>
                </a:moveTo>
                <a:lnTo>
                  <a:pt x="5296823" y="0"/>
                </a:lnTo>
                <a:lnTo>
                  <a:pt x="5296823" y="7052439"/>
                </a:lnTo>
                <a:lnTo>
                  <a:pt x="4483532" y="7532160"/>
                </a:lnTo>
                <a:close/>
                <a:moveTo>
                  <a:pt x="3586824" y="0"/>
                </a:moveTo>
                <a:lnTo>
                  <a:pt x="4400118" y="0"/>
                </a:lnTo>
                <a:lnTo>
                  <a:pt x="4400118" y="7581362"/>
                </a:lnTo>
                <a:lnTo>
                  <a:pt x="3586824" y="8061086"/>
                </a:lnTo>
                <a:close/>
                <a:moveTo>
                  <a:pt x="2690118" y="0"/>
                </a:moveTo>
                <a:lnTo>
                  <a:pt x="3503411" y="0"/>
                </a:lnTo>
                <a:lnTo>
                  <a:pt x="3503411" y="8110287"/>
                </a:lnTo>
                <a:lnTo>
                  <a:pt x="2690118" y="8590008"/>
                </a:lnTo>
                <a:close/>
                <a:moveTo>
                  <a:pt x="1793414" y="0"/>
                </a:moveTo>
                <a:lnTo>
                  <a:pt x="2606705" y="0"/>
                </a:lnTo>
                <a:lnTo>
                  <a:pt x="2606705" y="8639210"/>
                </a:lnTo>
                <a:lnTo>
                  <a:pt x="1793414" y="9118932"/>
                </a:lnTo>
                <a:close/>
                <a:moveTo>
                  <a:pt x="896706" y="0"/>
                </a:moveTo>
                <a:lnTo>
                  <a:pt x="1709997" y="0"/>
                </a:lnTo>
                <a:lnTo>
                  <a:pt x="1709997" y="9168135"/>
                </a:lnTo>
                <a:lnTo>
                  <a:pt x="896706" y="9647856"/>
                </a:lnTo>
                <a:close/>
                <a:moveTo>
                  <a:pt x="3624" y="0"/>
                </a:moveTo>
                <a:lnTo>
                  <a:pt x="809669" y="0"/>
                </a:lnTo>
                <a:lnTo>
                  <a:pt x="813293" y="112740"/>
                </a:lnTo>
                <a:lnTo>
                  <a:pt x="813293" y="9697058"/>
                </a:lnTo>
                <a:lnTo>
                  <a:pt x="0" y="10176780"/>
                </a:lnTo>
                <a:lnTo>
                  <a:pt x="0" y="11274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884132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146154-9981-416A-AFD2-EBCB38E4A0CF}"/>
              </a:ext>
            </a:extLst>
          </p:cNvPr>
          <p:cNvSpPr>
            <a:spLocks noGrp="1"/>
          </p:cNvSpPr>
          <p:nvPr>
            <p:ph type="pic" sz="quarter" idx="15" hasCustomPrompt="1"/>
          </p:nvPr>
        </p:nvSpPr>
        <p:spPr>
          <a:xfrm>
            <a:off x="11196000" y="0"/>
            <a:ext cx="7092000" cy="10176780"/>
          </a:xfrm>
          <a:custGeom>
            <a:avLst/>
            <a:gdLst>
              <a:gd name="connsiteX0" fmla="*/ 6282130 w 7092000"/>
              <a:gd name="connsiteY0" fmla="*/ 0 h 10176780"/>
              <a:gd name="connsiteX1" fmla="*/ 7088376 w 7092000"/>
              <a:gd name="connsiteY1" fmla="*/ 0 h 10176780"/>
              <a:gd name="connsiteX2" fmla="*/ 7092000 w 7092000"/>
              <a:gd name="connsiteY2" fmla="*/ 112740 h 10176780"/>
              <a:gd name="connsiteX3" fmla="*/ 7092000 w 7092000"/>
              <a:gd name="connsiteY3" fmla="*/ 10176780 h 10176780"/>
              <a:gd name="connsiteX4" fmla="*/ 6278504 w 7092000"/>
              <a:gd name="connsiteY4" fmla="*/ 9697058 h 10176780"/>
              <a:gd name="connsiteX5" fmla="*/ 6278504 w 7092000"/>
              <a:gd name="connsiteY5" fmla="*/ 112740 h 10176780"/>
              <a:gd name="connsiteX6" fmla="*/ 5381578 w 7092000"/>
              <a:gd name="connsiteY6" fmla="*/ 0 h 10176780"/>
              <a:gd name="connsiteX7" fmla="*/ 6195070 w 7092000"/>
              <a:gd name="connsiteY7" fmla="*/ 0 h 10176780"/>
              <a:gd name="connsiteX8" fmla="*/ 6195070 w 7092000"/>
              <a:gd name="connsiteY8" fmla="*/ 9647856 h 10176780"/>
              <a:gd name="connsiteX9" fmla="*/ 5381578 w 7092000"/>
              <a:gd name="connsiteY9" fmla="*/ 9168135 h 10176780"/>
              <a:gd name="connsiteX10" fmla="*/ 4484646 w 7092000"/>
              <a:gd name="connsiteY10" fmla="*/ 0 h 10176780"/>
              <a:gd name="connsiteX11" fmla="*/ 5298140 w 7092000"/>
              <a:gd name="connsiteY11" fmla="*/ 0 h 10176780"/>
              <a:gd name="connsiteX12" fmla="*/ 5298140 w 7092000"/>
              <a:gd name="connsiteY12" fmla="*/ 9118932 h 10176780"/>
              <a:gd name="connsiteX13" fmla="*/ 4484646 w 7092000"/>
              <a:gd name="connsiteY13" fmla="*/ 8639210 h 10176780"/>
              <a:gd name="connsiteX14" fmla="*/ 3587718 w 7092000"/>
              <a:gd name="connsiteY14" fmla="*/ 0 h 10176780"/>
              <a:gd name="connsiteX15" fmla="*/ 4401213 w 7092000"/>
              <a:gd name="connsiteY15" fmla="*/ 0 h 10176780"/>
              <a:gd name="connsiteX16" fmla="*/ 4401213 w 7092000"/>
              <a:gd name="connsiteY16" fmla="*/ 8590008 h 10176780"/>
              <a:gd name="connsiteX17" fmla="*/ 3587718 w 7092000"/>
              <a:gd name="connsiteY17" fmla="*/ 8110287 h 10176780"/>
              <a:gd name="connsiteX18" fmla="*/ 2690788 w 7092000"/>
              <a:gd name="connsiteY18" fmla="*/ 0 h 10176780"/>
              <a:gd name="connsiteX19" fmla="*/ 3504284 w 7092000"/>
              <a:gd name="connsiteY19" fmla="*/ 0 h 10176780"/>
              <a:gd name="connsiteX20" fmla="*/ 3504284 w 7092000"/>
              <a:gd name="connsiteY20" fmla="*/ 8061086 h 10176780"/>
              <a:gd name="connsiteX21" fmla="*/ 2690788 w 7092000"/>
              <a:gd name="connsiteY21" fmla="*/ 7581362 h 10176780"/>
              <a:gd name="connsiteX22" fmla="*/ 1793859 w 7092000"/>
              <a:gd name="connsiteY22" fmla="*/ 0 h 10176780"/>
              <a:gd name="connsiteX23" fmla="*/ 2607352 w 7092000"/>
              <a:gd name="connsiteY23" fmla="*/ 0 h 10176780"/>
              <a:gd name="connsiteX24" fmla="*/ 2607352 w 7092000"/>
              <a:gd name="connsiteY24" fmla="*/ 7532160 h 10176780"/>
              <a:gd name="connsiteX25" fmla="*/ 1793859 w 7092000"/>
              <a:gd name="connsiteY25" fmla="*/ 7052439 h 10176780"/>
              <a:gd name="connsiteX26" fmla="*/ 896930 w 7092000"/>
              <a:gd name="connsiteY26" fmla="*/ 0 h 10176780"/>
              <a:gd name="connsiteX27" fmla="*/ 1710424 w 7092000"/>
              <a:gd name="connsiteY27" fmla="*/ 0 h 10176780"/>
              <a:gd name="connsiteX28" fmla="*/ 1710424 w 7092000"/>
              <a:gd name="connsiteY28" fmla="*/ 7003238 h 10176780"/>
              <a:gd name="connsiteX29" fmla="*/ 896930 w 7092000"/>
              <a:gd name="connsiteY29" fmla="*/ 6523515 h 10176780"/>
              <a:gd name="connsiteX30" fmla="*/ 0 w 7092000"/>
              <a:gd name="connsiteY30" fmla="*/ 0 h 10176780"/>
              <a:gd name="connsiteX31" fmla="*/ 813496 w 7092000"/>
              <a:gd name="connsiteY31" fmla="*/ 0 h 10176780"/>
              <a:gd name="connsiteX32" fmla="*/ 813496 w 7092000"/>
              <a:gd name="connsiteY32" fmla="*/ 6474314 h 10176780"/>
              <a:gd name="connsiteX33" fmla="*/ 0 w 7092000"/>
              <a:gd name="connsiteY33" fmla="*/ 5994591 h 1017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092000" h="10176780">
                <a:moveTo>
                  <a:pt x="6282130" y="0"/>
                </a:moveTo>
                <a:lnTo>
                  <a:pt x="7088376" y="0"/>
                </a:lnTo>
                <a:lnTo>
                  <a:pt x="7092000" y="112740"/>
                </a:lnTo>
                <a:lnTo>
                  <a:pt x="7092000" y="10176780"/>
                </a:lnTo>
                <a:lnTo>
                  <a:pt x="6278504" y="9697058"/>
                </a:lnTo>
                <a:lnTo>
                  <a:pt x="6278504" y="112740"/>
                </a:lnTo>
                <a:close/>
                <a:moveTo>
                  <a:pt x="5381578" y="0"/>
                </a:moveTo>
                <a:lnTo>
                  <a:pt x="6195070" y="0"/>
                </a:lnTo>
                <a:lnTo>
                  <a:pt x="6195070" y="9647856"/>
                </a:lnTo>
                <a:lnTo>
                  <a:pt x="5381578" y="9168135"/>
                </a:lnTo>
                <a:close/>
                <a:moveTo>
                  <a:pt x="4484646" y="0"/>
                </a:moveTo>
                <a:lnTo>
                  <a:pt x="5298140" y="0"/>
                </a:lnTo>
                <a:lnTo>
                  <a:pt x="5298140" y="9118932"/>
                </a:lnTo>
                <a:lnTo>
                  <a:pt x="4484646" y="8639210"/>
                </a:lnTo>
                <a:close/>
                <a:moveTo>
                  <a:pt x="3587718" y="0"/>
                </a:moveTo>
                <a:lnTo>
                  <a:pt x="4401213" y="0"/>
                </a:lnTo>
                <a:lnTo>
                  <a:pt x="4401213" y="8590008"/>
                </a:lnTo>
                <a:lnTo>
                  <a:pt x="3587718" y="8110287"/>
                </a:lnTo>
                <a:close/>
                <a:moveTo>
                  <a:pt x="2690788" y="0"/>
                </a:moveTo>
                <a:lnTo>
                  <a:pt x="3504284" y="0"/>
                </a:lnTo>
                <a:lnTo>
                  <a:pt x="3504284" y="8061086"/>
                </a:lnTo>
                <a:lnTo>
                  <a:pt x="2690788" y="7581362"/>
                </a:lnTo>
                <a:close/>
                <a:moveTo>
                  <a:pt x="1793859" y="0"/>
                </a:moveTo>
                <a:lnTo>
                  <a:pt x="2607352" y="0"/>
                </a:lnTo>
                <a:lnTo>
                  <a:pt x="2607352" y="7532160"/>
                </a:lnTo>
                <a:lnTo>
                  <a:pt x="1793859" y="7052439"/>
                </a:lnTo>
                <a:close/>
                <a:moveTo>
                  <a:pt x="896930" y="0"/>
                </a:moveTo>
                <a:lnTo>
                  <a:pt x="1710424" y="0"/>
                </a:lnTo>
                <a:lnTo>
                  <a:pt x="1710424" y="7003238"/>
                </a:lnTo>
                <a:lnTo>
                  <a:pt x="896930" y="6523515"/>
                </a:lnTo>
                <a:close/>
                <a:moveTo>
                  <a:pt x="0" y="0"/>
                </a:moveTo>
                <a:lnTo>
                  <a:pt x="813496" y="0"/>
                </a:lnTo>
                <a:lnTo>
                  <a:pt x="813496" y="6474314"/>
                </a:lnTo>
                <a:lnTo>
                  <a:pt x="0" y="599459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244959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3E9F50B-7AE4-4A73-ABC6-C97056D69860}"/>
              </a:ext>
            </a:extLst>
          </p:cNvPr>
          <p:cNvSpPr>
            <a:spLocks noGrp="1"/>
          </p:cNvSpPr>
          <p:nvPr>
            <p:ph type="pic" sz="quarter" idx="14" hasCustomPrompt="1"/>
          </p:nvPr>
        </p:nvSpPr>
        <p:spPr>
          <a:xfrm>
            <a:off x="2" y="0"/>
            <a:ext cx="11316158" cy="10287000"/>
          </a:xfrm>
          <a:custGeom>
            <a:avLst/>
            <a:gdLst>
              <a:gd name="connsiteX0" fmla="*/ 0 w 11316158"/>
              <a:gd name="connsiteY0" fmla="*/ 8071928 h 10287000"/>
              <a:gd name="connsiteX1" fmla="*/ 126254 w 11316158"/>
              <a:gd name="connsiteY1" fmla="*/ 8266341 h 10287000"/>
              <a:gd name="connsiteX2" fmla="*/ 1242558 w 11316158"/>
              <a:gd name="connsiteY2" fmla="*/ 9985299 h 10287000"/>
              <a:gd name="connsiteX3" fmla="*/ 1438485 w 11316158"/>
              <a:gd name="connsiteY3" fmla="*/ 10287000 h 10287000"/>
              <a:gd name="connsiteX4" fmla="*/ 721728 w 11316158"/>
              <a:gd name="connsiteY4" fmla="*/ 10287000 h 10287000"/>
              <a:gd name="connsiteX5" fmla="*/ 568854 w 11316158"/>
              <a:gd name="connsiteY5" fmla="*/ 10051594 h 10287000"/>
              <a:gd name="connsiteX6" fmla="*/ 147491 w 11316158"/>
              <a:gd name="connsiteY6" fmla="*/ 9402752 h 10287000"/>
              <a:gd name="connsiteX7" fmla="*/ 0 w 11316158"/>
              <a:gd name="connsiteY7" fmla="*/ 9175636 h 10287000"/>
              <a:gd name="connsiteX8" fmla="*/ 9129771 w 11316158"/>
              <a:gd name="connsiteY8" fmla="*/ 7102008 h 10287000"/>
              <a:gd name="connsiteX9" fmla="*/ 9192153 w 11316158"/>
              <a:gd name="connsiteY9" fmla="*/ 7102803 h 10287000"/>
              <a:gd name="connsiteX10" fmla="*/ 9295229 w 11316158"/>
              <a:gd name="connsiteY10" fmla="*/ 7175030 h 10287000"/>
              <a:gd name="connsiteX11" fmla="*/ 11243352 w 11316158"/>
              <a:gd name="connsiteY11" fmla="*/ 10174887 h 10287000"/>
              <a:gd name="connsiteX12" fmla="*/ 11316158 w 11316158"/>
              <a:gd name="connsiteY12" fmla="*/ 10287000 h 10287000"/>
              <a:gd name="connsiteX13" fmla="*/ 10705740 w 11316158"/>
              <a:gd name="connsiteY13" fmla="*/ 10287000 h 10287000"/>
              <a:gd name="connsiteX14" fmla="*/ 10669601 w 11316158"/>
              <a:gd name="connsiteY14" fmla="*/ 10231348 h 10287000"/>
              <a:gd name="connsiteX15" fmla="*/ 8865873 w 11316158"/>
              <a:gd name="connsiteY15" fmla="*/ 7453856 h 10287000"/>
              <a:gd name="connsiteX16" fmla="*/ 8913741 w 11316158"/>
              <a:gd name="connsiteY16" fmla="*/ 7227291 h 10287000"/>
              <a:gd name="connsiteX17" fmla="*/ 9068783 w 11316158"/>
              <a:gd name="connsiteY17" fmla="*/ 7126607 h 10287000"/>
              <a:gd name="connsiteX18" fmla="*/ 9129771 w 11316158"/>
              <a:gd name="connsiteY18" fmla="*/ 7102008 h 10287000"/>
              <a:gd name="connsiteX19" fmla="*/ 0 w 11316158"/>
              <a:gd name="connsiteY19" fmla="*/ 4020806 h 10287000"/>
              <a:gd name="connsiteX20" fmla="*/ 178685 w 11316158"/>
              <a:gd name="connsiteY20" fmla="*/ 4295957 h 10287000"/>
              <a:gd name="connsiteX21" fmla="*/ 3909769 w 11316158"/>
              <a:gd name="connsiteY21" fmla="*/ 10041321 h 10287000"/>
              <a:gd name="connsiteX22" fmla="*/ 4069315 w 11316158"/>
              <a:gd name="connsiteY22" fmla="*/ 10287000 h 10287000"/>
              <a:gd name="connsiteX23" fmla="*/ 2415729 w 11316158"/>
              <a:gd name="connsiteY23" fmla="*/ 10287000 h 10287000"/>
              <a:gd name="connsiteX24" fmla="*/ 2349377 w 11316158"/>
              <a:gd name="connsiteY24" fmla="*/ 10184824 h 10287000"/>
              <a:gd name="connsiteX25" fmla="*/ 192930 w 11316158"/>
              <a:gd name="connsiteY25" fmla="*/ 6864189 h 10287000"/>
              <a:gd name="connsiteX26" fmla="*/ 0 w 11316158"/>
              <a:gd name="connsiteY26" fmla="*/ 6567104 h 10287000"/>
              <a:gd name="connsiteX27" fmla="*/ 1197980 w 11316158"/>
              <a:gd name="connsiteY27" fmla="*/ 2606577 h 10287000"/>
              <a:gd name="connsiteX28" fmla="*/ 1264860 w 11316158"/>
              <a:gd name="connsiteY28" fmla="*/ 2614101 h 10287000"/>
              <a:gd name="connsiteX29" fmla="*/ 1487529 w 11316158"/>
              <a:gd name="connsiteY29" fmla="*/ 2770148 h 10287000"/>
              <a:gd name="connsiteX30" fmla="*/ 6359518 w 11316158"/>
              <a:gd name="connsiteY30" fmla="*/ 10272334 h 10287000"/>
              <a:gd name="connsiteX31" fmla="*/ 6369041 w 11316158"/>
              <a:gd name="connsiteY31" fmla="*/ 10287000 h 10287000"/>
              <a:gd name="connsiteX32" fmla="*/ 5050337 w 11316158"/>
              <a:gd name="connsiteY32" fmla="*/ 10287000 h 10287000"/>
              <a:gd name="connsiteX33" fmla="*/ 4908019 w 11316158"/>
              <a:gd name="connsiteY33" fmla="*/ 10067847 h 10287000"/>
              <a:gd name="connsiteX34" fmla="*/ 560012 w 11316158"/>
              <a:gd name="connsiteY34" fmla="*/ 3372494 h 10287000"/>
              <a:gd name="connsiteX35" fmla="*/ 663411 w 11316158"/>
              <a:gd name="connsiteY35" fmla="*/ 2883050 h 10287000"/>
              <a:gd name="connsiteX36" fmla="*/ 998355 w 11316158"/>
              <a:gd name="connsiteY36" fmla="*/ 2665535 h 10287000"/>
              <a:gd name="connsiteX37" fmla="*/ 1197980 w 11316158"/>
              <a:gd name="connsiteY37" fmla="*/ 2606577 h 10287000"/>
              <a:gd name="connsiteX38" fmla="*/ 548498 w 11316158"/>
              <a:gd name="connsiteY38" fmla="*/ 0 h 10287000"/>
              <a:gd name="connsiteX39" fmla="*/ 3198867 w 11316158"/>
              <a:gd name="connsiteY39" fmla="*/ 0 h 10287000"/>
              <a:gd name="connsiteX40" fmla="*/ 3343448 w 11316158"/>
              <a:gd name="connsiteY40" fmla="*/ 222633 h 10287000"/>
              <a:gd name="connsiteX41" fmla="*/ 9797334 w 11316158"/>
              <a:gd name="connsiteY41" fmla="*/ 10160748 h 10287000"/>
              <a:gd name="connsiteX42" fmla="*/ 9879324 w 11316158"/>
              <a:gd name="connsiteY42" fmla="*/ 10287000 h 10287000"/>
              <a:gd name="connsiteX43" fmla="*/ 7228954 w 11316158"/>
              <a:gd name="connsiteY43" fmla="*/ 10287000 h 10287000"/>
              <a:gd name="connsiteX44" fmla="*/ 7214936 w 11316158"/>
              <a:gd name="connsiteY44" fmla="*/ 10265414 h 10287000"/>
              <a:gd name="connsiteX45" fmla="*/ 770870 w 11316158"/>
              <a:gd name="connsiteY45" fmla="*/ 34242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16158" h="10287000">
                <a:moveTo>
                  <a:pt x="0" y="8071928"/>
                </a:moveTo>
                <a:lnTo>
                  <a:pt x="126254" y="8266341"/>
                </a:lnTo>
                <a:cubicBezTo>
                  <a:pt x="419055" y="8717216"/>
                  <a:pt x="785057" y="9280808"/>
                  <a:pt x="1242558" y="9985299"/>
                </a:cubicBezTo>
                <a:lnTo>
                  <a:pt x="1438485" y="10287000"/>
                </a:lnTo>
                <a:lnTo>
                  <a:pt x="721728" y="10287000"/>
                </a:lnTo>
                <a:lnTo>
                  <a:pt x="568854" y="10051594"/>
                </a:lnTo>
                <a:cubicBezTo>
                  <a:pt x="439263" y="9852042"/>
                  <a:pt x="299096" y="9636204"/>
                  <a:pt x="147491" y="9402752"/>
                </a:cubicBezTo>
                <a:lnTo>
                  <a:pt x="0" y="9175636"/>
                </a:lnTo>
                <a:close/>
                <a:moveTo>
                  <a:pt x="9129771" y="7102008"/>
                </a:moveTo>
                <a:cubicBezTo>
                  <a:pt x="9150693" y="7098117"/>
                  <a:pt x="9171846" y="7098459"/>
                  <a:pt x="9192153" y="7102803"/>
                </a:cubicBezTo>
                <a:cubicBezTo>
                  <a:pt x="9232763" y="7111485"/>
                  <a:pt x="9269994" y="7136171"/>
                  <a:pt x="9295229" y="7175030"/>
                </a:cubicBezTo>
                <a:cubicBezTo>
                  <a:pt x="9295229" y="7175030"/>
                  <a:pt x="9295229" y="7175030"/>
                  <a:pt x="11243352" y="10174887"/>
                </a:cubicBezTo>
                <a:lnTo>
                  <a:pt x="11316158" y="10287000"/>
                </a:lnTo>
                <a:lnTo>
                  <a:pt x="10705740" y="10287000"/>
                </a:lnTo>
                <a:lnTo>
                  <a:pt x="10669601" y="10231348"/>
                </a:lnTo>
                <a:cubicBezTo>
                  <a:pt x="10228142" y="9551559"/>
                  <a:pt x="9642581" y="8649870"/>
                  <a:pt x="8865873" y="7453856"/>
                </a:cubicBezTo>
                <a:cubicBezTo>
                  <a:pt x="8815409" y="7376147"/>
                  <a:pt x="8836218" y="7277636"/>
                  <a:pt x="8913741" y="7227291"/>
                </a:cubicBezTo>
                <a:lnTo>
                  <a:pt x="9068783" y="7126607"/>
                </a:lnTo>
                <a:cubicBezTo>
                  <a:pt x="9088161" y="7114022"/>
                  <a:pt x="9108851" y="7105899"/>
                  <a:pt x="9129771" y="7102008"/>
                </a:cubicBezTo>
                <a:close/>
                <a:moveTo>
                  <a:pt x="0" y="4020806"/>
                </a:moveTo>
                <a:lnTo>
                  <a:pt x="178685" y="4295957"/>
                </a:lnTo>
                <a:cubicBezTo>
                  <a:pt x="1057565" y="5649312"/>
                  <a:pt x="2261247" y="7502820"/>
                  <a:pt x="3909769" y="10041321"/>
                </a:cubicBezTo>
                <a:lnTo>
                  <a:pt x="4069315" y="10287000"/>
                </a:lnTo>
                <a:lnTo>
                  <a:pt x="2415729" y="10287000"/>
                </a:lnTo>
                <a:lnTo>
                  <a:pt x="2349377" y="10184824"/>
                </a:lnTo>
                <a:cubicBezTo>
                  <a:pt x="1760985" y="9278782"/>
                  <a:pt x="1050600" y="8184887"/>
                  <a:pt x="192930" y="6864189"/>
                </a:cubicBezTo>
                <a:lnTo>
                  <a:pt x="0" y="6567104"/>
                </a:lnTo>
                <a:close/>
                <a:moveTo>
                  <a:pt x="1197980" y="2606577"/>
                </a:moveTo>
                <a:cubicBezTo>
                  <a:pt x="1220537" y="2606882"/>
                  <a:pt x="1242926" y="2609411"/>
                  <a:pt x="1264860" y="2614101"/>
                </a:cubicBezTo>
                <a:cubicBezTo>
                  <a:pt x="1352598" y="2632868"/>
                  <a:pt x="1433019" y="2686209"/>
                  <a:pt x="1487529" y="2770148"/>
                </a:cubicBezTo>
                <a:cubicBezTo>
                  <a:pt x="1487529" y="2770148"/>
                  <a:pt x="1487529" y="2770148"/>
                  <a:pt x="6359518" y="10272334"/>
                </a:cubicBezTo>
                <a:lnTo>
                  <a:pt x="6369041" y="10287000"/>
                </a:lnTo>
                <a:lnTo>
                  <a:pt x="5050337" y="10287000"/>
                </a:lnTo>
                <a:lnTo>
                  <a:pt x="4908019" y="10067847"/>
                </a:lnTo>
                <a:cubicBezTo>
                  <a:pt x="3913151" y="8535874"/>
                  <a:pt x="2517600" y="6386915"/>
                  <a:pt x="560012" y="3372494"/>
                </a:cubicBezTo>
                <a:cubicBezTo>
                  <a:pt x="450987" y="3204611"/>
                  <a:pt x="495936" y="2991809"/>
                  <a:pt x="663411" y="2883050"/>
                </a:cubicBezTo>
                <a:lnTo>
                  <a:pt x="998355" y="2665535"/>
                </a:lnTo>
                <a:cubicBezTo>
                  <a:pt x="1061153" y="2624753"/>
                  <a:pt x="1130313" y="2605661"/>
                  <a:pt x="1197980" y="2606577"/>
                </a:cubicBezTo>
                <a:close/>
                <a:moveTo>
                  <a:pt x="548498" y="0"/>
                </a:moveTo>
                <a:lnTo>
                  <a:pt x="3198867" y="0"/>
                </a:lnTo>
                <a:lnTo>
                  <a:pt x="3343448" y="222633"/>
                </a:lnTo>
                <a:cubicBezTo>
                  <a:pt x="4834974" y="2519384"/>
                  <a:pt x="6910144" y="5714864"/>
                  <a:pt x="9797334" y="10160748"/>
                </a:cubicBezTo>
                <a:lnTo>
                  <a:pt x="9879324" y="10287000"/>
                </a:lnTo>
                <a:lnTo>
                  <a:pt x="7228954" y="10287000"/>
                </a:lnTo>
                <a:lnTo>
                  <a:pt x="7214936" y="10265414"/>
                </a:lnTo>
                <a:cubicBezTo>
                  <a:pt x="5692594" y="7921214"/>
                  <a:pt x="3612653" y="4718385"/>
                  <a:pt x="770870" y="342423"/>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487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Main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F157179-6A98-4F40-A663-956CAC573E90}"/>
              </a:ext>
            </a:extLst>
          </p:cNvPr>
          <p:cNvSpPr>
            <a:spLocks noGrp="1"/>
          </p:cNvSpPr>
          <p:nvPr>
            <p:ph type="pic" sz="quarter" idx="14" hasCustomPrompt="1"/>
          </p:nvPr>
        </p:nvSpPr>
        <p:spPr>
          <a:xfrm>
            <a:off x="0" y="0"/>
            <a:ext cx="18288000" cy="10287000"/>
          </a:xfrm>
          <a:custGeom>
            <a:avLst/>
            <a:gdLst>
              <a:gd name="connsiteX0" fmla="*/ 0 w 4480800"/>
              <a:gd name="connsiteY0" fmla="*/ 0 h 6990981"/>
              <a:gd name="connsiteX1" fmla="*/ 4480800 w 4480800"/>
              <a:gd name="connsiteY1" fmla="*/ 0 h 6990981"/>
              <a:gd name="connsiteX2" fmla="*/ 4480800 w 4480800"/>
              <a:gd name="connsiteY2" fmla="*/ 6990981 h 6990981"/>
              <a:gd name="connsiteX3" fmla="*/ 0 w 4480800"/>
              <a:gd name="connsiteY3" fmla="*/ 6990981 h 6990981"/>
            </a:gdLst>
            <a:ahLst/>
            <a:cxnLst>
              <a:cxn ang="0">
                <a:pos x="connsiteX0" y="connsiteY0"/>
              </a:cxn>
              <a:cxn ang="0">
                <a:pos x="connsiteX1" y="connsiteY1"/>
              </a:cxn>
              <a:cxn ang="0">
                <a:pos x="connsiteX2" y="connsiteY2"/>
              </a:cxn>
              <a:cxn ang="0">
                <a:pos x="connsiteX3" y="connsiteY3"/>
              </a:cxn>
            </a:cxnLst>
            <a:rect l="l" t="t" r="r" b="b"/>
            <a:pathLst>
              <a:path w="4480800" h="6990981">
                <a:moveTo>
                  <a:pt x="0" y="0"/>
                </a:moveTo>
                <a:lnTo>
                  <a:pt x="4480800" y="0"/>
                </a:lnTo>
                <a:lnTo>
                  <a:pt x="4480800" y="6990981"/>
                </a:lnTo>
                <a:lnTo>
                  <a:pt x="0" y="699098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812293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400" decel="49600" autoRev="1" fill="hold" grpId="0" nodeType="withEffect">
                                  <p:stCondLst>
                                    <p:cond delay="0"/>
                                  </p:stCondLst>
                                  <p:childTnLst>
                                    <p:animScale>
                                      <p:cBhvr>
                                        <p:cTn id="6" dur="50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DD069-D991-4EF8-8243-FE1C0550470C}"/>
              </a:ext>
            </a:extLst>
          </p:cNvPr>
          <p:cNvSpPr>
            <a:spLocks noGrp="1"/>
          </p:cNvSpPr>
          <p:nvPr>
            <p:ph type="pic" sz="quarter" idx="15" hasCustomPrompt="1"/>
          </p:nvPr>
        </p:nvSpPr>
        <p:spPr>
          <a:xfrm>
            <a:off x="9144000" y="0"/>
            <a:ext cx="4523874" cy="5142707"/>
          </a:xfrm>
          <a:custGeom>
            <a:avLst/>
            <a:gdLst>
              <a:gd name="connsiteX0" fmla="*/ 0 w 4523874"/>
              <a:gd name="connsiteY0" fmla="*/ 0 h 5142707"/>
              <a:gd name="connsiteX1" fmla="*/ 4523874 w 4523874"/>
              <a:gd name="connsiteY1" fmla="*/ 0 h 5142707"/>
              <a:gd name="connsiteX2" fmla="*/ 4523874 w 4523874"/>
              <a:gd name="connsiteY2" fmla="*/ 5142707 h 5142707"/>
              <a:gd name="connsiteX3" fmla="*/ 0 w 4523874"/>
              <a:gd name="connsiteY3" fmla="*/ 5142707 h 5142707"/>
            </a:gdLst>
            <a:ahLst/>
            <a:cxnLst>
              <a:cxn ang="0">
                <a:pos x="connsiteX0" y="connsiteY0"/>
              </a:cxn>
              <a:cxn ang="0">
                <a:pos x="connsiteX1" y="connsiteY1"/>
              </a:cxn>
              <a:cxn ang="0">
                <a:pos x="connsiteX2" y="connsiteY2"/>
              </a:cxn>
              <a:cxn ang="0">
                <a:pos x="connsiteX3" y="connsiteY3"/>
              </a:cxn>
            </a:cxnLst>
            <a:rect l="l" t="t" r="r" b="b"/>
            <a:pathLst>
              <a:path w="4523874" h="5142707">
                <a:moveTo>
                  <a:pt x="0" y="0"/>
                </a:moveTo>
                <a:lnTo>
                  <a:pt x="4523874" y="0"/>
                </a:lnTo>
                <a:lnTo>
                  <a:pt x="4523874" y="5142707"/>
                </a:lnTo>
                <a:lnTo>
                  <a:pt x="0" y="5142707"/>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5" name="Picture Placeholder 4">
            <a:extLst>
              <a:ext uri="{FF2B5EF4-FFF2-40B4-BE49-F238E27FC236}">
                <a16:creationId xmlns:a16="http://schemas.microsoft.com/office/drawing/2014/main" id="{D628D394-9BFE-47DE-9823-A2B04EEDAEF6}"/>
              </a:ext>
            </a:extLst>
          </p:cNvPr>
          <p:cNvSpPr>
            <a:spLocks noGrp="1"/>
          </p:cNvSpPr>
          <p:nvPr>
            <p:ph type="pic" sz="quarter" idx="14" hasCustomPrompt="1"/>
          </p:nvPr>
        </p:nvSpPr>
        <p:spPr>
          <a:xfrm>
            <a:off x="13667874" y="1588"/>
            <a:ext cx="4620126" cy="5142706"/>
          </a:xfrm>
          <a:custGeom>
            <a:avLst/>
            <a:gdLst>
              <a:gd name="connsiteX0" fmla="*/ 0 w 4620126"/>
              <a:gd name="connsiteY0" fmla="*/ 0 h 5142706"/>
              <a:gd name="connsiteX1" fmla="*/ 4620126 w 4620126"/>
              <a:gd name="connsiteY1" fmla="*/ 0 h 5142706"/>
              <a:gd name="connsiteX2" fmla="*/ 4620126 w 4620126"/>
              <a:gd name="connsiteY2" fmla="*/ 5142706 h 5142706"/>
              <a:gd name="connsiteX3" fmla="*/ 0 w 4620126"/>
              <a:gd name="connsiteY3" fmla="*/ 5142706 h 5142706"/>
            </a:gdLst>
            <a:ahLst/>
            <a:cxnLst>
              <a:cxn ang="0">
                <a:pos x="connsiteX0" y="connsiteY0"/>
              </a:cxn>
              <a:cxn ang="0">
                <a:pos x="connsiteX1" y="connsiteY1"/>
              </a:cxn>
              <a:cxn ang="0">
                <a:pos x="connsiteX2" y="connsiteY2"/>
              </a:cxn>
              <a:cxn ang="0">
                <a:pos x="connsiteX3" y="connsiteY3"/>
              </a:cxn>
            </a:cxnLst>
            <a:rect l="l" t="t" r="r" b="b"/>
            <a:pathLst>
              <a:path w="4620126" h="5142706">
                <a:moveTo>
                  <a:pt x="0" y="0"/>
                </a:moveTo>
                <a:lnTo>
                  <a:pt x="4620126" y="0"/>
                </a:lnTo>
                <a:lnTo>
                  <a:pt x="4620126" y="5142706"/>
                </a:lnTo>
                <a:lnTo>
                  <a:pt x="0" y="5142706"/>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52635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DD069-D991-4EF8-8243-FE1C0550470C}"/>
              </a:ext>
            </a:extLst>
          </p:cNvPr>
          <p:cNvSpPr>
            <a:spLocks noGrp="1"/>
          </p:cNvSpPr>
          <p:nvPr>
            <p:ph type="pic" sz="quarter" idx="15" hasCustomPrompt="1"/>
          </p:nvPr>
        </p:nvSpPr>
        <p:spPr>
          <a:xfrm>
            <a:off x="0" y="5143500"/>
            <a:ext cx="4523874" cy="5142707"/>
          </a:xfrm>
          <a:custGeom>
            <a:avLst/>
            <a:gdLst>
              <a:gd name="connsiteX0" fmla="*/ 0 w 4523874"/>
              <a:gd name="connsiteY0" fmla="*/ 0 h 5142707"/>
              <a:gd name="connsiteX1" fmla="*/ 4523874 w 4523874"/>
              <a:gd name="connsiteY1" fmla="*/ 0 h 5142707"/>
              <a:gd name="connsiteX2" fmla="*/ 4523874 w 4523874"/>
              <a:gd name="connsiteY2" fmla="*/ 5142707 h 5142707"/>
              <a:gd name="connsiteX3" fmla="*/ 0 w 4523874"/>
              <a:gd name="connsiteY3" fmla="*/ 5142707 h 5142707"/>
            </a:gdLst>
            <a:ahLst/>
            <a:cxnLst>
              <a:cxn ang="0">
                <a:pos x="connsiteX0" y="connsiteY0"/>
              </a:cxn>
              <a:cxn ang="0">
                <a:pos x="connsiteX1" y="connsiteY1"/>
              </a:cxn>
              <a:cxn ang="0">
                <a:pos x="connsiteX2" y="connsiteY2"/>
              </a:cxn>
              <a:cxn ang="0">
                <a:pos x="connsiteX3" y="connsiteY3"/>
              </a:cxn>
            </a:cxnLst>
            <a:rect l="l" t="t" r="r" b="b"/>
            <a:pathLst>
              <a:path w="4523874" h="5142707">
                <a:moveTo>
                  <a:pt x="0" y="0"/>
                </a:moveTo>
                <a:lnTo>
                  <a:pt x="4523874" y="0"/>
                </a:lnTo>
                <a:lnTo>
                  <a:pt x="4523874" y="5142707"/>
                </a:lnTo>
                <a:lnTo>
                  <a:pt x="0" y="5142707"/>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5" name="Picture Placeholder 4">
            <a:extLst>
              <a:ext uri="{FF2B5EF4-FFF2-40B4-BE49-F238E27FC236}">
                <a16:creationId xmlns:a16="http://schemas.microsoft.com/office/drawing/2014/main" id="{D628D394-9BFE-47DE-9823-A2B04EEDAEF6}"/>
              </a:ext>
            </a:extLst>
          </p:cNvPr>
          <p:cNvSpPr>
            <a:spLocks noGrp="1"/>
          </p:cNvSpPr>
          <p:nvPr>
            <p:ph type="pic" sz="quarter" idx="14" hasCustomPrompt="1"/>
          </p:nvPr>
        </p:nvSpPr>
        <p:spPr>
          <a:xfrm>
            <a:off x="13667874" y="5145088"/>
            <a:ext cx="4620126" cy="5142706"/>
          </a:xfrm>
          <a:custGeom>
            <a:avLst/>
            <a:gdLst>
              <a:gd name="connsiteX0" fmla="*/ 0 w 4620126"/>
              <a:gd name="connsiteY0" fmla="*/ 0 h 5142706"/>
              <a:gd name="connsiteX1" fmla="*/ 4620126 w 4620126"/>
              <a:gd name="connsiteY1" fmla="*/ 0 h 5142706"/>
              <a:gd name="connsiteX2" fmla="*/ 4620126 w 4620126"/>
              <a:gd name="connsiteY2" fmla="*/ 5142706 h 5142706"/>
              <a:gd name="connsiteX3" fmla="*/ 0 w 4620126"/>
              <a:gd name="connsiteY3" fmla="*/ 5142706 h 5142706"/>
            </a:gdLst>
            <a:ahLst/>
            <a:cxnLst>
              <a:cxn ang="0">
                <a:pos x="connsiteX0" y="connsiteY0"/>
              </a:cxn>
              <a:cxn ang="0">
                <a:pos x="connsiteX1" y="connsiteY1"/>
              </a:cxn>
              <a:cxn ang="0">
                <a:pos x="connsiteX2" y="connsiteY2"/>
              </a:cxn>
              <a:cxn ang="0">
                <a:pos x="connsiteX3" y="connsiteY3"/>
              </a:cxn>
            </a:cxnLst>
            <a:rect l="l" t="t" r="r" b="b"/>
            <a:pathLst>
              <a:path w="4620126" h="5142706">
                <a:moveTo>
                  <a:pt x="0" y="0"/>
                </a:moveTo>
                <a:lnTo>
                  <a:pt x="4620126" y="0"/>
                </a:lnTo>
                <a:lnTo>
                  <a:pt x="4620126" y="5142706"/>
                </a:lnTo>
                <a:lnTo>
                  <a:pt x="0" y="5142706"/>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831935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A5B9AF8-E37B-4522-87DB-8E2FC1756F91}"/>
              </a:ext>
            </a:extLst>
          </p:cNvPr>
          <p:cNvSpPr>
            <a:spLocks noGrp="1"/>
          </p:cNvSpPr>
          <p:nvPr>
            <p:ph type="pic" sz="quarter" idx="15" hasCustomPrompt="1"/>
          </p:nvPr>
        </p:nvSpPr>
        <p:spPr>
          <a:xfrm>
            <a:off x="10670400" y="622959"/>
            <a:ext cx="7617601" cy="9664041"/>
          </a:xfrm>
          <a:custGeom>
            <a:avLst/>
            <a:gdLst>
              <a:gd name="connsiteX0" fmla="*/ 3220636 w 7617601"/>
              <a:gd name="connsiteY0" fmla="*/ 7021142 h 9664041"/>
              <a:gd name="connsiteX1" fmla="*/ 3282794 w 7617601"/>
              <a:gd name="connsiteY1" fmla="*/ 7022585 h 9664041"/>
              <a:gd name="connsiteX2" fmla="*/ 7617601 w 7617601"/>
              <a:gd name="connsiteY2" fmla="*/ 8002797 h 9664041"/>
              <a:gd name="connsiteX3" fmla="*/ 7617601 w 7617601"/>
              <a:gd name="connsiteY3" fmla="*/ 9664041 h 9664041"/>
              <a:gd name="connsiteX4" fmla="*/ 7278615 w 7617601"/>
              <a:gd name="connsiteY4" fmla="*/ 9664041 h 9664041"/>
              <a:gd name="connsiteX5" fmla="*/ 2908848 w 7617601"/>
              <a:gd name="connsiteY5" fmla="*/ 8675922 h 9664041"/>
              <a:gd name="connsiteX6" fmla="*/ 2790667 w 7617601"/>
              <a:gd name="connsiteY6" fmla="*/ 8488686 h 9664041"/>
              <a:gd name="connsiteX7" fmla="*/ 3095537 w 7617601"/>
              <a:gd name="connsiteY7" fmla="*/ 7140753 h 9664041"/>
              <a:gd name="connsiteX8" fmla="*/ 3220636 w 7617601"/>
              <a:gd name="connsiteY8" fmla="*/ 7021142 h 9664041"/>
              <a:gd name="connsiteX9" fmla="*/ 433860 w 7617601"/>
              <a:gd name="connsiteY9" fmla="*/ 4555301 h 9664041"/>
              <a:gd name="connsiteX10" fmla="*/ 496017 w 7617601"/>
              <a:gd name="connsiteY10" fmla="*/ 4556742 h 9664041"/>
              <a:gd name="connsiteX11" fmla="*/ 6966865 w 7617601"/>
              <a:gd name="connsiteY11" fmla="*/ 6019971 h 9664041"/>
              <a:gd name="connsiteX12" fmla="*/ 7085047 w 7617601"/>
              <a:gd name="connsiteY12" fmla="*/ 6207207 h 9664041"/>
              <a:gd name="connsiteX13" fmla="*/ 6780175 w 7617601"/>
              <a:gd name="connsiteY13" fmla="*/ 7555142 h 9664041"/>
              <a:gd name="connsiteX14" fmla="*/ 6592921 w 7617601"/>
              <a:gd name="connsiteY14" fmla="*/ 7673309 h 9664041"/>
              <a:gd name="connsiteX15" fmla="*/ 122073 w 7617601"/>
              <a:gd name="connsiteY15" fmla="*/ 6210081 h 9664041"/>
              <a:gd name="connsiteX16" fmla="*/ 3891 w 7617601"/>
              <a:gd name="connsiteY16" fmla="*/ 6022845 h 9664041"/>
              <a:gd name="connsiteX17" fmla="*/ 308763 w 7617601"/>
              <a:gd name="connsiteY17" fmla="*/ 4674911 h 9664041"/>
              <a:gd name="connsiteX18" fmla="*/ 433860 w 7617601"/>
              <a:gd name="connsiteY18" fmla="*/ 4555301 h 9664041"/>
              <a:gd name="connsiteX19" fmla="*/ 1655981 w 7617601"/>
              <a:gd name="connsiteY19" fmla="*/ 2996237 h 9664041"/>
              <a:gd name="connsiteX20" fmla="*/ 1718143 w 7617601"/>
              <a:gd name="connsiteY20" fmla="*/ 2997678 h 9664041"/>
              <a:gd name="connsiteX21" fmla="*/ 7617601 w 7617601"/>
              <a:gd name="connsiteY21" fmla="*/ 4331702 h 9664041"/>
              <a:gd name="connsiteX22" fmla="*/ 7617601 w 7617601"/>
              <a:gd name="connsiteY22" fmla="*/ 6069599 h 9664041"/>
              <a:gd name="connsiteX23" fmla="*/ 1344196 w 7617601"/>
              <a:gd name="connsiteY23" fmla="*/ 4651018 h 9664041"/>
              <a:gd name="connsiteX24" fmla="*/ 1226015 w 7617601"/>
              <a:gd name="connsiteY24" fmla="*/ 4463781 h 9664041"/>
              <a:gd name="connsiteX25" fmla="*/ 1530886 w 7617601"/>
              <a:gd name="connsiteY25" fmla="*/ 3115847 h 9664041"/>
              <a:gd name="connsiteX26" fmla="*/ 1655981 w 7617601"/>
              <a:gd name="connsiteY26" fmla="*/ 2996237 h 9664041"/>
              <a:gd name="connsiteX27" fmla="*/ 2422875 w 7617601"/>
              <a:gd name="connsiteY27" fmla="*/ 1337471 h 9664041"/>
              <a:gd name="connsiteX28" fmla="*/ 2485035 w 7617601"/>
              <a:gd name="connsiteY28" fmla="*/ 1338912 h 9664041"/>
              <a:gd name="connsiteX29" fmla="*/ 7335761 w 7617601"/>
              <a:gd name="connsiteY29" fmla="*/ 2435789 h 9664041"/>
              <a:gd name="connsiteX30" fmla="*/ 7453943 w 7617601"/>
              <a:gd name="connsiteY30" fmla="*/ 2623026 h 9664041"/>
              <a:gd name="connsiteX31" fmla="*/ 7149073 w 7617601"/>
              <a:gd name="connsiteY31" fmla="*/ 3970959 h 9664041"/>
              <a:gd name="connsiteX32" fmla="*/ 6961815 w 7617601"/>
              <a:gd name="connsiteY32" fmla="*/ 4089128 h 9664041"/>
              <a:gd name="connsiteX33" fmla="*/ 2111089 w 7617601"/>
              <a:gd name="connsiteY33" fmla="*/ 2992250 h 9664041"/>
              <a:gd name="connsiteX34" fmla="*/ 1992907 w 7617601"/>
              <a:gd name="connsiteY34" fmla="*/ 2805015 h 9664041"/>
              <a:gd name="connsiteX35" fmla="*/ 2297779 w 7617601"/>
              <a:gd name="connsiteY35" fmla="*/ 1457081 h 9664041"/>
              <a:gd name="connsiteX36" fmla="*/ 2422875 w 7617601"/>
              <a:gd name="connsiteY36" fmla="*/ 1337471 h 9664041"/>
              <a:gd name="connsiteX37" fmla="*/ 4624568 w 7617601"/>
              <a:gd name="connsiteY37" fmla="*/ 2448 h 9664041"/>
              <a:gd name="connsiteX38" fmla="*/ 4686726 w 7617601"/>
              <a:gd name="connsiteY38" fmla="*/ 3891 h 9664041"/>
              <a:gd name="connsiteX39" fmla="*/ 7617601 w 7617601"/>
              <a:gd name="connsiteY39" fmla="*/ 666638 h 9664041"/>
              <a:gd name="connsiteX40" fmla="*/ 7617601 w 7617601"/>
              <a:gd name="connsiteY40" fmla="*/ 2404535 h 9664041"/>
              <a:gd name="connsiteX41" fmla="*/ 4312781 w 7617601"/>
              <a:gd name="connsiteY41" fmla="*/ 1657230 h 9664041"/>
              <a:gd name="connsiteX42" fmla="*/ 4194599 w 7617601"/>
              <a:gd name="connsiteY42" fmla="*/ 1469993 h 9664041"/>
              <a:gd name="connsiteX43" fmla="*/ 4499470 w 7617601"/>
              <a:gd name="connsiteY43" fmla="*/ 122058 h 9664041"/>
              <a:gd name="connsiteX44" fmla="*/ 4624568 w 7617601"/>
              <a:gd name="connsiteY44" fmla="*/ 2448 h 96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617601" h="9664041">
                <a:moveTo>
                  <a:pt x="3220636" y="7021142"/>
                </a:moveTo>
                <a:cubicBezTo>
                  <a:pt x="3240655" y="7017546"/>
                  <a:pt x="3261709" y="7017816"/>
                  <a:pt x="3282794" y="7022585"/>
                </a:cubicBezTo>
                <a:lnTo>
                  <a:pt x="7617601" y="8002797"/>
                </a:lnTo>
                <a:lnTo>
                  <a:pt x="7617601" y="9664041"/>
                </a:lnTo>
                <a:lnTo>
                  <a:pt x="7278615" y="9664041"/>
                </a:lnTo>
                <a:lnTo>
                  <a:pt x="2908848" y="8675922"/>
                </a:lnTo>
                <a:cubicBezTo>
                  <a:pt x="2824505" y="8656850"/>
                  <a:pt x="2771595" y="8573022"/>
                  <a:pt x="2790667" y="8488686"/>
                </a:cubicBezTo>
                <a:lnTo>
                  <a:pt x="3095537" y="7140753"/>
                </a:lnTo>
                <a:cubicBezTo>
                  <a:pt x="3109845" y="7077501"/>
                  <a:pt x="3160581" y="7031928"/>
                  <a:pt x="3220636" y="7021142"/>
                </a:cubicBezTo>
                <a:close/>
                <a:moveTo>
                  <a:pt x="433860" y="4555301"/>
                </a:moveTo>
                <a:cubicBezTo>
                  <a:pt x="453878" y="4551707"/>
                  <a:pt x="474931" y="4551975"/>
                  <a:pt x="496017" y="4556742"/>
                </a:cubicBezTo>
                <a:lnTo>
                  <a:pt x="6966865" y="6019971"/>
                </a:lnTo>
                <a:cubicBezTo>
                  <a:pt x="7051209" y="6039044"/>
                  <a:pt x="7104121" y="6122873"/>
                  <a:pt x="7085047" y="6207207"/>
                </a:cubicBezTo>
                <a:lnTo>
                  <a:pt x="6780175" y="7555142"/>
                </a:lnTo>
                <a:cubicBezTo>
                  <a:pt x="6761101" y="7639476"/>
                  <a:pt x="6677265" y="7692381"/>
                  <a:pt x="6592921" y="7673309"/>
                </a:cubicBezTo>
                <a:lnTo>
                  <a:pt x="122073" y="6210081"/>
                </a:lnTo>
                <a:cubicBezTo>
                  <a:pt x="37729" y="6191009"/>
                  <a:pt x="-15183" y="6107180"/>
                  <a:pt x="3891" y="6022845"/>
                </a:cubicBezTo>
                <a:lnTo>
                  <a:pt x="308763" y="4674911"/>
                </a:lnTo>
                <a:cubicBezTo>
                  <a:pt x="323069" y="4611660"/>
                  <a:pt x="373802" y="4566089"/>
                  <a:pt x="433860" y="4555301"/>
                </a:cubicBezTo>
                <a:close/>
                <a:moveTo>
                  <a:pt x="1655981" y="2996237"/>
                </a:moveTo>
                <a:cubicBezTo>
                  <a:pt x="1676002" y="2992641"/>
                  <a:pt x="1697056" y="2992911"/>
                  <a:pt x="1718143" y="2997678"/>
                </a:cubicBezTo>
                <a:lnTo>
                  <a:pt x="7617601" y="4331702"/>
                </a:lnTo>
                <a:lnTo>
                  <a:pt x="7617601" y="6069599"/>
                </a:lnTo>
                <a:lnTo>
                  <a:pt x="1344196" y="4651018"/>
                </a:lnTo>
                <a:cubicBezTo>
                  <a:pt x="1259853" y="4631945"/>
                  <a:pt x="1206942" y="4548116"/>
                  <a:pt x="1226015" y="4463781"/>
                </a:cubicBezTo>
                <a:lnTo>
                  <a:pt x="1530886" y="3115847"/>
                </a:lnTo>
                <a:cubicBezTo>
                  <a:pt x="1545191" y="3052596"/>
                  <a:pt x="1595927" y="3007023"/>
                  <a:pt x="1655981" y="2996237"/>
                </a:cubicBezTo>
                <a:close/>
                <a:moveTo>
                  <a:pt x="2422875" y="1337471"/>
                </a:moveTo>
                <a:cubicBezTo>
                  <a:pt x="2442893" y="1333875"/>
                  <a:pt x="2463949" y="1334144"/>
                  <a:pt x="2485035" y="1338912"/>
                </a:cubicBezTo>
                <a:lnTo>
                  <a:pt x="7335761" y="2435789"/>
                </a:lnTo>
                <a:cubicBezTo>
                  <a:pt x="7420105" y="2454861"/>
                  <a:pt x="7473019" y="2538690"/>
                  <a:pt x="7453943" y="2623026"/>
                </a:cubicBezTo>
                <a:lnTo>
                  <a:pt x="7149073" y="3970959"/>
                </a:lnTo>
                <a:cubicBezTo>
                  <a:pt x="7129997" y="4055294"/>
                  <a:pt x="7046161" y="4108202"/>
                  <a:pt x="6961815" y="4089128"/>
                </a:cubicBezTo>
                <a:lnTo>
                  <a:pt x="2111089" y="2992250"/>
                </a:lnTo>
                <a:cubicBezTo>
                  <a:pt x="2026745" y="2973179"/>
                  <a:pt x="1973833" y="2889350"/>
                  <a:pt x="1992907" y="2805015"/>
                </a:cubicBezTo>
                <a:lnTo>
                  <a:pt x="2297779" y="1457081"/>
                </a:lnTo>
                <a:cubicBezTo>
                  <a:pt x="2312084" y="1393830"/>
                  <a:pt x="2362819" y="1348257"/>
                  <a:pt x="2422875" y="1337471"/>
                </a:cubicBezTo>
                <a:close/>
                <a:moveTo>
                  <a:pt x="4624568" y="2448"/>
                </a:moveTo>
                <a:cubicBezTo>
                  <a:pt x="4644586" y="-1146"/>
                  <a:pt x="4665639" y="-877"/>
                  <a:pt x="4686726" y="3891"/>
                </a:cubicBezTo>
                <a:lnTo>
                  <a:pt x="7617601" y="666638"/>
                </a:lnTo>
                <a:lnTo>
                  <a:pt x="7617601" y="2404535"/>
                </a:lnTo>
                <a:lnTo>
                  <a:pt x="4312781" y="1657230"/>
                </a:lnTo>
                <a:cubicBezTo>
                  <a:pt x="4228437" y="1638156"/>
                  <a:pt x="4175525" y="1554327"/>
                  <a:pt x="4194599" y="1469993"/>
                </a:cubicBezTo>
                <a:lnTo>
                  <a:pt x="4499470" y="122058"/>
                </a:lnTo>
                <a:cubicBezTo>
                  <a:pt x="4513776" y="58808"/>
                  <a:pt x="4564510" y="13236"/>
                  <a:pt x="4624568" y="2448"/>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7" name="AutoShape 3"/>
          <p:cNvSpPr>
            <a:spLocks noChangeAspect="1" noChangeArrowheads="1" noTextEdit="1"/>
          </p:cNvSpPr>
          <p:nvPr/>
        </p:nvSpPr>
        <p:spPr bwMode="auto">
          <a:xfrm>
            <a:off x="11050270" y="1974196"/>
            <a:ext cx="5331461"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Tree>
    <p:extLst>
      <p:ext uri="{BB962C8B-B14F-4D97-AF65-F5344CB8AC3E}">
        <p14:creationId xmlns:p14="http://schemas.microsoft.com/office/powerpoint/2010/main" val="398971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BBE9A7C-BC4F-458D-8F16-E2835DCF2DF7}"/>
              </a:ext>
            </a:extLst>
          </p:cNvPr>
          <p:cNvSpPr>
            <a:spLocks noGrp="1"/>
          </p:cNvSpPr>
          <p:nvPr>
            <p:ph type="pic" sz="quarter" idx="15" hasCustomPrompt="1"/>
          </p:nvPr>
        </p:nvSpPr>
        <p:spPr>
          <a:xfrm>
            <a:off x="0" y="1"/>
            <a:ext cx="8816398" cy="10287002"/>
          </a:xfrm>
          <a:custGeom>
            <a:avLst/>
            <a:gdLst>
              <a:gd name="connsiteX0" fmla="*/ 5137459 w 8816398"/>
              <a:gd name="connsiteY0" fmla="*/ 0 h 10287002"/>
              <a:gd name="connsiteX1" fmla="*/ 6300353 w 8816398"/>
              <a:gd name="connsiteY1" fmla="*/ 0 h 10287002"/>
              <a:gd name="connsiteX2" fmla="*/ 6330825 w 8816398"/>
              <a:gd name="connsiteY2" fmla="*/ 222137 h 10287002"/>
              <a:gd name="connsiteX3" fmla="*/ 6429622 w 8816398"/>
              <a:gd name="connsiteY3" fmla="*/ 698939 h 10287002"/>
              <a:gd name="connsiteX4" fmla="*/ 7104372 w 8816398"/>
              <a:gd name="connsiteY4" fmla="*/ 1706208 h 10287002"/>
              <a:gd name="connsiteX5" fmla="*/ 6384637 w 8816398"/>
              <a:gd name="connsiteY5" fmla="*/ 3206396 h 10287002"/>
              <a:gd name="connsiteX6" fmla="*/ 8015284 w 8816398"/>
              <a:gd name="connsiteY6" fmla="*/ 4481556 h 10287002"/>
              <a:gd name="connsiteX7" fmla="*/ 5889821 w 8816398"/>
              <a:gd name="connsiteY7" fmla="*/ 6046037 h 10287002"/>
              <a:gd name="connsiteX8" fmla="*/ 7363025 w 8816398"/>
              <a:gd name="connsiteY8" fmla="*/ 7374775 h 10287002"/>
              <a:gd name="connsiteX9" fmla="*/ 7003158 w 8816398"/>
              <a:gd name="connsiteY9" fmla="*/ 8242741 h 10287002"/>
              <a:gd name="connsiteX10" fmla="*/ 8746264 w 8816398"/>
              <a:gd name="connsiteY10" fmla="*/ 9560763 h 10287002"/>
              <a:gd name="connsiteX11" fmla="*/ 8815584 w 8816398"/>
              <a:gd name="connsiteY11" fmla="*/ 9737277 h 10287002"/>
              <a:gd name="connsiteX12" fmla="*/ 8307676 w 8816398"/>
              <a:gd name="connsiteY12" fmla="*/ 9967956 h 10287002"/>
              <a:gd name="connsiteX13" fmla="*/ 5354803 w 8816398"/>
              <a:gd name="connsiteY13" fmla="*/ 10265129 h 10287002"/>
              <a:gd name="connsiteX14" fmla="*/ 5354803 w 8816398"/>
              <a:gd name="connsiteY14" fmla="*/ 10287002 h 10287002"/>
              <a:gd name="connsiteX15" fmla="*/ 5137459 w 8816398"/>
              <a:gd name="connsiteY15" fmla="*/ 10287002 h 10287002"/>
              <a:gd name="connsiteX16" fmla="*/ 0 w 8816398"/>
              <a:gd name="connsiteY16" fmla="*/ 10287002 h 10287002"/>
              <a:gd name="connsiteX17" fmla="*/ 0 w 8816398"/>
              <a:gd name="connsiteY17" fmla="*/ 2 h 10287002"/>
              <a:gd name="connsiteX18" fmla="*/ 5137459 w 8816398"/>
              <a:gd name="connsiteY18" fmla="*/ 2 h 1028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16398" h="10287002">
                <a:moveTo>
                  <a:pt x="5137459" y="0"/>
                </a:moveTo>
                <a:lnTo>
                  <a:pt x="6300353" y="0"/>
                </a:lnTo>
                <a:lnTo>
                  <a:pt x="6330825" y="222137"/>
                </a:lnTo>
                <a:cubicBezTo>
                  <a:pt x="6358338" y="398511"/>
                  <a:pt x="6390730" y="559190"/>
                  <a:pt x="6429622" y="698939"/>
                </a:cubicBezTo>
                <a:cubicBezTo>
                  <a:pt x="6585189" y="1257938"/>
                  <a:pt x="7111870" y="1288299"/>
                  <a:pt x="7104372" y="1706208"/>
                </a:cubicBezTo>
                <a:cubicBezTo>
                  <a:pt x="7096873" y="2124117"/>
                  <a:pt x="6232819" y="2743840"/>
                  <a:pt x="6384637" y="3206396"/>
                </a:cubicBezTo>
                <a:cubicBezTo>
                  <a:pt x="6536457" y="3668956"/>
                  <a:pt x="8097754" y="4008284"/>
                  <a:pt x="8015284" y="4481556"/>
                </a:cubicBezTo>
                <a:cubicBezTo>
                  <a:pt x="7932815" y="4954830"/>
                  <a:pt x="5998532" y="5563835"/>
                  <a:pt x="5889821" y="6046037"/>
                </a:cubicBezTo>
                <a:cubicBezTo>
                  <a:pt x="5781111" y="6528241"/>
                  <a:pt x="7177470" y="7008658"/>
                  <a:pt x="7363025" y="7374775"/>
                </a:cubicBezTo>
                <a:cubicBezTo>
                  <a:pt x="7548583" y="7740893"/>
                  <a:pt x="6772619" y="7878410"/>
                  <a:pt x="7003158" y="8242741"/>
                </a:cubicBezTo>
                <a:cubicBezTo>
                  <a:pt x="7233698" y="8607072"/>
                  <a:pt x="8528845" y="9273227"/>
                  <a:pt x="8746264" y="9560763"/>
                </a:cubicBezTo>
                <a:cubicBezTo>
                  <a:pt x="8800619" y="9632646"/>
                  <a:pt x="8820884" y="9690299"/>
                  <a:pt x="8815584" y="9737277"/>
                </a:cubicBezTo>
                <a:cubicBezTo>
                  <a:pt x="8799682" y="9878213"/>
                  <a:pt x="8553679" y="9923084"/>
                  <a:pt x="8307676" y="9967956"/>
                </a:cubicBezTo>
                <a:lnTo>
                  <a:pt x="5354803" y="10265129"/>
                </a:lnTo>
                <a:lnTo>
                  <a:pt x="5354803" y="10287002"/>
                </a:lnTo>
                <a:lnTo>
                  <a:pt x="5137459" y="10287002"/>
                </a:lnTo>
                <a:lnTo>
                  <a:pt x="0" y="10287002"/>
                </a:lnTo>
                <a:lnTo>
                  <a:pt x="0" y="2"/>
                </a:lnTo>
                <a:lnTo>
                  <a:pt x="5137459" y="2"/>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664754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5C94AA8-9604-4BC3-BB57-A36126EA7CB4}"/>
              </a:ext>
            </a:extLst>
          </p:cNvPr>
          <p:cNvSpPr>
            <a:spLocks noGrp="1"/>
          </p:cNvSpPr>
          <p:nvPr>
            <p:ph type="pic" sz="quarter" idx="15" hasCustomPrompt="1"/>
          </p:nvPr>
        </p:nvSpPr>
        <p:spPr>
          <a:xfrm>
            <a:off x="7376400" y="2"/>
            <a:ext cx="10911600" cy="10286999"/>
          </a:xfrm>
          <a:custGeom>
            <a:avLst/>
            <a:gdLst>
              <a:gd name="connsiteX0" fmla="*/ 0 w 10911600"/>
              <a:gd name="connsiteY0" fmla="*/ 0 h 10286999"/>
              <a:gd name="connsiteX1" fmla="*/ 10911600 w 10911600"/>
              <a:gd name="connsiteY1" fmla="*/ 0 h 10286999"/>
              <a:gd name="connsiteX2" fmla="*/ 10911600 w 10911600"/>
              <a:gd name="connsiteY2" fmla="*/ 10286999 h 10286999"/>
              <a:gd name="connsiteX3" fmla="*/ 3730199 w 10911600"/>
              <a:gd name="connsiteY3" fmla="*/ 10286999 h 10286999"/>
              <a:gd name="connsiteX4" fmla="*/ 3705416 w 10911600"/>
              <a:gd name="connsiteY4" fmla="*/ 10250571 h 10286999"/>
              <a:gd name="connsiteX5" fmla="*/ 3567424 w 10911600"/>
              <a:gd name="connsiteY5" fmla="*/ 9466730 h 10286999"/>
              <a:gd name="connsiteX6" fmla="*/ 3498425 w 10911600"/>
              <a:gd name="connsiteY6" fmla="*/ 9091847 h 10286999"/>
              <a:gd name="connsiteX7" fmla="*/ 3222436 w 10911600"/>
              <a:gd name="connsiteY7" fmla="*/ 8955527 h 10286999"/>
              <a:gd name="connsiteX8" fmla="*/ 3255048 w 10911600"/>
              <a:gd name="connsiteY8" fmla="*/ 8208967 h 10286999"/>
              <a:gd name="connsiteX9" fmla="*/ 3015442 w 10911600"/>
              <a:gd name="connsiteY9" fmla="*/ 7933123 h 10286999"/>
              <a:gd name="connsiteX10" fmla="*/ 2946448 w 10911600"/>
              <a:gd name="connsiteY10" fmla="*/ 7762723 h 10286999"/>
              <a:gd name="connsiteX11" fmla="*/ 2808456 w 10911600"/>
              <a:gd name="connsiteY11" fmla="*/ 7660483 h 10286999"/>
              <a:gd name="connsiteX12" fmla="*/ 3218662 w 10911600"/>
              <a:gd name="connsiteY12" fmla="*/ 7210681 h 10286999"/>
              <a:gd name="connsiteX13" fmla="*/ 2877781 w 10911600"/>
              <a:gd name="connsiteY13" fmla="*/ 6681655 h 10286999"/>
              <a:gd name="connsiteX14" fmla="*/ 3153438 w 10911600"/>
              <a:gd name="connsiteY14" fmla="*/ 5820155 h 10286999"/>
              <a:gd name="connsiteX15" fmla="*/ 2946448 w 10911600"/>
              <a:gd name="connsiteY15" fmla="*/ 5751994 h 10286999"/>
              <a:gd name="connsiteX16" fmla="*/ 2670458 w 10911600"/>
              <a:gd name="connsiteY16" fmla="*/ 5820155 h 10286999"/>
              <a:gd name="connsiteX17" fmla="*/ 2512552 w 10911600"/>
              <a:gd name="connsiteY17" fmla="*/ 5113791 h 10286999"/>
              <a:gd name="connsiteX18" fmla="*/ 2577777 w 10911600"/>
              <a:gd name="connsiteY18" fmla="*/ 4465451 h 10286999"/>
              <a:gd name="connsiteX19" fmla="*/ 2559588 w 10911600"/>
              <a:gd name="connsiteY19" fmla="*/ 3955885 h 10286999"/>
              <a:gd name="connsiteX20" fmla="*/ 2238284 w 10911600"/>
              <a:gd name="connsiteY20" fmla="*/ 3375704 h 10286999"/>
              <a:gd name="connsiteX21" fmla="*/ 2049483 w 10911600"/>
              <a:gd name="connsiteY21" fmla="*/ 3025583 h 10286999"/>
              <a:gd name="connsiteX22" fmla="*/ 2221812 w 10911600"/>
              <a:gd name="connsiteY22" fmla="*/ 2208941 h 10286999"/>
              <a:gd name="connsiteX23" fmla="*/ 1842494 w 10911600"/>
              <a:gd name="connsiteY23" fmla="*/ 1935018 h 10286999"/>
              <a:gd name="connsiteX24" fmla="*/ 1773494 w 10911600"/>
              <a:gd name="connsiteY24" fmla="*/ 1389735 h 10286999"/>
              <a:gd name="connsiteX25" fmla="*/ 1704498 w 10911600"/>
              <a:gd name="connsiteY25" fmla="*/ 1185255 h 10286999"/>
              <a:gd name="connsiteX26" fmla="*/ 1428509 w 10911600"/>
              <a:gd name="connsiteY26" fmla="*/ 1253415 h 10286999"/>
              <a:gd name="connsiteX27" fmla="*/ 1221517 w 10911600"/>
              <a:gd name="connsiteY27" fmla="*/ 1389735 h 10286999"/>
              <a:gd name="connsiteX28" fmla="*/ 1359514 w 10911600"/>
              <a:gd name="connsiteY28" fmla="*/ 946694 h 10286999"/>
              <a:gd name="connsiteX29" fmla="*/ 1083520 w 10911600"/>
              <a:gd name="connsiteY29" fmla="*/ 878532 h 10286999"/>
              <a:gd name="connsiteX30" fmla="*/ 876534 w 10911600"/>
              <a:gd name="connsiteY30" fmla="*/ 810374 h 10286999"/>
              <a:gd name="connsiteX31" fmla="*/ 393551 w 10911600"/>
              <a:gd name="connsiteY31" fmla="*/ 231011 h 10286999"/>
              <a:gd name="connsiteX32" fmla="*/ 95500 w 10911600"/>
              <a:gd name="connsiteY32" fmla="*/ 46743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911600" h="10286999">
                <a:moveTo>
                  <a:pt x="0" y="0"/>
                </a:moveTo>
                <a:lnTo>
                  <a:pt x="10911600" y="0"/>
                </a:lnTo>
                <a:lnTo>
                  <a:pt x="10911600" y="10286999"/>
                </a:lnTo>
                <a:lnTo>
                  <a:pt x="3730199" y="10286999"/>
                </a:lnTo>
                <a:lnTo>
                  <a:pt x="3705416" y="10250571"/>
                </a:lnTo>
                <a:cubicBezTo>
                  <a:pt x="3576088" y="9739529"/>
                  <a:pt x="3681288" y="10197866"/>
                  <a:pt x="3567424" y="9466730"/>
                </a:cubicBezTo>
                <a:cubicBezTo>
                  <a:pt x="3547942" y="9341622"/>
                  <a:pt x="3578761" y="9210884"/>
                  <a:pt x="3498425" y="9091847"/>
                </a:cubicBezTo>
                <a:cubicBezTo>
                  <a:pt x="3457286" y="9030881"/>
                  <a:pt x="3263000" y="9102674"/>
                  <a:pt x="3222436" y="8955527"/>
                </a:cubicBezTo>
                <a:cubicBezTo>
                  <a:pt x="3181874" y="8808380"/>
                  <a:pt x="3278050" y="8288486"/>
                  <a:pt x="3255048" y="8208967"/>
                </a:cubicBezTo>
                <a:cubicBezTo>
                  <a:pt x="3673320" y="8232362"/>
                  <a:pt x="3066875" y="8007497"/>
                  <a:pt x="3015442" y="7933123"/>
                </a:cubicBezTo>
                <a:cubicBezTo>
                  <a:pt x="2964009" y="7858748"/>
                  <a:pt x="2987628" y="7816960"/>
                  <a:pt x="2946448" y="7762723"/>
                </a:cubicBezTo>
                <a:cubicBezTo>
                  <a:pt x="2917334" y="7724372"/>
                  <a:pt x="2854450" y="7694563"/>
                  <a:pt x="2808456" y="7660483"/>
                </a:cubicBezTo>
                <a:cubicBezTo>
                  <a:pt x="2877450" y="7603682"/>
                  <a:pt x="3664355" y="7234120"/>
                  <a:pt x="3218662" y="7210681"/>
                </a:cubicBezTo>
                <a:cubicBezTo>
                  <a:pt x="3055324" y="7202090"/>
                  <a:pt x="3354072" y="6697480"/>
                  <a:pt x="2877781" y="6681655"/>
                </a:cubicBezTo>
                <a:cubicBezTo>
                  <a:pt x="2808785" y="6568054"/>
                  <a:pt x="3141994" y="5975099"/>
                  <a:pt x="3153438" y="5820155"/>
                </a:cubicBezTo>
                <a:cubicBezTo>
                  <a:pt x="3164883" y="5665211"/>
                  <a:pt x="3029374" y="5751994"/>
                  <a:pt x="2946448" y="5751994"/>
                </a:cubicBezTo>
                <a:cubicBezTo>
                  <a:pt x="2843592" y="5751994"/>
                  <a:pt x="2762454" y="5797433"/>
                  <a:pt x="2670458" y="5820155"/>
                </a:cubicBezTo>
                <a:cubicBezTo>
                  <a:pt x="2253880" y="6128797"/>
                  <a:pt x="2527998" y="5339576"/>
                  <a:pt x="2512552" y="5113791"/>
                </a:cubicBezTo>
                <a:cubicBezTo>
                  <a:pt x="2497105" y="4888007"/>
                  <a:pt x="2623778" y="4499533"/>
                  <a:pt x="2577777" y="4465451"/>
                </a:cubicBezTo>
                <a:cubicBezTo>
                  <a:pt x="3037428" y="4731630"/>
                  <a:pt x="2616169" y="4137509"/>
                  <a:pt x="2559588" y="3955885"/>
                </a:cubicBezTo>
                <a:cubicBezTo>
                  <a:pt x="2503007" y="3774260"/>
                  <a:pt x="2323301" y="3530755"/>
                  <a:pt x="2238284" y="3375704"/>
                </a:cubicBezTo>
                <a:cubicBezTo>
                  <a:pt x="2153268" y="3220653"/>
                  <a:pt x="2095482" y="3184624"/>
                  <a:pt x="2049483" y="3025583"/>
                </a:cubicBezTo>
                <a:cubicBezTo>
                  <a:pt x="2026486" y="2821102"/>
                  <a:pt x="2329947" y="2033255"/>
                  <a:pt x="2221812" y="2208941"/>
                </a:cubicBezTo>
                <a:cubicBezTo>
                  <a:pt x="1953312" y="2645168"/>
                  <a:pt x="1985235" y="2146536"/>
                  <a:pt x="1842494" y="1935018"/>
                </a:cubicBezTo>
                <a:cubicBezTo>
                  <a:pt x="1819494" y="1753259"/>
                  <a:pt x="1806872" y="1571105"/>
                  <a:pt x="1773494" y="1389735"/>
                </a:cubicBezTo>
                <a:cubicBezTo>
                  <a:pt x="1760830" y="1320918"/>
                  <a:pt x="1813736" y="1228422"/>
                  <a:pt x="1704498" y="1185255"/>
                </a:cubicBezTo>
                <a:cubicBezTo>
                  <a:pt x="1624183" y="1153520"/>
                  <a:pt x="1520507" y="1230696"/>
                  <a:pt x="1428509" y="1253415"/>
                </a:cubicBezTo>
                <a:cubicBezTo>
                  <a:pt x="823662" y="1910676"/>
                  <a:pt x="1122000" y="1635506"/>
                  <a:pt x="1221517" y="1389735"/>
                </a:cubicBezTo>
                <a:cubicBezTo>
                  <a:pt x="1280846" y="1243221"/>
                  <a:pt x="1313512" y="1094375"/>
                  <a:pt x="1359514" y="946694"/>
                </a:cubicBezTo>
                <a:cubicBezTo>
                  <a:pt x="1218810" y="738204"/>
                  <a:pt x="1408215" y="905264"/>
                  <a:pt x="1083520" y="878532"/>
                </a:cubicBezTo>
                <a:cubicBezTo>
                  <a:pt x="1001722" y="871802"/>
                  <a:pt x="945529" y="833093"/>
                  <a:pt x="876534" y="810374"/>
                </a:cubicBezTo>
                <a:cubicBezTo>
                  <a:pt x="739792" y="630270"/>
                  <a:pt x="576683" y="398999"/>
                  <a:pt x="393551" y="231011"/>
                </a:cubicBezTo>
                <a:cubicBezTo>
                  <a:pt x="330534" y="173205"/>
                  <a:pt x="215090" y="107663"/>
                  <a:pt x="95500" y="46743"/>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723828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F487A53-CA05-4C48-A10D-3A554B5BD5FD}"/>
              </a:ext>
            </a:extLst>
          </p:cNvPr>
          <p:cNvSpPr>
            <a:spLocks noGrp="1"/>
          </p:cNvSpPr>
          <p:nvPr>
            <p:ph type="pic" sz="quarter" idx="16" hasCustomPrompt="1"/>
          </p:nvPr>
        </p:nvSpPr>
        <p:spPr>
          <a:xfrm>
            <a:off x="6040835" y="1423089"/>
            <a:ext cx="3426442" cy="7380856"/>
          </a:xfrm>
          <a:custGeom>
            <a:avLst/>
            <a:gdLst>
              <a:gd name="connsiteX0" fmla="*/ 373419 w 3426442"/>
              <a:gd name="connsiteY0" fmla="*/ 144 h 7380856"/>
              <a:gd name="connsiteX1" fmla="*/ 524477 w 3426442"/>
              <a:gd name="connsiteY1" fmla="*/ 1556 h 7380856"/>
              <a:gd name="connsiteX2" fmla="*/ 718845 w 3426442"/>
              <a:gd name="connsiteY2" fmla="*/ 1556 h 7380856"/>
              <a:gd name="connsiteX3" fmla="*/ 803353 w 3426442"/>
              <a:gd name="connsiteY3" fmla="*/ 148349 h 7380856"/>
              <a:gd name="connsiteX4" fmla="*/ 935748 w 3426442"/>
              <a:gd name="connsiteY4" fmla="*/ 249975 h 7380856"/>
              <a:gd name="connsiteX5" fmla="*/ 1051243 w 3426442"/>
              <a:gd name="connsiteY5" fmla="*/ 252799 h 7380856"/>
              <a:gd name="connsiteX6" fmla="*/ 1285048 w 3426442"/>
              <a:gd name="connsiteY6" fmla="*/ 252799 h 7380856"/>
              <a:gd name="connsiteX7" fmla="*/ 1713222 w 3426442"/>
              <a:gd name="connsiteY7" fmla="*/ 252799 h 7380856"/>
              <a:gd name="connsiteX8" fmla="*/ 2141395 w 3426442"/>
              <a:gd name="connsiteY8" fmla="*/ 252799 h 7380856"/>
              <a:gd name="connsiteX9" fmla="*/ 2375200 w 3426442"/>
              <a:gd name="connsiteY9" fmla="*/ 252799 h 7380856"/>
              <a:gd name="connsiteX10" fmla="*/ 2490695 w 3426442"/>
              <a:gd name="connsiteY10" fmla="*/ 249975 h 7380856"/>
              <a:gd name="connsiteX11" fmla="*/ 2623090 w 3426442"/>
              <a:gd name="connsiteY11" fmla="*/ 148349 h 7380856"/>
              <a:gd name="connsiteX12" fmla="*/ 2707598 w 3426442"/>
              <a:gd name="connsiteY12" fmla="*/ 1556 h 7380856"/>
              <a:gd name="connsiteX13" fmla="*/ 2901967 w 3426442"/>
              <a:gd name="connsiteY13" fmla="*/ 1556 h 7380856"/>
              <a:gd name="connsiteX14" fmla="*/ 3189295 w 3426442"/>
              <a:gd name="connsiteY14" fmla="*/ 15671 h 7380856"/>
              <a:gd name="connsiteX15" fmla="*/ 3386480 w 3426442"/>
              <a:gd name="connsiteY15" fmla="*/ 176579 h 7380856"/>
              <a:gd name="connsiteX16" fmla="*/ 3423099 w 3426442"/>
              <a:gd name="connsiteY16" fmla="*/ 645189 h 7380856"/>
              <a:gd name="connsiteX17" fmla="*/ 3423099 w 3426442"/>
              <a:gd name="connsiteY17" fmla="*/ 1717913 h 7380856"/>
              <a:gd name="connsiteX18" fmla="*/ 3423099 w 3426442"/>
              <a:gd name="connsiteY18" fmla="*/ 5740627 h 7380856"/>
              <a:gd name="connsiteX19" fmla="*/ 3423099 w 3426442"/>
              <a:gd name="connsiteY19" fmla="*/ 6708900 h 7380856"/>
              <a:gd name="connsiteX20" fmla="*/ 3423099 w 3426442"/>
              <a:gd name="connsiteY20" fmla="*/ 6968612 h 7380856"/>
              <a:gd name="connsiteX21" fmla="*/ 3414649 w 3426442"/>
              <a:gd name="connsiteY21" fmla="*/ 7118229 h 7380856"/>
              <a:gd name="connsiteX22" fmla="*/ 3209013 w 3426442"/>
              <a:gd name="connsiteY22" fmla="*/ 7358179 h 7380856"/>
              <a:gd name="connsiteX23" fmla="*/ 2817459 w 3426442"/>
              <a:gd name="connsiteY23" fmla="*/ 7377940 h 7380856"/>
              <a:gd name="connsiteX24" fmla="*/ 2000549 w 3426442"/>
              <a:gd name="connsiteY24" fmla="*/ 7377940 h 7380856"/>
              <a:gd name="connsiteX25" fmla="*/ 1713222 w 3426442"/>
              <a:gd name="connsiteY25" fmla="*/ 7377940 h 7380856"/>
              <a:gd name="connsiteX26" fmla="*/ 1425894 w 3426442"/>
              <a:gd name="connsiteY26" fmla="*/ 7377940 h 7380856"/>
              <a:gd name="connsiteX27" fmla="*/ 608985 w 3426442"/>
              <a:gd name="connsiteY27" fmla="*/ 7377940 h 7380856"/>
              <a:gd name="connsiteX28" fmla="*/ 217430 w 3426442"/>
              <a:gd name="connsiteY28" fmla="*/ 7358179 h 7380856"/>
              <a:gd name="connsiteX29" fmla="*/ 11795 w 3426442"/>
              <a:gd name="connsiteY29" fmla="*/ 7118229 h 7380856"/>
              <a:gd name="connsiteX30" fmla="*/ 3344 w 3426442"/>
              <a:gd name="connsiteY30" fmla="*/ 6968612 h 7380856"/>
              <a:gd name="connsiteX31" fmla="*/ 3344 w 3426442"/>
              <a:gd name="connsiteY31" fmla="*/ 6708900 h 7380856"/>
              <a:gd name="connsiteX32" fmla="*/ 3344 w 3426442"/>
              <a:gd name="connsiteY32" fmla="*/ 5740627 h 7380856"/>
              <a:gd name="connsiteX33" fmla="*/ 3344 w 3426442"/>
              <a:gd name="connsiteY33" fmla="*/ 1717913 h 7380856"/>
              <a:gd name="connsiteX34" fmla="*/ 3344 w 3426442"/>
              <a:gd name="connsiteY34" fmla="*/ 645189 h 7380856"/>
              <a:gd name="connsiteX35" fmla="*/ 39965 w 3426442"/>
              <a:gd name="connsiteY35" fmla="*/ 176579 h 7380856"/>
              <a:gd name="connsiteX36" fmla="*/ 237149 w 3426442"/>
              <a:gd name="connsiteY36" fmla="*/ 15671 h 7380856"/>
              <a:gd name="connsiteX37" fmla="*/ 373419 w 3426442"/>
              <a:gd name="connsiteY37" fmla="*/ 144 h 738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6442" h="7380856">
                <a:moveTo>
                  <a:pt x="373419" y="144"/>
                </a:moveTo>
                <a:cubicBezTo>
                  <a:pt x="424475" y="-561"/>
                  <a:pt x="477997" y="1556"/>
                  <a:pt x="524477" y="1556"/>
                </a:cubicBezTo>
                <a:cubicBezTo>
                  <a:pt x="589266" y="1556"/>
                  <a:pt x="654056" y="1556"/>
                  <a:pt x="718845" y="1556"/>
                </a:cubicBezTo>
                <a:cubicBezTo>
                  <a:pt x="808987" y="21317"/>
                  <a:pt x="775184" y="74952"/>
                  <a:pt x="803353" y="148349"/>
                </a:cubicBezTo>
                <a:cubicBezTo>
                  <a:pt x="825888" y="201986"/>
                  <a:pt x="870959" y="235861"/>
                  <a:pt x="935748" y="249975"/>
                </a:cubicBezTo>
                <a:cubicBezTo>
                  <a:pt x="969552" y="258444"/>
                  <a:pt x="1014623" y="252799"/>
                  <a:pt x="1051243" y="252799"/>
                </a:cubicBezTo>
                <a:cubicBezTo>
                  <a:pt x="1130116" y="252799"/>
                  <a:pt x="1208991" y="252799"/>
                  <a:pt x="1285048" y="252799"/>
                </a:cubicBezTo>
                <a:cubicBezTo>
                  <a:pt x="1428711" y="252799"/>
                  <a:pt x="1569558" y="252799"/>
                  <a:pt x="1713222" y="252799"/>
                </a:cubicBezTo>
                <a:cubicBezTo>
                  <a:pt x="1856885" y="252799"/>
                  <a:pt x="1997731" y="252799"/>
                  <a:pt x="2141395" y="252799"/>
                </a:cubicBezTo>
                <a:cubicBezTo>
                  <a:pt x="2217453" y="252799"/>
                  <a:pt x="2296327" y="252799"/>
                  <a:pt x="2375200" y="252799"/>
                </a:cubicBezTo>
                <a:cubicBezTo>
                  <a:pt x="2411821" y="252799"/>
                  <a:pt x="2456891" y="258444"/>
                  <a:pt x="2490695" y="249975"/>
                </a:cubicBezTo>
                <a:cubicBezTo>
                  <a:pt x="2555485" y="235861"/>
                  <a:pt x="2600556" y="201986"/>
                  <a:pt x="2623090" y="148349"/>
                </a:cubicBezTo>
                <a:cubicBezTo>
                  <a:pt x="2651261" y="74952"/>
                  <a:pt x="2617457" y="21317"/>
                  <a:pt x="2707598" y="1556"/>
                </a:cubicBezTo>
                <a:cubicBezTo>
                  <a:pt x="2772388" y="1556"/>
                  <a:pt x="2837177" y="1556"/>
                  <a:pt x="2901967" y="1556"/>
                </a:cubicBezTo>
                <a:cubicBezTo>
                  <a:pt x="2994926" y="1556"/>
                  <a:pt x="3116054" y="-6913"/>
                  <a:pt x="3189295" y="15671"/>
                </a:cubicBezTo>
                <a:cubicBezTo>
                  <a:pt x="3279436" y="46723"/>
                  <a:pt x="3341408" y="103182"/>
                  <a:pt x="3386480" y="176579"/>
                </a:cubicBezTo>
                <a:cubicBezTo>
                  <a:pt x="3442819" y="269736"/>
                  <a:pt x="3423099" y="495573"/>
                  <a:pt x="3423099" y="645189"/>
                </a:cubicBezTo>
                <a:cubicBezTo>
                  <a:pt x="3423099" y="1003706"/>
                  <a:pt x="3423099" y="1362220"/>
                  <a:pt x="3423099" y="1717913"/>
                </a:cubicBezTo>
                <a:cubicBezTo>
                  <a:pt x="3423099" y="3058818"/>
                  <a:pt x="3423099" y="4399722"/>
                  <a:pt x="3423099" y="5740627"/>
                </a:cubicBezTo>
                <a:cubicBezTo>
                  <a:pt x="3423099" y="6065267"/>
                  <a:pt x="3423099" y="6387083"/>
                  <a:pt x="3423099" y="6708900"/>
                </a:cubicBezTo>
                <a:cubicBezTo>
                  <a:pt x="3423099" y="6796411"/>
                  <a:pt x="3423099" y="6881100"/>
                  <a:pt x="3423099" y="6968612"/>
                </a:cubicBezTo>
                <a:cubicBezTo>
                  <a:pt x="3423099" y="7019425"/>
                  <a:pt x="3428734" y="7073061"/>
                  <a:pt x="3414649" y="7118229"/>
                </a:cubicBezTo>
                <a:cubicBezTo>
                  <a:pt x="3386480" y="7233971"/>
                  <a:pt x="3313240" y="7315835"/>
                  <a:pt x="3209013" y="7358179"/>
                </a:cubicBezTo>
                <a:cubicBezTo>
                  <a:pt x="3121688" y="7392056"/>
                  <a:pt x="2938588" y="7377940"/>
                  <a:pt x="2817459" y="7377940"/>
                </a:cubicBezTo>
                <a:cubicBezTo>
                  <a:pt x="2544216" y="7377940"/>
                  <a:pt x="2270973" y="7377940"/>
                  <a:pt x="2000549" y="7377940"/>
                </a:cubicBezTo>
                <a:cubicBezTo>
                  <a:pt x="1904773" y="7377940"/>
                  <a:pt x="1808998" y="7377940"/>
                  <a:pt x="1713222" y="7377940"/>
                </a:cubicBezTo>
                <a:cubicBezTo>
                  <a:pt x="1617445" y="7377940"/>
                  <a:pt x="1521670" y="7377940"/>
                  <a:pt x="1425894" y="7377940"/>
                </a:cubicBezTo>
                <a:cubicBezTo>
                  <a:pt x="1155468" y="7377940"/>
                  <a:pt x="882227" y="7377940"/>
                  <a:pt x="608985" y="7377940"/>
                </a:cubicBezTo>
                <a:cubicBezTo>
                  <a:pt x="487856" y="7377940"/>
                  <a:pt x="304756" y="7392056"/>
                  <a:pt x="217430" y="7358179"/>
                </a:cubicBezTo>
                <a:cubicBezTo>
                  <a:pt x="113205" y="7315835"/>
                  <a:pt x="39965" y="7233971"/>
                  <a:pt x="11795" y="7118229"/>
                </a:cubicBezTo>
                <a:cubicBezTo>
                  <a:pt x="-2289" y="7073061"/>
                  <a:pt x="3344" y="7019425"/>
                  <a:pt x="3344" y="6968612"/>
                </a:cubicBezTo>
                <a:cubicBezTo>
                  <a:pt x="3344" y="6881100"/>
                  <a:pt x="3344" y="6796411"/>
                  <a:pt x="3344" y="6708900"/>
                </a:cubicBezTo>
                <a:cubicBezTo>
                  <a:pt x="3344" y="6387083"/>
                  <a:pt x="3344" y="6065267"/>
                  <a:pt x="3344" y="5740627"/>
                </a:cubicBezTo>
                <a:cubicBezTo>
                  <a:pt x="3344" y="4399722"/>
                  <a:pt x="3344" y="3058818"/>
                  <a:pt x="3344" y="1717913"/>
                </a:cubicBezTo>
                <a:cubicBezTo>
                  <a:pt x="3344" y="1362220"/>
                  <a:pt x="3344" y="1003706"/>
                  <a:pt x="3344" y="645189"/>
                </a:cubicBezTo>
                <a:cubicBezTo>
                  <a:pt x="3344" y="495573"/>
                  <a:pt x="-16375" y="269736"/>
                  <a:pt x="39965" y="176579"/>
                </a:cubicBezTo>
                <a:cubicBezTo>
                  <a:pt x="85035" y="103182"/>
                  <a:pt x="147008" y="46723"/>
                  <a:pt x="237149" y="15671"/>
                </a:cubicBezTo>
                <a:cubicBezTo>
                  <a:pt x="273770" y="4378"/>
                  <a:pt x="322361" y="849"/>
                  <a:pt x="373419" y="144"/>
                </a:cubicBezTo>
                <a:close/>
              </a:path>
            </a:pathLst>
          </a:custGeom>
          <a:solidFill>
            <a:schemeClr val="bg2">
              <a:lumMod val="95000"/>
            </a:schemeClr>
          </a:solidFill>
        </p:spPr>
        <p:txBody>
          <a:bodyPr wrap="square" anchor="ctr">
            <a:noAutofit/>
          </a:bodyPr>
          <a:lstStyle>
            <a:lvl1pPr marL="0" indent="0" algn="ctr">
              <a:buNone/>
              <a:defRPr sz="2400" b="1">
                <a:solidFill>
                  <a:schemeClr val="tx1"/>
                </a:solidFill>
              </a:defRPr>
            </a:lvl1pPr>
          </a:lstStyle>
          <a:p>
            <a:r>
              <a:rPr lang="en-CA" dirty="0"/>
              <a:t>PICTURE</a:t>
            </a:r>
            <a:endParaRPr lang="id-ID" dirty="0"/>
          </a:p>
        </p:txBody>
      </p:sp>
      <p:sp>
        <p:nvSpPr>
          <p:cNvPr id="10" name="Picture Placeholder 9">
            <a:extLst>
              <a:ext uri="{FF2B5EF4-FFF2-40B4-BE49-F238E27FC236}">
                <a16:creationId xmlns:a16="http://schemas.microsoft.com/office/drawing/2014/main" id="{8010D034-4EEF-473B-9161-08D6CAC9702F}"/>
              </a:ext>
            </a:extLst>
          </p:cNvPr>
          <p:cNvSpPr>
            <a:spLocks noGrp="1"/>
          </p:cNvSpPr>
          <p:nvPr>
            <p:ph type="pic" sz="quarter" idx="14" hasCustomPrompt="1"/>
          </p:nvPr>
        </p:nvSpPr>
        <p:spPr>
          <a:xfrm>
            <a:off x="1684735" y="1423089"/>
            <a:ext cx="3426442" cy="7380856"/>
          </a:xfrm>
          <a:custGeom>
            <a:avLst/>
            <a:gdLst>
              <a:gd name="connsiteX0" fmla="*/ 373419 w 3426442"/>
              <a:gd name="connsiteY0" fmla="*/ 144 h 7380856"/>
              <a:gd name="connsiteX1" fmla="*/ 524477 w 3426442"/>
              <a:gd name="connsiteY1" fmla="*/ 1556 h 7380856"/>
              <a:gd name="connsiteX2" fmla="*/ 718845 w 3426442"/>
              <a:gd name="connsiteY2" fmla="*/ 1556 h 7380856"/>
              <a:gd name="connsiteX3" fmla="*/ 803353 w 3426442"/>
              <a:gd name="connsiteY3" fmla="*/ 148349 h 7380856"/>
              <a:gd name="connsiteX4" fmla="*/ 935748 w 3426442"/>
              <a:gd name="connsiteY4" fmla="*/ 249975 h 7380856"/>
              <a:gd name="connsiteX5" fmla="*/ 1051243 w 3426442"/>
              <a:gd name="connsiteY5" fmla="*/ 252799 h 7380856"/>
              <a:gd name="connsiteX6" fmla="*/ 1285048 w 3426442"/>
              <a:gd name="connsiteY6" fmla="*/ 252799 h 7380856"/>
              <a:gd name="connsiteX7" fmla="*/ 1713222 w 3426442"/>
              <a:gd name="connsiteY7" fmla="*/ 252799 h 7380856"/>
              <a:gd name="connsiteX8" fmla="*/ 2141395 w 3426442"/>
              <a:gd name="connsiteY8" fmla="*/ 252799 h 7380856"/>
              <a:gd name="connsiteX9" fmla="*/ 2375200 w 3426442"/>
              <a:gd name="connsiteY9" fmla="*/ 252799 h 7380856"/>
              <a:gd name="connsiteX10" fmla="*/ 2490695 w 3426442"/>
              <a:gd name="connsiteY10" fmla="*/ 249975 h 7380856"/>
              <a:gd name="connsiteX11" fmla="*/ 2623090 w 3426442"/>
              <a:gd name="connsiteY11" fmla="*/ 148349 h 7380856"/>
              <a:gd name="connsiteX12" fmla="*/ 2707598 w 3426442"/>
              <a:gd name="connsiteY12" fmla="*/ 1556 h 7380856"/>
              <a:gd name="connsiteX13" fmla="*/ 2901967 w 3426442"/>
              <a:gd name="connsiteY13" fmla="*/ 1556 h 7380856"/>
              <a:gd name="connsiteX14" fmla="*/ 3189295 w 3426442"/>
              <a:gd name="connsiteY14" fmla="*/ 15671 h 7380856"/>
              <a:gd name="connsiteX15" fmla="*/ 3386480 w 3426442"/>
              <a:gd name="connsiteY15" fmla="*/ 176579 h 7380856"/>
              <a:gd name="connsiteX16" fmla="*/ 3423099 w 3426442"/>
              <a:gd name="connsiteY16" fmla="*/ 645189 h 7380856"/>
              <a:gd name="connsiteX17" fmla="*/ 3423099 w 3426442"/>
              <a:gd name="connsiteY17" fmla="*/ 1717913 h 7380856"/>
              <a:gd name="connsiteX18" fmla="*/ 3423099 w 3426442"/>
              <a:gd name="connsiteY18" fmla="*/ 5740627 h 7380856"/>
              <a:gd name="connsiteX19" fmla="*/ 3423099 w 3426442"/>
              <a:gd name="connsiteY19" fmla="*/ 6708900 h 7380856"/>
              <a:gd name="connsiteX20" fmla="*/ 3423099 w 3426442"/>
              <a:gd name="connsiteY20" fmla="*/ 6968612 h 7380856"/>
              <a:gd name="connsiteX21" fmla="*/ 3414649 w 3426442"/>
              <a:gd name="connsiteY21" fmla="*/ 7118229 h 7380856"/>
              <a:gd name="connsiteX22" fmla="*/ 3209013 w 3426442"/>
              <a:gd name="connsiteY22" fmla="*/ 7358179 h 7380856"/>
              <a:gd name="connsiteX23" fmla="*/ 2817459 w 3426442"/>
              <a:gd name="connsiteY23" fmla="*/ 7377940 h 7380856"/>
              <a:gd name="connsiteX24" fmla="*/ 2000549 w 3426442"/>
              <a:gd name="connsiteY24" fmla="*/ 7377940 h 7380856"/>
              <a:gd name="connsiteX25" fmla="*/ 1713222 w 3426442"/>
              <a:gd name="connsiteY25" fmla="*/ 7377940 h 7380856"/>
              <a:gd name="connsiteX26" fmla="*/ 1425894 w 3426442"/>
              <a:gd name="connsiteY26" fmla="*/ 7377940 h 7380856"/>
              <a:gd name="connsiteX27" fmla="*/ 608985 w 3426442"/>
              <a:gd name="connsiteY27" fmla="*/ 7377940 h 7380856"/>
              <a:gd name="connsiteX28" fmla="*/ 217430 w 3426442"/>
              <a:gd name="connsiteY28" fmla="*/ 7358179 h 7380856"/>
              <a:gd name="connsiteX29" fmla="*/ 11795 w 3426442"/>
              <a:gd name="connsiteY29" fmla="*/ 7118229 h 7380856"/>
              <a:gd name="connsiteX30" fmla="*/ 3344 w 3426442"/>
              <a:gd name="connsiteY30" fmla="*/ 6968612 h 7380856"/>
              <a:gd name="connsiteX31" fmla="*/ 3344 w 3426442"/>
              <a:gd name="connsiteY31" fmla="*/ 6708900 h 7380856"/>
              <a:gd name="connsiteX32" fmla="*/ 3344 w 3426442"/>
              <a:gd name="connsiteY32" fmla="*/ 5740627 h 7380856"/>
              <a:gd name="connsiteX33" fmla="*/ 3344 w 3426442"/>
              <a:gd name="connsiteY33" fmla="*/ 1717913 h 7380856"/>
              <a:gd name="connsiteX34" fmla="*/ 3344 w 3426442"/>
              <a:gd name="connsiteY34" fmla="*/ 645189 h 7380856"/>
              <a:gd name="connsiteX35" fmla="*/ 39965 w 3426442"/>
              <a:gd name="connsiteY35" fmla="*/ 176579 h 7380856"/>
              <a:gd name="connsiteX36" fmla="*/ 237149 w 3426442"/>
              <a:gd name="connsiteY36" fmla="*/ 15671 h 7380856"/>
              <a:gd name="connsiteX37" fmla="*/ 373419 w 3426442"/>
              <a:gd name="connsiteY37" fmla="*/ 144 h 738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6442" h="7380856">
                <a:moveTo>
                  <a:pt x="373419" y="144"/>
                </a:moveTo>
                <a:cubicBezTo>
                  <a:pt x="424475" y="-561"/>
                  <a:pt x="477997" y="1556"/>
                  <a:pt x="524477" y="1556"/>
                </a:cubicBezTo>
                <a:cubicBezTo>
                  <a:pt x="589266" y="1556"/>
                  <a:pt x="654056" y="1556"/>
                  <a:pt x="718845" y="1556"/>
                </a:cubicBezTo>
                <a:cubicBezTo>
                  <a:pt x="808987" y="21317"/>
                  <a:pt x="775184" y="74952"/>
                  <a:pt x="803353" y="148349"/>
                </a:cubicBezTo>
                <a:cubicBezTo>
                  <a:pt x="825888" y="201986"/>
                  <a:pt x="870959" y="235861"/>
                  <a:pt x="935748" y="249975"/>
                </a:cubicBezTo>
                <a:cubicBezTo>
                  <a:pt x="969552" y="258444"/>
                  <a:pt x="1014623" y="252799"/>
                  <a:pt x="1051243" y="252799"/>
                </a:cubicBezTo>
                <a:cubicBezTo>
                  <a:pt x="1130116" y="252799"/>
                  <a:pt x="1208991" y="252799"/>
                  <a:pt x="1285048" y="252799"/>
                </a:cubicBezTo>
                <a:cubicBezTo>
                  <a:pt x="1428711" y="252799"/>
                  <a:pt x="1569558" y="252799"/>
                  <a:pt x="1713222" y="252799"/>
                </a:cubicBezTo>
                <a:cubicBezTo>
                  <a:pt x="1856885" y="252799"/>
                  <a:pt x="1997731" y="252799"/>
                  <a:pt x="2141395" y="252799"/>
                </a:cubicBezTo>
                <a:cubicBezTo>
                  <a:pt x="2217453" y="252799"/>
                  <a:pt x="2296327" y="252799"/>
                  <a:pt x="2375200" y="252799"/>
                </a:cubicBezTo>
                <a:cubicBezTo>
                  <a:pt x="2411821" y="252799"/>
                  <a:pt x="2456891" y="258444"/>
                  <a:pt x="2490695" y="249975"/>
                </a:cubicBezTo>
                <a:cubicBezTo>
                  <a:pt x="2555485" y="235861"/>
                  <a:pt x="2600556" y="201986"/>
                  <a:pt x="2623090" y="148349"/>
                </a:cubicBezTo>
                <a:cubicBezTo>
                  <a:pt x="2651261" y="74952"/>
                  <a:pt x="2617457" y="21317"/>
                  <a:pt x="2707598" y="1556"/>
                </a:cubicBezTo>
                <a:cubicBezTo>
                  <a:pt x="2772388" y="1556"/>
                  <a:pt x="2837177" y="1556"/>
                  <a:pt x="2901967" y="1556"/>
                </a:cubicBezTo>
                <a:cubicBezTo>
                  <a:pt x="2994926" y="1556"/>
                  <a:pt x="3116054" y="-6913"/>
                  <a:pt x="3189295" y="15671"/>
                </a:cubicBezTo>
                <a:cubicBezTo>
                  <a:pt x="3279436" y="46723"/>
                  <a:pt x="3341408" y="103182"/>
                  <a:pt x="3386480" y="176579"/>
                </a:cubicBezTo>
                <a:cubicBezTo>
                  <a:pt x="3442819" y="269736"/>
                  <a:pt x="3423099" y="495573"/>
                  <a:pt x="3423099" y="645189"/>
                </a:cubicBezTo>
                <a:cubicBezTo>
                  <a:pt x="3423099" y="1003706"/>
                  <a:pt x="3423099" y="1362220"/>
                  <a:pt x="3423099" y="1717913"/>
                </a:cubicBezTo>
                <a:cubicBezTo>
                  <a:pt x="3423099" y="3058818"/>
                  <a:pt x="3423099" y="4399722"/>
                  <a:pt x="3423099" y="5740627"/>
                </a:cubicBezTo>
                <a:cubicBezTo>
                  <a:pt x="3423099" y="6065267"/>
                  <a:pt x="3423099" y="6387083"/>
                  <a:pt x="3423099" y="6708900"/>
                </a:cubicBezTo>
                <a:cubicBezTo>
                  <a:pt x="3423099" y="6796411"/>
                  <a:pt x="3423099" y="6881100"/>
                  <a:pt x="3423099" y="6968612"/>
                </a:cubicBezTo>
                <a:cubicBezTo>
                  <a:pt x="3423099" y="7019425"/>
                  <a:pt x="3428734" y="7073061"/>
                  <a:pt x="3414649" y="7118229"/>
                </a:cubicBezTo>
                <a:cubicBezTo>
                  <a:pt x="3386480" y="7233971"/>
                  <a:pt x="3313240" y="7315835"/>
                  <a:pt x="3209013" y="7358179"/>
                </a:cubicBezTo>
                <a:cubicBezTo>
                  <a:pt x="3121688" y="7392056"/>
                  <a:pt x="2938588" y="7377940"/>
                  <a:pt x="2817459" y="7377940"/>
                </a:cubicBezTo>
                <a:cubicBezTo>
                  <a:pt x="2544216" y="7377940"/>
                  <a:pt x="2270973" y="7377940"/>
                  <a:pt x="2000549" y="7377940"/>
                </a:cubicBezTo>
                <a:cubicBezTo>
                  <a:pt x="1904773" y="7377940"/>
                  <a:pt x="1808998" y="7377940"/>
                  <a:pt x="1713222" y="7377940"/>
                </a:cubicBezTo>
                <a:cubicBezTo>
                  <a:pt x="1617445" y="7377940"/>
                  <a:pt x="1521670" y="7377940"/>
                  <a:pt x="1425894" y="7377940"/>
                </a:cubicBezTo>
                <a:cubicBezTo>
                  <a:pt x="1155468" y="7377940"/>
                  <a:pt x="882227" y="7377940"/>
                  <a:pt x="608985" y="7377940"/>
                </a:cubicBezTo>
                <a:cubicBezTo>
                  <a:pt x="487856" y="7377940"/>
                  <a:pt x="304756" y="7392056"/>
                  <a:pt x="217430" y="7358179"/>
                </a:cubicBezTo>
                <a:cubicBezTo>
                  <a:pt x="113205" y="7315835"/>
                  <a:pt x="39965" y="7233971"/>
                  <a:pt x="11795" y="7118229"/>
                </a:cubicBezTo>
                <a:cubicBezTo>
                  <a:pt x="-2289" y="7073061"/>
                  <a:pt x="3344" y="7019425"/>
                  <a:pt x="3344" y="6968612"/>
                </a:cubicBezTo>
                <a:cubicBezTo>
                  <a:pt x="3344" y="6881100"/>
                  <a:pt x="3344" y="6796411"/>
                  <a:pt x="3344" y="6708900"/>
                </a:cubicBezTo>
                <a:cubicBezTo>
                  <a:pt x="3344" y="6387083"/>
                  <a:pt x="3344" y="6065267"/>
                  <a:pt x="3344" y="5740627"/>
                </a:cubicBezTo>
                <a:cubicBezTo>
                  <a:pt x="3344" y="4399722"/>
                  <a:pt x="3344" y="3058818"/>
                  <a:pt x="3344" y="1717913"/>
                </a:cubicBezTo>
                <a:cubicBezTo>
                  <a:pt x="3344" y="1362220"/>
                  <a:pt x="3344" y="1003706"/>
                  <a:pt x="3344" y="645189"/>
                </a:cubicBezTo>
                <a:cubicBezTo>
                  <a:pt x="3344" y="495573"/>
                  <a:pt x="-16375" y="269736"/>
                  <a:pt x="39965" y="176579"/>
                </a:cubicBezTo>
                <a:cubicBezTo>
                  <a:pt x="85035" y="103182"/>
                  <a:pt x="147008" y="46723"/>
                  <a:pt x="237149" y="15671"/>
                </a:cubicBezTo>
                <a:cubicBezTo>
                  <a:pt x="273770" y="4378"/>
                  <a:pt x="322361" y="849"/>
                  <a:pt x="373419" y="144"/>
                </a:cubicBezTo>
                <a:close/>
              </a:path>
            </a:pathLst>
          </a:custGeom>
          <a:solidFill>
            <a:schemeClr val="bg2">
              <a:lumMod val="95000"/>
            </a:schemeClr>
          </a:solidFill>
        </p:spPr>
        <p:txBody>
          <a:bodyPr wrap="square" anchor="ctr">
            <a:noAutofit/>
          </a:bodyPr>
          <a:lstStyle>
            <a:lvl1pPr marL="0" indent="0" algn="ctr">
              <a:buNone/>
              <a:defRPr sz="2400" b="1">
                <a:solidFill>
                  <a:schemeClr val="tx1"/>
                </a:solidFill>
              </a:defRPr>
            </a:lvl1pPr>
          </a:lstStyle>
          <a:p>
            <a:r>
              <a:rPr lang="en-CA" dirty="0"/>
              <a:t>PICTURE</a:t>
            </a:r>
            <a:endParaRPr lang="id-ID" dirty="0"/>
          </a:p>
        </p:txBody>
      </p:sp>
    </p:spTree>
    <p:extLst>
      <p:ext uri="{BB962C8B-B14F-4D97-AF65-F5344CB8AC3E}">
        <p14:creationId xmlns:p14="http://schemas.microsoft.com/office/powerpoint/2010/main" val="4148424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8CDE664-89C5-480D-8F44-F8CBF005BCDF}"/>
              </a:ext>
            </a:extLst>
          </p:cNvPr>
          <p:cNvSpPr>
            <a:spLocks noGrp="1"/>
          </p:cNvSpPr>
          <p:nvPr>
            <p:ph type="pic" sz="quarter" idx="15" hasCustomPrompt="1"/>
          </p:nvPr>
        </p:nvSpPr>
        <p:spPr>
          <a:xfrm>
            <a:off x="8892776" y="2399947"/>
            <a:ext cx="5871943" cy="7887053"/>
          </a:xfrm>
          <a:custGeom>
            <a:avLst/>
            <a:gdLst>
              <a:gd name="connsiteX0" fmla="*/ 639932 w 5871943"/>
              <a:gd name="connsiteY0" fmla="*/ 247 h 7887053"/>
              <a:gd name="connsiteX1" fmla="*/ 898803 w 5871943"/>
              <a:gd name="connsiteY1" fmla="*/ 2668 h 7887053"/>
              <a:gd name="connsiteX2" fmla="*/ 1231894 w 5871943"/>
              <a:gd name="connsiteY2" fmla="*/ 2668 h 7887053"/>
              <a:gd name="connsiteX3" fmla="*/ 1376717 w 5871943"/>
              <a:gd name="connsiteY3" fmla="*/ 254229 h 7887053"/>
              <a:gd name="connsiteX4" fmla="*/ 1603604 w 5871943"/>
              <a:gd name="connsiteY4" fmla="*/ 428387 h 7887053"/>
              <a:gd name="connsiteX5" fmla="*/ 1801530 w 5871943"/>
              <a:gd name="connsiteY5" fmla="*/ 433227 h 7887053"/>
              <a:gd name="connsiteX6" fmla="*/ 2202205 w 5871943"/>
              <a:gd name="connsiteY6" fmla="*/ 433227 h 7887053"/>
              <a:gd name="connsiteX7" fmla="*/ 2935973 w 5871943"/>
              <a:gd name="connsiteY7" fmla="*/ 433227 h 7887053"/>
              <a:gd name="connsiteX8" fmla="*/ 3669739 w 5871943"/>
              <a:gd name="connsiteY8" fmla="*/ 433227 h 7887053"/>
              <a:gd name="connsiteX9" fmla="*/ 4070414 w 5871943"/>
              <a:gd name="connsiteY9" fmla="*/ 433227 h 7887053"/>
              <a:gd name="connsiteX10" fmla="*/ 4268340 w 5871943"/>
              <a:gd name="connsiteY10" fmla="*/ 428387 h 7887053"/>
              <a:gd name="connsiteX11" fmla="*/ 4495227 w 5871943"/>
              <a:gd name="connsiteY11" fmla="*/ 254229 h 7887053"/>
              <a:gd name="connsiteX12" fmla="*/ 4640049 w 5871943"/>
              <a:gd name="connsiteY12" fmla="*/ 2668 h 7887053"/>
              <a:gd name="connsiteX13" fmla="*/ 4973143 w 5871943"/>
              <a:gd name="connsiteY13" fmla="*/ 2668 h 7887053"/>
              <a:gd name="connsiteX14" fmla="*/ 5465540 w 5871943"/>
              <a:gd name="connsiteY14" fmla="*/ 26857 h 7887053"/>
              <a:gd name="connsiteX15" fmla="*/ 5803459 w 5871943"/>
              <a:gd name="connsiteY15" fmla="*/ 302606 h 7887053"/>
              <a:gd name="connsiteX16" fmla="*/ 5866213 w 5871943"/>
              <a:gd name="connsiteY16" fmla="*/ 1105670 h 7887053"/>
              <a:gd name="connsiteX17" fmla="*/ 5866213 w 5871943"/>
              <a:gd name="connsiteY17" fmla="*/ 2944014 h 7887053"/>
              <a:gd name="connsiteX18" fmla="*/ 5866213 w 5871943"/>
              <a:gd name="connsiteY18" fmla="*/ 7887053 h 7887053"/>
              <a:gd name="connsiteX19" fmla="*/ 5730 w 5871943"/>
              <a:gd name="connsiteY19" fmla="*/ 7887053 h 7887053"/>
              <a:gd name="connsiteX20" fmla="*/ 5730 w 5871943"/>
              <a:gd name="connsiteY20" fmla="*/ 2944014 h 7887053"/>
              <a:gd name="connsiteX21" fmla="*/ 5730 w 5871943"/>
              <a:gd name="connsiteY21" fmla="*/ 1105670 h 7887053"/>
              <a:gd name="connsiteX22" fmla="*/ 68488 w 5871943"/>
              <a:gd name="connsiteY22" fmla="*/ 302606 h 7887053"/>
              <a:gd name="connsiteX23" fmla="*/ 406405 w 5871943"/>
              <a:gd name="connsiteY23" fmla="*/ 26857 h 7887053"/>
              <a:gd name="connsiteX24" fmla="*/ 639932 w 5871943"/>
              <a:gd name="connsiteY24" fmla="*/ 247 h 78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71943" h="7887053">
                <a:moveTo>
                  <a:pt x="639932" y="247"/>
                </a:moveTo>
                <a:cubicBezTo>
                  <a:pt x="727427" y="-961"/>
                  <a:pt x="819150" y="2668"/>
                  <a:pt x="898803" y="2668"/>
                </a:cubicBezTo>
                <a:cubicBezTo>
                  <a:pt x="1009833" y="2668"/>
                  <a:pt x="1120864" y="2668"/>
                  <a:pt x="1231894" y="2668"/>
                </a:cubicBezTo>
                <a:cubicBezTo>
                  <a:pt x="1386372" y="36532"/>
                  <a:pt x="1328443" y="128447"/>
                  <a:pt x="1376717" y="254229"/>
                </a:cubicBezTo>
                <a:cubicBezTo>
                  <a:pt x="1415335" y="346148"/>
                  <a:pt x="1492574" y="404200"/>
                  <a:pt x="1603604" y="428387"/>
                </a:cubicBezTo>
                <a:cubicBezTo>
                  <a:pt x="1661534" y="442900"/>
                  <a:pt x="1738773" y="433227"/>
                  <a:pt x="1801530" y="433227"/>
                </a:cubicBezTo>
                <a:cubicBezTo>
                  <a:pt x="1936695" y="433227"/>
                  <a:pt x="2071865" y="433227"/>
                  <a:pt x="2202205" y="433227"/>
                </a:cubicBezTo>
                <a:cubicBezTo>
                  <a:pt x="2448402" y="433227"/>
                  <a:pt x="2689774" y="433227"/>
                  <a:pt x="2935973" y="433227"/>
                </a:cubicBezTo>
                <a:cubicBezTo>
                  <a:pt x="3182170" y="433227"/>
                  <a:pt x="3423540" y="433227"/>
                  <a:pt x="3669739" y="433227"/>
                </a:cubicBezTo>
                <a:cubicBezTo>
                  <a:pt x="3800081" y="433227"/>
                  <a:pt x="3935249" y="433227"/>
                  <a:pt x="4070414" y="433227"/>
                </a:cubicBezTo>
                <a:cubicBezTo>
                  <a:pt x="4133173" y="433227"/>
                  <a:pt x="4210409" y="442900"/>
                  <a:pt x="4268340" y="428387"/>
                </a:cubicBezTo>
                <a:cubicBezTo>
                  <a:pt x="4379372" y="404200"/>
                  <a:pt x="4456610" y="346148"/>
                  <a:pt x="4495227" y="254229"/>
                </a:cubicBezTo>
                <a:cubicBezTo>
                  <a:pt x="4543504" y="128447"/>
                  <a:pt x="4485573" y="36532"/>
                  <a:pt x="4640049" y="2668"/>
                </a:cubicBezTo>
                <a:cubicBezTo>
                  <a:pt x="4751082" y="2668"/>
                  <a:pt x="4862111" y="2668"/>
                  <a:pt x="4973143" y="2668"/>
                </a:cubicBezTo>
                <a:cubicBezTo>
                  <a:pt x="5132447" y="2668"/>
                  <a:pt x="5340027" y="-11847"/>
                  <a:pt x="5465540" y="26857"/>
                </a:cubicBezTo>
                <a:cubicBezTo>
                  <a:pt x="5620017" y="80070"/>
                  <a:pt x="5726219" y="176826"/>
                  <a:pt x="5803459" y="302606"/>
                </a:cubicBezTo>
                <a:cubicBezTo>
                  <a:pt x="5900009" y="462252"/>
                  <a:pt x="5866213" y="849271"/>
                  <a:pt x="5866213" y="1105670"/>
                </a:cubicBezTo>
                <a:cubicBezTo>
                  <a:pt x="5866213" y="1720067"/>
                  <a:pt x="5866213" y="2334457"/>
                  <a:pt x="5866213" y="2944014"/>
                </a:cubicBezTo>
                <a:lnTo>
                  <a:pt x="5866213" y="7887053"/>
                </a:lnTo>
                <a:lnTo>
                  <a:pt x="5730" y="7887053"/>
                </a:lnTo>
                <a:lnTo>
                  <a:pt x="5730" y="2944014"/>
                </a:lnTo>
                <a:cubicBezTo>
                  <a:pt x="5730" y="2334457"/>
                  <a:pt x="5730" y="1720067"/>
                  <a:pt x="5730" y="1105670"/>
                </a:cubicBezTo>
                <a:cubicBezTo>
                  <a:pt x="5730" y="849271"/>
                  <a:pt x="-28064" y="462252"/>
                  <a:pt x="68488" y="302606"/>
                </a:cubicBezTo>
                <a:cubicBezTo>
                  <a:pt x="145724" y="176826"/>
                  <a:pt x="251929" y="80070"/>
                  <a:pt x="406405" y="26857"/>
                </a:cubicBezTo>
                <a:cubicBezTo>
                  <a:pt x="469163" y="7503"/>
                  <a:pt x="552434" y="1457"/>
                  <a:pt x="639932" y="247"/>
                </a:cubicBezTo>
                <a:close/>
              </a:path>
            </a:pathLst>
          </a:custGeom>
          <a:solidFill>
            <a:schemeClr val="bg2">
              <a:lumMod val="95000"/>
            </a:schemeClr>
          </a:solidFill>
        </p:spPr>
        <p:txBody>
          <a:bodyPr wrap="square" anchor="ctr">
            <a:noAutofit/>
          </a:bodyPr>
          <a:lstStyle>
            <a:lvl1pPr marL="0" indent="0" algn="ctr">
              <a:buNone/>
              <a:defRPr sz="2400" b="1">
                <a:solidFill>
                  <a:schemeClr val="tx1"/>
                </a:solidFill>
              </a:defRPr>
            </a:lvl1pPr>
          </a:lstStyle>
          <a:p>
            <a:r>
              <a:rPr lang="en-CA" dirty="0"/>
              <a:t>PICTURE</a:t>
            </a:r>
            <a:endParaRPr lang="id-ID" dirty="0"/>
          </a:p>
        </p:txBody>
      </p:sp>
    </p:spTree>
    <p:extLst>
      <p:ext uri="{BB962C8B-B14F-4D97-AF65-F5344CB8AC3E}">
        <p14:creationId xmlns:p14="http://schemas.microsoft.com/office/powerpoint/2010/main" val="103661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ACC8397-9A39-4A14-9A82-86E533304C27}"/>
              </a:ext>
            </a:extLst>
          </p:cNvPr>
          <p:cNvSpPr>
            <a:spLocks noGrp="1"/>
          </p:cNvSpPr>
          <p:nvPr>
            <p:ph type="pic" sz="quarter" idx="16" hasCustomPrompt="1"/>
          </p:nvPr>
        </p:nvSpPr>
        <p:spPr>
          <a:xfrm>
            <a:off x="935883" y="-2"/>
            <a:ext cx="8210741" cy="9376229"/>
          </a:xfrm>
          <a:custGeom>
            <a:avLst/>
            <a:gdLst>
              <a:gd name="connsiteX0" fmla="*/ 0 w 8210741"/>
              <a:gd name="connsiteY0" fmla="*/ 0 h 9376229"/>
              <a:gd name="connsiteX1" fmla="*/ 8210741 w 8210741"/>
              <a:gd name="connsiteY1" fmla="*/ 0 h 9376229"/>
              <a:gd name="connsiteX2" fmla="*/ 8210741 w 8210741"/>
              <a:gd name="connsiteY2" fmla="*/ 5148075 h 9376229"/>
              <a:gd name="connsiteX3" fmla="*/ 8210741 w 8210741"/>
              <a:gd name="connsiteY3" fmla="*/ 5236338 h 9376229"/>
              <a:gd name="connsiteX4" fmla="*/ 8210741 w 8210741"/>
              <a:gd name="connsiteY4" fmla="*/ 5377276 h 9376229"/>
              <a:gd name="connsiteX5" fmla="*/ 8197663 w 8210741"/>
              <a:gd name="connsiteY5" fmla="*/ 5467898 h 9376229"/>
              <a:gd name="connsiteX6" fmla="*/ 7902619 w 8210741"/>
              <a:gd name="connsiteY6" fmla="*/ 6022462 h 9376229"/>
              <a:gd name="connsiteX7" fmla="*/ 4863566 w 8210741"/>
              <a:gd name="connsiteY7" fmla="*/ 9061516 h 9376229"/>
              <a:gd name="connsiteX8" fmla="*/ 3343994 w 8210741"/>
              <a:gd name="connsiteY8" fmla="*/ 9061516 h 9376229"/>
              <a:gd name="connsiteX9" fmla="*/ 304938 w 8210741"/>
              <a:gd name="connsiteY9" fmla="*/ 6022462 h 9376229"/>
              <a:gd name="connsiteX10" fmla="*/ 9895 w 8210741"/>
              <a:gd name="connsiteY10" fmla="*/ 5467898 h 9376229"/>
              <a:gd name="connsiteX11" fmla="*/ 0 w 8210741"/>
              <a:gd name="connsiteY11" fmla="*/ 5399328 h 9376229"/>
              <a:gd name="connsiteX12" fmla="*/ 0 w 8210741"/>
              <a:gd name="connsiteY12" fmla="*/ 5236338 h 9376229"/>
              <a:gd name="connsiteX13" fmla="*/ 0 w 8210741"/>
              <a:gd name="connsiteY13" fmla="*/ 5126023 h 937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0741" h="9376229">
                <a:moveTo>
                  <a:pt x="0" y="0"/>
                </a:moveTo>
                <a:lnTo>
                  <a:pt x="8210741" y="0"/>
                </a:lnTo>
                <a:lnTo>
                  <a:pt x="8210741" y="5148075"/>
                </a:lnTo>
                <a:lnTo>
                  <a:pt x="8210741" y="5236338"/>
                </a:lnTo>
                <a:lnTo>
                  <a:pt x="8210741" y="5377276"/>
                </a:lnTo>
                <a:lnTo>
                  <a:pt x="8197663" y="5467898"/>
                </a:lnTo>
                <a:cubicBezTo>
                  <a:pt x="8158324" y="5671084"/>
                  <a:pt x="8059977" y="5865105"/>
                  <a:pt x="7902619" y="6022462"/>
                </a:cubicBezTo>
                <a:lnTo>
                  <a:pt x="4863566" y="9061516"/>
                </a:lnTo>
                <a:cubicBezTo>
                  <a:pt x="4443947" y="9481134"/>
                  <a:pt x="3763611" y="9481134"/>
                  <a:pt x="3343994" y="9061516"/>
                </a:cubicBezTo>
                <a:lnTo>
                  <a:pt x="304938" y="6022462"/>
                </a:lnTo>
                <a:cubicBezTo>
                  <a:pt x="147582" y="5865105"/>
                  <a:pt x="49234" y="5671084"/>
                  <a:pt x="9895" y="5467898"/>
                </a:cubicBezTo>
                <a:lnTo>
                  <a:pt x="0" y="5399328"/>
                </a:lnTo>
                <a:lnTo>
                  <a:pt x="0" y="5236338"/>
                </a:lnTo>
                <a:lnTo>
                  <a:pt x="0" y="512602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80915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5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88927B-EC02-47B0-A501-5205C2DCFE42}"/>
              </a:ext>
            </a:extLst>
          </p:cNvPr>
          <p:cNvSpPr>
            <a:spLocks noGrp="1"/>
          </p:cNvSpPr>
          <p:nvPr>
            <p:ph type="pic" sz="quarter" idx="16" hasCustomPrompt="1"/>
          </p:nvPr>
        </p:nvSpPr>
        <p:spPr>
          <a:xfrm>
            <a:off x="9141377" y="-1"/>
            <a:ext cx="8210741" cy="9376229"/>
          </a:xfrm>
          <a:custGeom>
            <a:avLst/>
            <a:gdLst>
              <a:gd name="connsiteX0" fmla="*/ 0 w 8210741"/>
              <a:gd name="connsiteY0" fmla="*/ 0 h 9376229"/>
              <a:gd name="connsiteX1" fmla="*/ 8210741 w 8210741"/>
              <a:gd name="connsiteY1" fmla="*/ 0 h 9376229"/>
              <a:gd name="connsiteX2" fmla="*/ 8210741 w 8210741"/>
              <a:gd name="connsiteY2" fmla="*/ 5148075 h 9376229"/>
              <a:gd name="connsiteX3" fmla="*/ 8210741 w 8210741"/>
              <a:gd name="connsiteY3" fmla="*/ 5236338 h 9376229"/>
              <a:gd name="connsiteX4" fmla="*/ 8210741 w 8210741"/>
              <a:gd name="connsiteY4" fmla="*/ 5377276 h 9376229"/>
              <a:gd name="connsiteX5" fmla="*/ 8197665 w 8210741"/>
              <a:gd name="connsiteY5" fmla="*/ 5467898 h 9376229"/>
              <a:gd name="connsiteX6" fmla="*/ 7902621 w 8210741"/>
              <a:gd name="connsiteY6" fmla="*/ 6022462 h 9376229"/>
              <a:gd name="connsiteX7" fmla="*/ 4863567 w 8210741"/>
              <a:gd name="connsiteY7" fmla="*/ 9061516 h 9376229"/>
              <a:gd name="connsiteX8" fmla="*/ 3343994 w 8210741"/>
              <a:gd name="connsiteY8" fmla="*/ 9061516 h 9376229"/>
              <a:gd name="connsiteX9" fmla="*/ 304939 w 8210741"/>
              <a:gd name="connsiteY9" fmla="*/ 6022462 h 9376229"/>
              <a:gd name="connsiteX10" fmla="*/ 9895 w 8210741"/>
              <a:gd name="connsiteY10" fmla="*/ 5467898 h 9376229"/>
              <a:gd name="connsiteX11" fmla="*/ 1 w 8210741"/>
              <a:gd name="connsiteY11" fmla="*/ 5399328 h 9376229"/>
              <a:gd name="connsiteX12" fmla="*/ 1 w 8210741"/>
              <a:gd name="connsiteY12" fmla="*/ 5236338 h 9376229"/>
              <a:gd name="connsiteX13" fmla="*/ 1 w 8210741"/>
              <a:gd name="connsiteY13" fmla="*/ 5126023 h 937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10741" h="9376229">
                <a:moveTo>
                  <a:pt x="0" y="0"/>
                </a:moveTo>
                <a:lnTo>
                  <a:pt x="8210741" y="0"/>
                </a:lnTo>
                <a:lnTo>
                  <a:pt x="8210741" y="5148075"/>
                </a:lnTo>
                <a:lnTo>
                  <a:pt x="8210741" y="5236338"/>
                </a:lnTo>
                <a:lnTo>
                  <a:pt x="8210741" y="5377276"/>
                </a:lnTo>
                <a:lnTo>
                  <a:pt x="8197665" y="5467898"/>
                </a:lnTo>
                <a:cubicBezTo>
                  <a:pt x="8158325" y="5671084"/>
                  <a:pt x="8059977" y="5865105"/>
                  <a:pt x="7902621" y="6022462"/>
                </a:cubicBezTo>
                <a:lnTo>
                  <a:pt x="4863567" y="9061516"/>
                </a:lnTo>
                <a:cubicBezTo>
                  <a:pt x="4443947" y="9481134"/>
                  <a:pt x="3763612" y="9481134"/>
                  <a:pt x="3343994" y="9061516"/>
                </a:cubicBezTo>
                <a:lnTo>
                  <a:pt x="304939" y="6022462"/>
                </a:lnTo>
                <a:cubicBezTo>
                  <a:pt x="147583" y="5865105"/>
                  <a:pt x="49235" y="5671084"/>
                  <a:pt x="9895" y="5467898"/>
                </a:cubicBezTo>
                <a:lnTo>
                  <a:pt x="1" y="5399328"/>
                </a:lnTo>
                <a:lnTo>
                  <a:pt x="1" y="5236338"/>
                </a:lnTo>
                <a:lnTo>
                  <a:pt x="1" y="512602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grpSp>
        <p:nvGrpSpPr>
          <p:cNvPr id="7" name="Group 6">
            <a:extLst>
              <a:ext uri="{FF2B5EF4-FFF2-40B4-BE49-F238E27FC236}">
                <a16:creationId xmlns:a16="http://schemas.microsoft.com/office/drawing/2014/main" id="{CD633E8E-457C-4E4E-93DC-26BD89A61DF4}"/>
              </a:ext>
            </a:extLst>
          </p:cNvPr>
          <p:cNvGrpSpPr/>
          <p:nvPr userDrawn="1"/>
        </p:nvGrpSpPr>
        <p:grpSpPr>
          <a:xfrm>
            <a:off x="361342" y="312819"/>
            <a:ext cx="219684" cy="596052"/>
            <a:chOff x="8496301" y="5916887"/>
            <a:chExt cx="1312069" cy="3559968"/>
          </a:xfrm>
        </p:grpSpPr>
        <p:sp>
          <p:nvSpPr>
            <p:cNvPr id="8" name="Freeform 6">
              <a:extLst>
                <a:ext uri="{FF2B5EF4-FFF2-40B4-BE49-F238E27FC236}">
                  <a16:creationId xmlns:a16="http://schemas.microsoft.com/office/drawing/2014/main" id="{477BDD54-45A0-4AE1-BD0C-26AE7D072B84}"/>
                </a:ext>
              </a:extLst>
            </p:cNvPr>
            <p:cNvSpPr>
              <a:spLocks/>
            </p:cNvSpPr>
            <p:nvPr/>
          </p:nvSpPr>
          <p:spPr bwMode="auto">
            <a:xfrm>
              <a:off x="9005889" y="5916887"/>
              <a:ext cx="297654" cy="3559968"/>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 name="Freeform 10">
              <a:extLst>
                <a:ext uri="{FF2B5EF4-FFF2-40B4-BE49-F238E27FC236}">
                  <a16:creationId xmlns:a16="http://schemas.microsoft.com/office/drawing/2014/main" id="{C6367089-D997-4E09-A4F2-D4F323597183}"/>
                </a:ext>
              </a:extLst>
            </p:cNvPr>
            <p:cNvSpPr>
              <a:spLocks/>
            </p:cNvSpPr>
            <p:nvPr/>
          </p:nvSpPr>
          <p:spPr bwMode="auto">
            <a:xfrm>
              <a:off x="9513095" y="6476481"/>
              <a:ext cx="295275" cy="2283618"/>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 name="Freeform 11">
              <a:extLst>
                <a:ext uri="{FF2B5EF4-FFF2-40B4-BE49-F238E27FC236}">
                  <a16:creationId xmlns:a16="http://schemas.microsoft.com/office/drawing/2014/main" id="{79009095-B6E3-4A9C-8487-EEBD2619C27B}"/>
                </a:ext>
              </a:extLst>
            </p:cNvPr>
            <p:cNvSpPr>
              <a:spLocks/>
            </p:cNvSpPr>
            <p:nvPr/>
          </p:nvSpPr>
          <p:spPr bwMode="auto">
            <a:xfrm>
              <a:off x="8496301" y="7121799"/>
              <a:ext cx="297656" cy="1228725"/>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spTree>
    <p:extLst>
      <p:ext uri="{BB962C8B-B14F-4D97-AF65-F5344CB8AC3E}">
        <p14:creationId xmlns:p14="http://schemas.microsoft.com/office/powerpoint/2010/main" val="3005634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7EEDF3D-4E3D-46C7-B2BA-0DBC4DF348CD}"/>
              </a:ext>
            </a:extLst>
          </p:cNvPr>
          <p:cNvSpPr>
            <a:spLocks noGrp="1"/>
          </p:cNvSpPr>
          <p:nvPr>
            <p:ph type="pic" sz="quarter" idx="18" hasCustomPrompt="1"/>
          </p:nvPr>
        </p:nvSpPr>
        <p:spPr>
          <a:xfrm>
            <a:off x="266700" y="65278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4" name="Picture Placeholder 13">
            <a:extLst>
              <a:ext uri="{FF2B5EF4-FFF2-40B4-BE49-F238E27FC236}">
                <a16:creationId xmlns:a16="http://schemas.microsoft.com/office/drawing/2014/main" id="{7E2EB321-B800-47D8-A32E-378452E4D79C}"/>
              </a:ext>
            </a:extLst>
          </p:cNvPr>
          <p:cNvSpPr>
            <a:spLocks noGrp="1"/>
          </p:cNvSpPr>
          <p:nvPr>
            <p:ph type="pic" sz="quarter" idx="17" hasCustomPrompt="1"/>
          </p:nvPr>
        </p:nvSpPr>
        <p:spPr>
          <a:xfrm>
            <a:off x="3848100" y="65278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2" name="Picture Placeholder 11">
            <a:extLst>
              <a:ext uri="{FF2B5EF4-FFF2-40B4-BE49-F238E27FC236}">
                <a16:creationId xmlns:a16="http://schemas.microsoft.com/office/drawing/2014/main" id="{E6804536-29B4-41B1-9B9C-E7971AD21C40}"/>
              </a:ext>
            </a:extLst>
          </p:cNvPr>
          <p:cNvSpPr>
            <a:spLocks noGrp="1"/>
          </p:cNvSpPr>
          <p:nvPr>
            <p:ph type="pic" sz="quarter" idx="16" hasCustomPrompt="1"/>
          </p:nvPr>
        </p:nvSpPr>
        <p:spPr>
          <a:xfrm>
            <a:off x="7429500" y="65278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10" name="Picture Placeholder 9">
            <a:extLst>
              <a:ext uri="{FF2B5EF4-FFF2-40B4-BE49-F238E27FC236}">
                <a16:creationId xmlns:a16="http://schemas.microsoft.com/office/drawing/2014/main" id="{990CBB72-96BA-467D-9208-0A6018F8E393}"/>
              </a:ext>
            </a:extLst>
          </p:cNvPr>
          <p:cNvSpPr>
            <a:spLocks noGrp="1"/>
          </p:cNvSpPr>
          <p:nvPr>
            <p:ph type="pic" sz="quarter" idx="14" hasCustomPrompt="1"/>
          </p:nvPr>
        </p:nvSpPr>
        <p:spPr>
          <a:xfrm>
            <a:off x="11010900" y="65278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8" name="Picture Placeholder 7">
            <a:extLst>
              <a:ext uri="{FF2B5EF4-FFF2-40B4-BE49-F238E27FC236}">
                <a16:creationId xmlns:a16="http://schemas.microsoft.com/office/drawing/2014/main" id="{06433E47-2AC1-4C8F-89E3-6096D98FB08C}"/>
              </a:ext>
            </a:extLst>
          </p:cNvPr>
          <p:cNvSpPr>
            <a:spLocks noGrp="1"/>
          </p:cNvSpPr>
          <p:nvPr>
            <p:ph type="pic" sz="quarter" idx="15" hasCustomPrompt="1"/>
          </p:nvPr>
        </p:nvSpPr>
        <p:spPr>
          <a:xfrm>
            <a:off x="14592300" y="6527800"/>
            <a:ext cx="3429000"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561080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ppt_x"/>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500" fill="hold"/>
                                        <p:tgtEl>
                                          <p:spTgt spid="10"/>
                                        </p:tgtEl>
                                        <p:attrNameLst>
                                          <p:attrName>ppt_x</p:attrName>
                                        </p:attrNameLst>
                                      </p:cBhvr>
                                      <p:tavLst>
                                        <p:tav tm="0">
                                          <p:val>
                                            <p:strVal val="#ppt_x"/>
                                          </p:val>
                                        </p:tav>
                                        <p:tav tm="100000">
                                          <p:val>
                                            <p:strVal val="#ppt_x"/>
                                          </p:val>
                                        </p:tav>
                                      </p:tavLst>
                                    </p:anim>
                                    <p:anim calcmode="lin" valueType="num">
                                      <p:cBhvr additive="base">
                                        <p:cTn id="20" dur="1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750" fill="hold"/>
                                        <p:tgtEl>
                                          <p:spTgt spid="8"/>
                                        </p:tgtEl>
                                        <p:attrNameLst>
                                          <p:attrName>ppt_x</p:attrName>
                                        </p:attrNameLst>
                                      </p:cBhvr>
                                      <p:tavLst>
                                        <p:tav tm="0">
                                          <p:val>
                                            <p:strVal val="#ppt_x"/>
                                          </p:val>
                                        </p:tav>
                                        <p:tav tm="100000">
                                          <p:val>
                                            <p:strVal val="#ppt_x"/>
                                          </p:val>
                                        </p:tav>
                                      </p:tavLst>
                                    </p:anim>
                                    <p:anim calcmode="lin" valueType="num">
                                      <p:cBhvr additive="base">
                                        <p:cTn id="24" dur="1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P spid="12" grpId="0" animBg="1"/>
      <p:bldP spid="10"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blank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8C790B-54E6-4731-90A4-F9755182EB87}"/>
              </a:ext>
            </a:extLst>
          </p:cNvPr>
          <p:cNvSpPr>
            <a:spLocks noGrp="1"/>
          </p:cNvSpPr>
          <p:nvPr>
            <p:ph type="pic" sz="quarter" idx="14" hasCustomPrompt="1"/>
          </p:nvPr>
        </p:nvSpPr>
        <p:spPr>
          <a:xfrm>
            <a:off x="8865022" y="2534156"/>
            <a:ext cx="4480800" cy="6990981"/>
          </a:xfrm>
          <a:custGeom>
            <a:avLst/>
            <a:gdLst>
              <a:gd name="connsiteX0" fmla="*/ 0 w 4480800"/>
              <a:gd name="connsiteY0" fmla="*/ 0 h 6990981"/>
              <a:gd name="connsiteX1" fmla="*/ 4480800 w 4480800"/>
              <a:gd name="connsiteY1" fmla="*/ 0 h 6990981"/>
              <a:gd name="connsiteX2" fmla="*/ 4480800 w 4480800"/>
              <a:gd name="connsiteY2" fmla="*/ 6990981 h 6990981"/>
              <a:gd name="connsiteX3" fmla="*/ 0 w 4480800"/>
              <a:gd name="connsiteY3" fmla="*/ 6990981 h 6990981"/>
            </a:gdLst>
            <a:ahLst/>
            <a:cxnLst>
              <a:cxn ang="0">
                <a:pos x="connsiteX0" y="connsiteY0"/>
              </a:cxn>
              <a:cxn ang="0">
                <a:pos x="connsiteX1" y="connsiteY1"/>
              </a:cxn>
              <a:cxn ang="0">
                <a:pos x="connsiteX2" y="connsiteY2"/>
              </a:cxn>
              <a:cxn ang="0">
                <a:pos x="connsiteX3" y="connsiteY3"/>
              </a:cxn>
            </a:cxnLst>
            <a:rect l="l" t="t" r="r" b="b"/>
            <a:pathLst>
              <a:path w="4480800" h="6990981">
                <a:moveTo>
                  <a:pt x="0" y="0"/>
                </a:moveTo>
                <a:lnTo>
                  <a:pt x="4480800" y="0"/>
                </a:lnTo>
                <a:lnTo>
                  <a:pt x="4480800" y="6990981"/>
                </a:lnTo>
                <a:lnTo>
                  <a:pt x="0" y="699098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386301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15C340-A380-4BAE-8184-9D89899B6C71}"/>
              </a:ext>
            </a:extLst>
          </p:cNvPr>
          <p:cNvSpPr>
            <a:spLocks noGrp="1"/>
          </p:cNvSpPr>
          <p:nvPr>
            <p:ph type="pic" sz="quarter" idx="14" hasCustomPrompt="1"/>
          </p:nvPr>
        </p:nvSpPr>
        <p:spPr>
          <a:xfrm>
            <a:off x="1" y="1"/>
            <a:ext cx="10798629" cy="7446170"/>
          </a:xfrm>
          <a:custGeom>
            <a:avLst/>
            <a:gdLst>
              <a:gd name="connsiteX0" fmla="*/ 0 w 10798629"/>
              <a:gd name="connsiteY0" fmla="*/ 0 h 7446170"/>
              <a:gd name="connsiteX1" fmla="*/ 10798629 w 10798629"/>
              <a:gd name="connsiteY1" fmla="*/ 0 h 7446170"/>
              <a:gd name="connsiteX2" fmla="*/ 10798629 w 10798629"/>
              <a:gd name="connsiteY2" fmla="*/ 7446170 h 7446170"/>
              <a:gd name="connsiteX3" fmla="*/ 0 w 10798629"/>
              <a:gd name="connsiteY3" fmla="*/ 7446170 h 7446170"/>
            </a:gdLst>
            <a:ahLst/>
            <a:cxnLst>
              <a:cxn ang="0">
                <a:pos x="connsiteX0" y="connsiteY0"/>
              </a:cxn>
              <a:cxn ang="0">
                <a:pos x="connsiteX1" y="connsiteY1"/>
              </a:cxn>
              <a:cxn ang="0">
                <a:pos x="connsiteX2" y="connsiteY2"/>
              </a:cxn>
              <a:cxn ang="0">
                <a:pos x="connsiteX3" y="connsiteY3"/>
              </a:cxn>
            </a:cxnLst>
            <a:rect l="l" t="t" r="r" b="b"/>
            <a:pathLst>
              <a:path w="10798629" h="7446170">
                <a:moveTo>
                  <a:pt x="0" y="0"/>
                </a:moveTo>
                <a:lnTo>
                  <a:pt x="10798629" y="0"/>
                </a:lnTo>
                <a:lnTo>
                  <a:pt x="10798629" y="7446170"/>
                </a:lnTo>
                <a:lnTo>
                  <a:pt x="0" y="744617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4466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4212831-B918-4261-B6AF-A479D314AD4C}"/>
              </a:ext>
            </a:extLst>
          </p:cNvPr>
          <p:cNvSpPr>
            <a:spLocks noGrp="1"/>
          </p:cNvSpPr>
          <p:nvPr>
            <p:ph type="pic" sz="quarter" idx="16" hasCustomPrompt="1"/>
          </p:nvPr>
        </p:nvSpPr>
        <p:spPr>
          <a:xfrm>
            <a:off x="0" y="6852027"/>
            <a:ext cx="7715250" cy="3434973"/>
          </a:xfrm>
          <a:custGeom>
            <a:avLst/>
            <a:gdLst>
              <a:gd name="connsiteX0" fmla="*/ 0 w 7715250"/>
              <a:gd name="connsiteY0" fmla="*/ 0 h 3434973"/>
              <a:gd name="connsiteX1" fmla="*/ 7715250 w 7715250"/>
              <a:gd name="connsiteY1" fmla="*/ 0 h 3434973"/>
              <a:gd name="connsiteX2" fmla="*/ 7715250 w 7715250"/>
              <a:gd name="connsiteY2" fmla="*/ 3434973 h 3434973"/>
              <a:gd name="connsiteX3" fmla="*/ 0 w 7715250"/>
              <a:gd name="connsiteY3" fmla="*/ 3434973 h 3434973"/>
            </a:gdLst>
            <a:ahLst/>
            <a:cxnLst>
              <a:cxn ang="0">
                <a:pos x="connsiteX0" y="connsiteY0"/>
              </a:cxn>
              <a:cxn ang="0">
                <a:pos x="connsiteX1" y="connsiteY1"/>
              </a:cxn>
              <a:cxn ang="0">
                <a:pos x="connsiteX2" y="connsiteY2"/>
              </a:cxn>
              <a:cxn ang="0">
                <a:pos x="connsiteX3" y="connsiteY3"/>
              </a:cxn>
            </a:cxnLst>
            <a:rect l="l" t="t" r="r" b="b"/>
            <a:pathLst>
              <a:path w="7715250" h="3434973">
                <a:moveTo>
                  <a:pt x="0" y="0"/>
                </a:moveTo>
                <a:lnTo>
                  <a:pt x="7715250" y="0"/>
                </a:lnTo>
                <a:lnTo>
                  <a:pt x="7715250" y="3434973"/>
                </a:lnTo>
                <a:lnTo>
                  <a:pt x="0" y="343497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8" name="Picture Placeholder 7">
            <a:extLst>
              <a:ext uri="{FF2B5EF4-FFF2-40B4-BE49-F238E27FC236}">
                <a16:creationId xmlns:a16="http://schemas.microsoft.com/office/drawing/2014/main" id="{026B37AB-58BE-4D27-89CF-F7553698C1AA}"/>
              </a:ext>
            </a:extLst>
          </p:cNvPr>
          <p:cNvSpPr>
            <a:spLocks noGrp="1"/>
          </p:cNvSpPr>
          <p:nvPr>
            <p:ph type="pic" sz="quarter" idx="15" hasCustomPrompt="1"/>
          </p:nvPr>
        </p:nvSpPr>
        <p:spPr>
          <a:xfrm>
            <a:off x="0" y="3430310"/>
            <a:ext cx="7715250" cy="3434973"/>
          </a:xfrm>
          <a:custGeom>
            <a:avLst/>
            <a:gdLst>
              <a:gd name="connsiteX0" fmla="*/ 0 w 7715250"/>
              <a:gd name="connsiteY0" fmla="*/ 0 h 3434973"/>
              <a:gd name="connsiteX1" fmla="*/ 7715250 w 7715250"/>
              <a:gd name="connsiteY1" fmla="*/ 0 h 3434973"/>
              <a:gd name="connsiteX2" fmla="*/ 7715250 w 7715250"/>
              <a:gd name="connsiteY2" fmla="*/ 3434973 h 3434973"/>
              <a:gd name="connsiteX3" fmla="*/ 0 w 7715250"/>
              <a:gd name="connsiteY3" fmla="*/ 3434973 h 3434973"/>
            </a:gdLst>
            <a:ahLst/>
            <a:cxnLst>
              <a:cxn ang="0">
                <a:pos x="connsiteX0" y="connsiteY0"/>
              </a:cxn>
              <a:cxn ang="0">
                <a:pos x="connsiteX1" y="connsiteY1"/>
              </a:cxn>
              <a:cxn ang="0">
                <a:pos x="connsiteX2" y="connsiteY2"/>
              </a:cxn>
              <a:cxn ang="0">
                <a:pos x="connsiteX3" y="connsiteY3"/>
              </a:cxn>
            </a:cxnLst>
            <a:rect l="l" t="t" r="r" b="b"/>
            <a:pathLst>
              <a:path w="7715250" h="3434973">
                <a:moveTo>
                  <a:pt x="0" y="0"/>
                </a:moveTo>
                <a:lnTo>
                  <a:pt x="7715250" y="0"/>
                </a:lnTo>
                <a:lnTo>
                  <a:pt x="7715250" y="3434973"/>
                </a:lnTo>
                <a:lnTo>
                  <a:pt x="0" y="343497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6" name="Picture Placeholder 5">
            <a:extLst>
              <a:ext uri="{FF2B5EF4-FFF2-40B4-BE49-F238E27FC236}">
                <a16:creationId xmlns:a16="http://schemas.microsoft.com/office/drawing/2014/main" id="{3EF246FB-E8DB-4349-9462-C744C4807DEA}"/>
              </a:ext>
            </a:extLst>
          </p:cNvPr>
          <p:cNvSpPr>
            <a:spLocks noGrp="1"/>
          </p:cNvSpPr>
          <p:nvPr>
            <p:ph type="pic" sz="quarter" idx="14" hasCustomPrompt="1"/>
          </p:nvPr>
        </p:nvSpPr>
        <p:spPr>
          <a:xfrm>
            <a:off x="0" y="0"/>
            <a:ext cx="7715250" cy="3434973"/>
          </a:xfrm>
          <a:custGeom>
            <a:avLst/>
            <a:gdLst>
              <a:gd name="connsiteX0" fmla="*/ 0 w 7715250"/>
              <a:gd name="connsiteY0" fmla="*/ 0 h 3434973"/>
              <a:gd name="connsiteX1" fmla="*/ 7715250 w 7715250"/>
              <a:gd name="connsiteY1" fmla="*/ 0 h 3434973"/>
              <a:gd name="connsiteX2" fmla="*/ 7715250 w 7715250"/>
              <a:gd name="connsiteY2" fmla="*/ 3434973 h 3434973"/>
              <a:gd name="connsiteX3" fmla="*/ 0 w 7715250"/>
              <a:gd name="connsiteY3" fmla="*/ 3434973 h 3434973"/>
            </a:gdLst>
            <a:ahLst/>
            <a:cxnLst>
              <a:cxn ang="0">
                <a:pos x="connsiteX0" y="connsiteY0"/>
              </a:cxn>
              <a:cxn ang="0">
                <a:pos x="connsiteX1" y="connsiteY1"/>
              </a:cxn>
              <a:cxn ang="0">
                <a:pos x="connsiteX2" y="connsiteY2"/>
              </a:cxn>
              <a:cxn ang="0">
                <a:pos x="connsiteX3" y="connsiteY3"/>
              </a:cxn>
            </a:cxnLst>
            <a:rect l="l" t="t" r="r" b="b"/>
            <a:pathLst>
              <a:path w="7715250" h="3434973">
                <a:moveTo>
                  <a:pt x="0" y="0"/>
                </a:moveTo>
                <a:lnTo>
                  <a:pt x="7715250" y="0"/>
                </a:lnTo>
                <a:lnTo>
                  <a:pt x="7715250" y="3434973"/>
                </a:lnTo>
                <a:lnTo>
                  <a:pt x="0" y="3434973"/>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84857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73CA89-7ABB-4BE5-9B9C-D5B0C8A6C2FF}"/>
              </a:ext>
            </a:extLst>
          </p:cNvPr>
          <p:cNvSpPr>
            <a:spLocks noGrp="1"/>
          </p:cNvSpPr>
          <p:nvPr>
            <p:ph type="pic" sz="quarter" idx="14" hasCustomPrompt="1"/>
          </p:nvPr>
        </p:nvSpPr>
        <p:spPr>
          <a:xfrm>
            <a:off x="10355944" y="1436914"/>
            <a:ext cx="6589488" cy="7413171"/>
          </a:xfrm>
          <a:custGeom>
            <a:avLst/>
            <a:gdLst>
              <a:gd name="connsiteX0" fmla="*/ 0 w 6589488"/>
              <a:gd name="connsiteY0" fmla="*/ 0 h 7413171"/>
              <a:gd name="connsiteX1" fmla="*/ 6589488 w 6589488"/>
              <a:gd name="connsiteY1" fmla="*/ 0 h 7413171"/>
              <a:gd name="connsiteX2" fmla="*/ 6589488 w 6589488"/>
              <a:gd name="connsiteY2" fmla="*/ 7413171 h 7413171"/>
              <a:gd name="connsiteX3" fmla="*/ 0 w 6589488"/>
              <a:gd name="connsiteY3" fmla="*/ 7413171 h 7413171"/>
            </a:gdLst>
            <a:ahLst/>
            <a:cxnLst>
              <a:cxn ang="0">
                <a:pos x="connsiteX0" y="connsiteY0"/>
              </a:cxn>
              <a:cxn ang="0">
                <a:pos x="connsiteX1" y="connsiteY1"/>
              </a:cxn>
              <a:cxn ang="0">
                <a:pos x="connsiteX2" y="connsiteY2"/>
              </a:cxn>
              <a:cxn ang="0">
                <a:pos x="connsiteX3" y="connsiteY3"/>
              </a:cxn>
            </a:cxnLst>
            <a:rect l="l" t="t" r="r" b="b"/>
            <a:pathLst>
              <a:path w="6589488" h="7413171">
                <a:moveTo>
                  <a:pt x="0" y="0"/>
                </a:moveTo>
                <a:lnTo>
                  <a:pt x="6589488" y="0"/>
                </a:lnTo>
                <a:lnTo>
                  <a:pt x="6589488" y="7413171"/>
                </a:lnTo>
                <a:lnTo>
                  <a:pt x="0" y="741317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977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ppt_x"/>
                                          </p:val>
                                        </p:tav>
                                        <p:tav tm="100000">
                                          <p:val>
                                            <p:strVal val="#ppt_x"/>
                                          </p:val>
                                        </p:tav>
                                      </p:tavLst>
                                    </p:anim>
                                    <p:anim calcmode="lin" valueType="num">
                                      <p:cBhvr additive="base">
                                        <p:cTn id="8" dur="7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B548B06-C3EF-426B-AD82-3DB0B2C50488}"/>
              </a:ext>
            </a:extLst>
          </p:cNvPr>
          <p:cNvSpPr>
            <a:spLocks noGrp="1"/>
          </p:cNvSpPr>
          <p:nvPr>
            <p:ph type="pic" sz="quarter" idx="14" hasCustomPrompt="1"/>
          </p:nvPr>
        </p:nvSpPr>
        <p:spPr>
          <a:xfrm>
            <a:off x="1872344" y="1524002"/>
            <a:ext cx="14543315" cy="3619500"/>
          </a:xfrm>
          <a:custGeom>
            <a:avLst/>
            <a:gdLst>
              <a:gd name="connsiteX0" fmla="*/ 0 w 14543315"/>
              <a:gd name="connsiteY0" fmla="*/ 0 h 3619500"/>
              <a:gd name="connsiteX1" fmla="*/ 14543315 w 14543315"/>
              <a:gd name="connsiteY1" fmla="*/ 0 h 3619500"/>
              <a:gd name="connsiteX2" fmla="*/ 14543315 w 14543315"/>
              <a:gd name="connsiteY2" fmla="*/ 3619500 h 3619500"/>
              <a:gd name="connsiteX3" fmla="*/ 0 w 14543315"/>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14543315" h="3619500">
                <a:moveTo>
                  <a:pt x="0" y="0"/>
                </a:moveTo>
                <a:lnTo>
                  <a:pt x="14543315" y="0"/>
                </a:lnTo>
                <a:lnTo>
                  <a:pt x="14543315" y="3619500"/>
                </a:lnTo>
                <a:lnTo>
                  <a:pt x="0" y="3619500"/>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2428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5A8AD3-C68E-4D7A-8931-72D14F4378A5}"/>
              </a:ext>
            </a:extLst>
          </p:cNvPr>
          <p:cNvSpPr>
            <a:spLocks noGrp="1"/>
          </p:cNvSpPr>
          <p:nvPr>
            <p:ph type="pic" sz="quarter" idx="14" hasCustomPrompt="1"/>
          </p:nvPr>
        </p:nvSpPr>
        <p:spPr>
          <a:xfrm>
            <a:off x="0" y="0"/>
            <a:ext cx="8827327" cy="10287000"/>
          </a:xfrm>
          <a:custGeom>
            <a:avLst/>
            <a:gdLst>
              <a:gd name="connsiteX0" fmla="*/ 3013029 w 8827327"/>
              <a:gd name="connsiteY0" fmla="*/ 7784903 h 10287000"/>
              <a:gd name="connsiteX1" fmla="*/ 3125235 w 8827327"/>
              <a:gd name="connsiteY1" fmla="*/ 7860845 h 10287000"/>
              <a:gd name="connsiteX2" fmla="*/ 4584812 w 8827327"/>
              <a:gd name="connsiteY2" fmla="*/ 10287000 h 10287000"/>
              <a:gd name="connsiteX3" fmla="*/ 4012085 w 8827327"/>
              <a:gd name="connsiteY3" fmla="*/ 10287000 h 10287000"/>
              <a:gd name="connsiteX4" fmla="*/ 3915225 w 8827327"/>
              <a:gd name="connsiteY4" fmla="*/ 10125996 h 10287000"/>
              <a:gd name="connsiteX5" fmla="*/ 2704707 w 8827327"/>
              <a:gd name="connsiteY5" fmla="*/ 8113835 h 10287000"/>
              <a:gd name="connsiteX6" fmla="*/ 2753339 w 8827327"/>
              <a:gd name="connsiteY6" fmla="*/ 7899686 h 10287000"/>
              <a:gd name="connsiteX7" fmla="*/ 2907335 w 8827327"/>
              <a:gd name="connsiteY7" fmla="*/ 7807043 h 10287000"/>
              <a:gd name="connsiteX8" fmla="*/ 2967374 w 8827327"/>
              <a:gd name="connsiteY8" fmla="*/ 7785116 h 10287000"/>
              <a:gd name="connsiteX9" fmla="*/ 3013029 w 8827327"/>
              <a:gd name="connsiteY9" fmla="*/ 7784903 h 10287000"/>
              <a:gd name="connsiteX10" fmla="*/ 4809918 w 8827327"/>
              <a:gd name="connsiteY10" fmla="*/ 7498374 h 10287000"/>
              <a:gd name="connsiteX11" fmla="*/ 4924382 w 8827327"/>
              <a:gd name="connsiteY11" fmla="*/ 7573187 h 10287000"/>
              <a:gd name="connsiteX12" fmla="*/ 5813534 w 8827327"/>
              <a:gd name="connsiteY12" fmla="*/ 9051164 h 10287000"/>
              <a:gd name="connsiteX13" fmla="*/ 5834597 w 8827327"/>
              <a:gd name="connsiteY13" fmla="*/ 9111586 h 10287000"/>
              <a:gd name="connsiteX14" fmla="*/ 5759918 w 8827327"/>
              <a:gd name="connsiteY14" fmla="*/ 9268606 h 10287000"/>
              <a:gd name="connsiteX15" fmla="*/ 5606837 w 8827327"/>
              <a:gd name="connsiteY15" fmla="*/ 9360699 h 10287000"/>
              <a:gd name="connsiteX16" fmla="*/ 5389617 w 8827327"/>
              <a:gd name="connsiteY16" fmla="*/ 9306190 h 10287000"/>
              <a:gd name="connsiteX17" fmla="*/ 4500465 w 8827327"/>
              <a:gd name="connsiteY17" fmla="*/ 7828214 h 10287000"/>
              <a:gd name="connsiteX18" fmla="*/ 4554081 w 8827327"/>
              <a:gd name="connsiteY18" fmla="*/ 7610774 h 10287000"/>
              <a:gd name="connsiteX19" fmla="*/ 4707160 w 8827327"/>
              <a:gd name="connsiteY19" fmla="*/ 7518680 h 10287000"/>
              <a:gd name="connsiteX20" fmla="*/ 4764405 w 8827327"/>
              <a:gd name="connsiteY20" fmla="*/ 7498457 h 10287000"/>
              <a:gd name="connsiteX21" fmla="*/ 4809918 w 8827327"/>
              <a:gd name="connsiteY21" fmla="*/ 7498374 h 10287000"/>
              <a:gd name="connsiteX22" fmla="*/ 3121564 w 8827327"/>
              <a:gd name="connsiteY22" fmla="*/ 6329370 h 10287000"/>
              <a:gd name="connsiteX23" fmla="*/ 3233477 w 8827327"/>
              <a:gd name="connsiteY23" fmla="*/ 6405480 h 10287000"/>
              <a:gd name="connsiteX24" fmla="*/ 5467038 w 8827327"/>
              <a:gd name="connsiteY24" fmla="*/ 10118175 h 10287000"/>
              <a:gd name="connsiteX25" fmla="*/ 5568603 w 8827327"/>
              <a:gd name="connsiteY25" fmla="*/ 10287000 h 10287000"/>
              <a:gd name="connsiteX26" fmla="*/ 4991264 w 8827327"/>
              <a:gd name="connsiteY26" fmla="*/ 10287000 h 10287000"/>
              <a:gd name="connsiteX27" fmla="*/ 4958186 w 8827327"/>
              <a:gd name="connsiteY27" fmla="*/ 10232018 h 10287000"/>
              <a:gd name="connsiteX28" fmla="*/ 2809560 w 8827327"/>
              <a:gd name="connsiteY28" fmla="*/ 6660507 h 10287000"/>
              <a:gd name="connsiteX29" fmla="*/ 2863311 w 8827327"/>
              <a:gd name="connsiteY29" fmla="*/ 6443289 h 10287000"/>
              <a:gd name="connsiteX30" fmla="*/ 3016391 w 8827327"/>
              <a:gd name="connsiteY30" fmla="*/ 6351197 h 10287000"/>
              <a:gd name="connsiteX31" fmla="*/ 3076110 w 8827327"/>
              <a:gd name="connsiteY31" fmla="*/ 6329462 h 10287000"/>
              <a:gd name="connsiteX32" fmla="*/ 3121564 w 8827327"/>
              <a:gd name="connsiteY32" fmla="*/ 6329370 h 10287000"/>
              <a:gd name="connsiteX33" fmla="*/ 0 w 8827327"/>
              <a:gd name="connsiteY33" fmla="*/ 5945852 h 10287000"/>
              <a:gd name="connsiteX34" fmla="*/ 4934 w 8827327"/>
              <a:gd name="connsiteY34" fmla="*/ 5948175 h 10287000"/>
              <a:gd name="connsiteX35" fmla="*/ 47628 w 8827327"/>
              <a:gd name="connsiteY35" fmla="*/ 5995467 h 10287000"/>
              <a:gd name="connsiteX36" fmla="*/ 1840859 w 8827327"/>
              <a:gd name="connsiteY36" fmla="*/ 8976232 h 10287000"/>
              <a:gd name="connsiteX37" fmla="*/ 1862636 w 8827327"/>
              <a:gd name="connsiteY37" fmla="*/ 9036106 h 10287000"/>
              <a:gd name="connsiteX38" fmla="*/ 1786302 w 8827327"/>
              <a:gd name="connsiteY38" fmla="*/ 9193942 h 10287000"/>
              <a:gd name="connsiteX39" fmla="*/ 1632308 w 8827327"/>
              <a:gd name="connsiteY39" fmla="*/ 9286586 h 10287000"/>
              <a:gd name="connsiteX40" fmla="*/ 1420331 w 8827327"/>
              <a:gd name="connsiteY40" fmla="*/ 9229222 h 10287000"/>
              <a:gd name="connsiteX41" fmla="*/ 85641 w 8827327"/>
              <a:gd name="connsiteY41" fmla="*/ 7010658 h 10287000"/>
              <a:gd name="connsiteX42" fmla="*/ 0 w 8827327"/>
              <a:gd name="connsiteY42" fmla="*/ 6868304 h 10287000"/>
              <a:gd name="connsiteX43" fmla="*/ 5698038 w 8827327"/>
              <a:gd name="connsiteY43" fmla="*/ 5737850 h 10287000"/>
              <a:gd name="connsiteX44" fmla="*/ 5810244 w 8827327"/>
              <a:gd name="connsiteY44" fmla="*/ 5813790 h 10287000"/>
              <a:gd name="connsiteX45" fmla="*/ 7603473 w 8827327"/>
              <a:gd name="connsiteY45" fmla="*/ 8794554 h 10287000"/>
              <a:gd name="connsiteX46" fmla="*/ 7625252 w 8827327"/>
              <a:gd name="connsiteY46" fmla="*/ 8854431 h 10287000"/>
              <a:gd name="connsiteX47" fmla="*/ 7548917 w 8827327"/>
              <a:gd name="connsiteY47" fmla="*/ 9012267 h 10287000"/>
              <a:gd name="connsiteX48" fmla="*/ 7394919 w 8827327"/>
              <a:gd name="connsiteY48" fmla="*/ 9104912 h 10287000"/>
              <a:gd name="connsiteX49" fmla="*/ 7182947 w 8827327"/>
              <a:gd name="connsiteY49" fmla="*/ 9047546 h 10287000"/>
              <a:gd name="connsiteX50" fmla="*/ 5389715 w 8827327"/>
              <a:gd name="connsiteY50" fmla="*/ 6066782 h 10287000"/>
              <a:gd name="connsiteX51" fmla="*/ 5438346 w 8827327"/>
              <a:gd name="connsiteY51" fmla="*/ 5852631 h 10287000"/>
              <a:gd name="connsiteX52" fmla="*/ 5592344 w 8827327"/>
              <a:gd name="connsiteY52" fmla="*/ 5759988 h 10287000"/>
              <a:gd name="connsiteX53" fmla="*/ 5652383 w 8827327"/>
              <a:gd name="connsiteY53" fmla="*/ 5738063 h 10287000"/>
              <a:gd name="connsiteX54" fmla="*/ 5698038 w 8827327"/>
              <a:gd name="connsiteY54" fmla="*/ 5737850 h 10287000"/>
              <a:gd name="connsiteX55" fmla="*/ 1732312 w 8827327"/>
              <a:gd name="connsiteY55" fmla="*/ 5632997 h 10287000"/>
              <a:gd name="connsiteX56" fmla="*/ 1846773 w 8827327"/>
              <a:gd name="connsiteY56" fmla="*/ 5707811 h 10287000"/>
              <a:gd name="connsiteX57" fmla="*/ 2735927 w 8827327"/>
              <a:gd name="connsiteY57" fmla="*/ 7185786 h 10287000"/>
              <a:gd name="connsiteX58" fmla="*/ 2756990 w 8827327"/>
              <a:gd name="connsiteY58" fmla="*/ 7246205 h 10287000"/>
              <a:gd name="connsiteX59" fmla="*/ 2682311 w 8827327"/>
              <a:gd name="connsiteY59" fmla="*/ 7403228 h 10287000"/>
              <a:gd name="connsiteX60" fmla="*/ 2529231 w 8827327"/>
              <a:gd name="connsiteY60" fmla="*/ 7495320 h 10287000"/>
              <a:gd name="connsiteX61" fmla="*/ 2312010 w 8827327"/>
              <a:gd name="connsiteY61" fmla="*/ 7440813 h 10287000"/>
              <a:gd name="connsiteX62" fmla="*/ 1422858 w 8827327"/>
              <a:gd name="connsiteY62" fmla="*/ 5962836 h 10287000"/>
              <a:gd name="connsiteX63" fmla="*/ 1476473 w 8827327"/>
              <a:gd name="connsiteY63" fmla="*/ 5745396 h 10287000"/>
              <a:gd name="connsiteX64" fmla="*/ 1629554 w 8827327"/>
              <a:gd name="connsiteY64" fmla="*/ 5653302 h 10287000"/>
              <a:gd name="connsiteX65" fmla="*/ 1686798 w 8827327"/>
              <a:gd name="connsiteY65" fmla="*/ 5633079 h 10287000"/>
              <a:gd name="connsiteX66" fmla="*/ 1732312 w 8827327"/>
              <a:gd name="connsiteY66" fmla="*/ 5632997 h 10287000"/>
              <a:gd name="connsiteX67" fmla="*/ 7494927 w 8827327"/>
              <a:gd name="connsiteY67" fmla="*/ 5451320 h 10287000"/>
              <a:gd name="connsiteX68" fmla="*/ 7609389 w 8827327"/>
              <a:gd name="connsiteY68" fmla="*/ 5526132 h 10287000"/>
              <a:gd name="connsiteX69" fmla="*/ 8498541 w 8827327"/>
              <a:gd name="connsiteY69" fmla="*/ 7004111 h 10287000"/>
              <a:gd name="connsiteX70" fmla="*/ 8519604 w 8827327"/>
              <a:gd name="connsiteY70" fmla="*/ 7064532 h 10287000"/>
              <a:gd name="connsiteX71" fmla="*/ 8444925 w 8827327"/>
              <a:gd name="connsiteY71" fmla="*/ 7221552 h 10287000"/>
              <a:gd name="connsiteX72" fmla="*/ 8291846 w 8827327"/>
              <a:gd name="connsiteY72" fmla="*/ 7313645 h 10287000"/>
              <a:gd name="connsiteX73" fmla="*/ 8074626 w 8827327"/>
              <a:gd name="connsiteY73" fmla="*/ 7259138 h 10287000"/>
              <a:gd name="connsiteX74" fmla="*/ 7185473 w 8827327"/>
              <a:gd name="connsiteY74" fmla="*/ 5781161 h 10287000"/>
              <a:gd name="connsiteX75" fmla="*/ 7239087 w 8827327"/>
              <a:gd name="connsiteY75" fmla="*/ 5563719 h 10287000"/>
              <a:gd name="connsiteX76" fmla="*/ 7392167 w 8827327"/>
              <a:gd name="connsiteY76" fmla="*/ 5471627 h 10287000"/>
              <a:gd name="connsiteX77" fmla="*/ 7449414 w 8827327"/>
              <a:gd name="connsiteY77" fmla="*/ 5451404 h 10287000"/>
              <a:gd name="connsiteX78" fmla="*/ 7494927 w 8827327"/>
              <a:gd name="connsiteY78" fmla="*/ 5451320 h 10287000"/>
              <a:gd name="connsiteX79" fmla="*/ 0 w 8827327"/>
              <a:gd name="connsiteY79" fmla="*/ 4464155 h 10287000"/>
              <a:gd name="connsiteX80" fmla="*/ 58721 w 8827327"/>
              <a:gd name="connsiteY80" fmla="*/ 4466921 h 10287000"/>
              <a:gd name="connsiteX81" fmla="*/ 155870 w 8827327"/>
              <a:gd name="connsiteY81" fmla="*/ 4540103 h 10287000"/>
              <a:gd name="connsiteX82" fmla="*/ 2800928 w 8827327"/>
              <a:gd name="connsiteY82" fmla="*/ 8936799 h 10287000"/>
              <a:gd name="connsiteX83" fmla="*/ 3042668 w 8827327"/>
              <a:gd name="connsiteY83" fmla="*/ 9338628 h 10287000"/>
              <a:gd name="connsiteX84" fmla="*/ 3063009 w 8827327"/>
              <a:gd name="connsiteY84" fmla="*/ 9395974 h 10287000"/>
              <a:gd name="connsiteX85" fmla="*/ 2988920 w 8827327"/>
              <a:gd name="connsiteY85" fmla="*/ 9555849 h 10287000"/>
              <a:gd name="connsiteX86" fmla="*/ 2835839 w 8827327"/>
              <a:gd name="connsiteY86" fmla="*/ 9647940 h 10287000"/>
              <a:gd name="connsiteX87" fmla="*/ 2618753 w 8827327"/>
              <a:gd name="connsiteY87" fmla="*/ 9593656 h 10287000"/>
              <a:gd name="connsiteX88" fmla="*/ 29286 w 8827327"/>
              <a:gd name="connsiteY88" fmla="*/ 5289363 h 10287000"/>
              <a:gd name="connsiteX89" fmla="*/ 0 w 8827327"/>
              <a:gd name="connsiteY89" fmla="*/ 5240685 h 10287000"/>
              <a:gd name="connsiteX90" fmla="*/ 5806574 w 8827327"/>
              <a:gd name="connsiteY90" fmla="*/ 4282316 h 10287000"/>
              <a:gd name="connsiteX91" fmla="*/ 5918486 w 8827327"/>
              <a:gd name="connsiteY91" fmla="*/ 4358427 h 10287000"/>
              <a:gd name="connsiteX92" fmla="*/ 8653048 w 8827327"/>
              <a:gd name="connsiteY92" fmla="*/ 8903904 h 10287000"/>
              <a:gd name="connsiteX93" fmla="*/ 8805284 w 8827327"/>
              <a:gd name="connsiteY93" fmla="*/ 9156951 h 10287000"/>
              <a:gd name="connsiteX94" fmla="*/ 8825624 w 8827327"/>
              <a:gd name="connsiteY94" fmla="*/ 9214298 h 10287000"/>
              <a:gd name="connsiteX95" fmla="*/ 8751534 w 8827327"/>
              <a:gd name="connsiteY95" fmla="*/ 9374170 h 10287000"/>
              <a:gd name="connsiteX96" fmla="*/ 8598454 w 8827327"/>
              <a:gd name="connsiteY96" fmla="*/ 9466266 h 10287000"/>
              <a:gd name="connsiteX97" fmla="*/ 8381367 w 8827327"/>
              <a:gd name="connsiteY97" fmla="*/ 9411978 h 10287000"/>
              <a:gd name="connsiteX98" fmla="*/ 5494571 w 8827327"/>
              <a:gd name="connsiteY98" fmla="*/ 4613453 h 10287000"/>
              <a:gd name="connsiteX99" fmla="*/ 5548319 w 8827327"/>
              <a:gd name="connsiteY99" fmla="*/ 4396236 h 10287000"/>
              <a:gd name="connsiteX100" fmla="*/ 5701398 w 8827327"/>
              <a:gd name="connsiteY100" fmla="*/ 4304144 h 10287000"/>
              <a:gd name="connsiteX101" fmla="*/ 5761119 w 8827327"/>
              <a:gd name="connsiteY101" fmla="*/ 4282409 h 10287000"/>
              <a:gd name="connsiteX102" fmla="*/ 5806574 w 8827327"/>
              <a:gd name="connsiteY102" fmla="*/ 4282316 h 10287000"/>
              <a:gd name="connsiteX103" fmla="*/ 2620431 w 8827327"/>
              <a:gd name="connsiteY103" fmla="*/ 3872472 h 10287000"/>
              <a:gd name="connsiteX104" fmla="*/ 2732637 w 8827327"/>
              <a:gd name="connsiteY104" fmla="*/ 3948413 h 10287000"/>
              <a:gd name="connsiteX105" fmla="*/ 4525868 w 8827327"/>
              <a:gd name="connsiteY105" fmla="*/ 6929177 h 10287000"/>
              <a:gd name="connsiteX106" fmla="*/ 4547645 w 8827327"/>
              <a:gd name="connsiteY106" fmla="*/ 6989054 h 10287000"/>
              <a:gd name="connsiteX107" fmla="*/ 4471312 w 8827327"/>
              <a:gd name="connsiteY107" fmla="*/ 7146888 h 10287000"/>
              <a:gd name="connsiteX108" fmla="*/ 4317315 w 8827327"/>
              <a:gd name="connsiteY108" fmla="*/ 7239533 h 10287000"/>
              <a:gd name="connsiteX109" fmla="*/ 4105340 w 8827327"/>
              <a:gd name="connsiteY109" fmla="*/ 7182168 h 10287000"/>
              <a:gd name="connsiteX110" fmla="*/ 2312108 w 8827327"/>
              <a:gd name="connsiteY110" fmla="*/ 4201403 h 10287000"/>
              <a:gd name="connsiteX111" fmla="*/ 2360739 w 8827327"/>
              <a:gd name="connsiteY111" fmla="*/ 3987254 h 10287000"/>
              <a:gd name="connsiteX112" fmla="*/ 2514737 w 8827327"/>
              <a:gd name="connsiteY112" fmla="*/ 3894609 h 10287000"/>
              <a:gd name="connsiteX113" fmla="*/ 2574776 w 8827327"/>
              <a:gd name="connsiteY113" fmla="*/ 3872684 h 10287000"/>
              <a:gd name="connsiteX114" fmla="*/ 2620431 w 8827327"/>
              <a:gd name="connsiteY114" fmla="*/ 3872472 h 10287000"/>
              <a:gd name="connsiteX115" fmla="*/ 4417321 w 8827327"/>
              <a:gd name="connsiteY115" fmla="*/ 3585943 h 10287000"/>
              <a:gd name="connsiteX116" fmla="*/ 4531783 w 8827327"/>
              <a:gd name="connsiteY116" fmla="*/ 3660755 h 10287000"/>
              <a:gd name="connsiteX117" fmla="*/ 5420934 w 8827327"/>
              <a:gd name="connsiteY117" fmla="*/ 5138730 h 10287000"/>
              <a:gd name="connsiteX118" fmla="*/ 5441997 w 8827327"/>
              <a:gd name="connsiteY118" fmla="*/ 5199152 h 10287000"/>
              <a:gd name="connsiteX119" fmla="*/ 5367320 w 8827327"/>
              <a:gd name="connsiteY119" fmla="*/ 5356175 h 10287000"/>
              <a:gd name="connsiteX120" fmla="*/ 5214240 w 8827327"/>
              <a:gd name="connsiteY120" fmla="*/ 5448267 h 10287000"/>
              <a:gd name="connsiteX121" fmla="*/ 4997018 w 8827327"/>
              <a:gd name="connsiteY121" fmla="*/ 5393759 h 10287000"/>
              <a:gd name="connsiteX122" fmla="*/ 4107867 w 8827327"/>
              <a:gd name="connsiteY122" fmla="*/ 3915783 h 10287000"/>
              <a:gd name="connsiteX123" fmla="*/ 4161483 w 8827327"/>
              <a:gd name="connsiteY123" fmla="*/ 3698342 h 10287000"/>
              <a:gd name="connsiteX124" fmla="*/ 4314563 w 8827327"/>
              <a:gd name="connsiteY124" fmla="*/ 3606248 h 10287000"/>
              <a:gd name="connsiteX125" fmla="*/ 4371807 w 8827327"/>
              <a:gd name="connsiteY125" fmla="*/ 3586026 h 10287000"/>
              <a:gd name="connsiteX126" fmla="*/ 4417321 w 8827327"/>
              <a:gd name="connsiteY126" fmla="*/ 3585943 h 10287000"/>
              <a:gd name="connsiteX127" fmla="*/ 0 w 8827327"/>
              <a:gd name="connsiteY127" fmla="*/ 2665980 h 10287000"/>
              <a:gd name="connsiteX128" fmla="*/ 1442030 w 8827327"/>
              <a:gd name="connsiteY128" fmla="*/ 5062971 h 10287000"/>
              <a:gd name="connsiteX129" fmla="*/ 1463810 w 8827327"/>
              <a:gd name="connsiteY129" fmla="*/ 5122845 h 10287000"/>
              <a:gd name="connsiteX130" fmla="*/ 1387475 w 8827327"/>
              <a:gd name="connsiteY130" fmla="*/ 5280683 h 10287000"/>
              <a:gd name="connsiteX131" fmla="*/ 1233479 w 8827327"/>
              <a:gd name="connsiteY131" fmla="*/ 5373327 h 10287000"/>
              <a:gd name="connsiteX132" fmla="*/ 1021505 w 8827327"/>
              <a:gd name="connsiteY132" fmla="*/ 5315960 h 10287000"/>
              <a:gd name="connsiteX133" fmla="*/ 59655 w 8827327"/>
              <a:gd name="connsiteY133" fmla="*/ 3717147 h 10287000"/>
              <a:gd name="connsiteX134" fmla="*/ 0 w 8827327"/>
              <a:gd name="connsiteY134" fmla="*/ 3617987 h 10287000"/>
              <a:gd name="connsiteX135" fmla="*/ 2728967 w 8827327"/>
              <a:gd name="connsiteY135" fmla="*/ 2416939 h 10287000"/>
              <a:gd name="connsiteX136" fmla="*/ 2840880 w 8827327"/>
              <a:gd name="connsiteY136" fmla="*/ 2493050 h 10287000"/>
              <a:gd name="connsiteX137" fmla="*/ 5366828 w 8827327"/>
              <a:gd name="connsiteY137" fmla="*/ 6691760 h 10287000"/>
              <a:gd name="connsiteX138" fmla="*/ 5727677 w 8827327"/>
              <a:gd name="connsiteY138" fmla="*/ 7291575 h 10287000"/>
              <a:gd name="connsiteX139" fmla="*/ 5748017 w 8827327"/>
              <a:gd name="connsiteY139" fmla="*/ 7348922 h 10287000"/>
              <a:gd name="connsiteX140" fmla="*/ 5673927 w 8827327"/>
              <a:gd name="connsiteY140" fmla="*/ 7508795 h 10287000"/>
              <a:gd name="connsiteX141" fmla="*/ 5520846 w 8827327"/>
              <a:gd name="connsiteY141" fmla="*/ 7600886 h 10287000"/>
              <a:gd name="connsiteX142" fmla="*/ 5303760 w 8827327"/>
              <a:gd name="connsiteY142" fmla="*/ 7546602 h 10287000"/>
              <a:gd name="connsiteX143" fmla="*/ 2416964 w 8827327"/>
              <a:gd name="connsiteY143" fmla="*/ 2748077 h 10287000"/>
              <a:gd name="connsiteX144" fmla="*/ 2470713 w 8827327"/>
              <a:gd name="connsiteY144" fmla="*/ 2530857 h 10287000"/>
              <a:gd name="connsiteX145" fmla="*/ 2623794 w 8827327"/>
              <a:gd name="connsiteY145" fmla="*/ 2438765 h 10287000"/>
              <a:gd name="connsiteX146" fmla="*/ 2683512 w 8827327"/>
              <a:gd name="connsiteY146" fmla="*/ 2417031 h 10287000"/>
              <a:gd name="connsiteX147" fmla="*/ 2728967 w 8827327"/>
              <a:gd name="connsiteY147" fmla="*/ 2416939 h 10287000"/>
              <a:gd name="connsiteX148" fmla="*/ 1333485 w 8827327"/>
              <a:gd name="connsiteY148" fmla="*/ 1719736 h 10287000"/>
              <a:gd name="connsiteX149" fmla="*/ 1447947 w 8827327"/>
              <a:gd name="connsiteY149" fmla="*/ 1794549 h 10287000"/>
              <a:gd name="connsiteX150" fmla="*/ 2337099 w 8827327"/>
              <a:gd name="connsiteY150" fmla="*/ 3272525 h 10287000"/>
              <a:gd name="connsiteX151" fmla="*/ 2358162 w 8827327"/>
              <a:gd name="connsiteY151" fmla="*/ 3332948 h 10287000"/>
              <a:gd name="connsiteX152" fmla="*/ 2283482 w 8827327"/>
              <a:gd name="connsiteY152" fmla="*/ 3489966 h 10287000"/>
              <a:gd name="connsiteX153" fmla="*/ 2130404 w 8827327"/>
              <a:gd name="connsiteY153" fmla="*/ 3582062 h 10287000"/>
              <a:gd name="connsiteX154" fmla="*/ 1913183 w 8827327"/>
              <a:gd name="connsiteY154" fmla="*/ 3527553 h 10287000"/>
              <a:gd name="connsiteX155" fmla="*/ 1024031 w 8827327"/>
              <a:gd name="connsiteY155" fmla="*/ 2049576 h 10287000"/>
              <a:gd name="connsiteX156" fmla="*/ 1077647 w 8827327"/>
              <a:gd name="connsiteY156" fmla="*/ 1832135 h 10287000"/>
              <a:gd name="connsiteX157" fmla="*/ 1230726 w 8827327"/>
              <a:gd name="connsiteY157" fmla="*/ 1740042 h 10287000"/>
              <a:gd name="connsiteX158" fmla="*/ 1287972 w 8827327"/>
              <a:gd name="connsiteY158" fmla="*/ 1719819 h 10287000"/>
              <a:gd name="connsiteX159" fmla="*/ 1333485 w 8827327"/>
              <a:gd name="connsiteY159" fmla="*/ 1719736 h 10287000"/>
              <a:gd name="connsiteX160" fmla="*/ 0 w 8827327"/>
              <a:gd name="connsiteY160" fmla="*/ 1030695 h 10287000"/>
              <a:gd name="connsiteX161" fmla="*/ 82296 w 8827327"/>
              <a:gd name="connsiteY161" fmla="*/ 1167489 h 10287000"/>
              <a:gd name="connsiteX162" fmla="*/ 2491607 w 8827327"/>
              <a:gd name="connsiteY162" fmla="*/ 5172320 h 10287000"/>
              <a:gd name="connsiteX163" fmla="*/ 2643840 w 8827327"/>
              <a:gd name="connsiteY163" fmla="*/ 5425367 h 10287000"/>
              <a:gd name="connsiteX164" fmla="*/ 2664182 w 8827327"/>
              <a:gd name="connsiteY164" fmla="*/ 5482713 h 10287000"/>
              <a:gd name="connsiteX165" fmla="*/ 2590091 w 8827327"/>
              <a:gd name="connsiteY165" fmla="*/ 5642586 h 10287000"/>
              <a:gd name="connsiteX166" fmla="*/ 2437011 w 8827327"/>
              <a:gd name="connsiteY166" fmla="*/ 5734680 h 10287000"/>
              <a:gd name="connsiteX167" fmla="*/ 2219925 w 8827327"/>
              <a:gd name="connsiteY167" fmla="*/ 5680395 h 10287000"/>
              <a:gd name="connsiteX168" fmla="*/ 37913 w 8827327"/>
              <a:gd name="connsiteY168" fmla="*/ 2053385 h 10287000"/>
              <a:gd name="connsiteX169" fmla="*/ 0 w 8827327"/>
              <a:gd name="connsiteY169" fmla="*/ 1990365 h 10287000"/>
              <a:gd name="connsiteX170" fmla="*/ 3708117 w 8827327"/>
              <a:gd name="connsiteY170" fmla="*/ 0 h 10287000"/>
              <a:gd name="connsiteX171" fmla="*/ 4284863 w 8827327"/>
              <a:gd name="connsiteY171" fmla="*/ 0 h 10287000"/>
              <a:gd name="connsiteX172" fmla="*/ 5022107 w 8827327"/>
              <a:gd name="connsiteY172" fmla="*/ 1225472 h 10287000"/>
              <a:gd name="connsiteX173" fmla="*/ 5043171 w 8827327"/>
              <a:gd name="connsiteY173" fmla="*/ 1285892 h 10287000"/>
              <a:gd name="connsiteX174" fmla="*/ 4968491 w 8827327"/>
              <a:gd name="connsiteY174" fmla="*/ 1442913 h 10287000"/>
              <a:gd name="connsiteX175" fmla="*/ 4815413 w 8827327"/>
              <a:gd name="connsiteY175" fmla="*/ 1535007 h 10287000"/>
              <a:gd name="connsiteX176" fmla="*/ 4598194 w 8827327"/>
              <a:gd name="connsiteY176" fmla="*/ 1480499 h 10287000"/>
              <a:gd name="connsiteX177" fmla="*/ 3709038 w 8827327"/>
              <a:gd name="connsiteY177" fmla="*/ 2522 h 10287000"/>
              <a:gd name="connsiteX178" fmla="*/ 2719112 w 8827327"/>
              <a:gd name="connsiteY178" fmla="*/ 0 h 10287000"/>
              <a:gd name="connsiteX179" fmla="*/ 3296453 w 8827327"/>
              <a:gd name="connsiteY179" fmla="*/ 0 h 10287000"/>
              <a:gd name="connsiteX180" fmla="*/ 3496685 w 8827327"/>
              <a:gd name="connsiteY180" fmla="*/ 332832 h 10287000"/>
              <a:gd name="connsiteX181" fmla="*/ 5087108 w 8827327"/>
              <a:gd name="connsiteY181" fmla="*/ 2976483 h 10287000"/>
              <a:gd name="connsiteX182" fmla="*/ 5328849 w 8827327"/>
              <a:gd name="connsiteY182" fmla="*/ 3378314 h 10287000"/>
              <a:gd name="connsiteX183" fmla="*/ 5349191 w 8827327"/>
              <a:gd name="connsiteY183" fmla="*/ 3435660 h 10287000"/>
              <a:gd name="connsiteX184" fmla="*/ 5275098 w 8827327"/>
              <a:gd name="connsiteY184" fmla="*/ 3595532 h 10287000"/>
              <a:gd name="connsiteX185" fmla="*/ 5122019 w 8827327"/>
              <a:gd name="connsiteY185" fmla="*/ 3687626 h 10287000"/>
              <a:gd name="connsiteX186" fmla="*/ 4904933 w 8827327"/>
              <a:gd name="connsiteY186" fmla="*/ 3633341 h 10287000"/>
              <a:gd name="connsiteX187" fmla="*/ 2722920 w 8827327"/>
              <a:gd name="connsiteY187" fmla="*/ 6330 h 10287000"/>
              <a:gd name="connsiteX188" fmla="*/ 2084904 w 8827327"/>
              <a:gd name="connsiteY188" fmla="*/ 0 h 10287000"/>
              <a:gd name="connsiteX189" fmla="*/ 2302076 w 8827327"/>
              <a:gd name="connsiteY189" fmla="*/ 0 h 10287000"/>
              <a:gd name="connsiteX190" fmla="*/ 2333810 w 8827327"/>
              <a:gd name="connsiteY190" fmla="*/ 35153 h 10287000"/>
              <a:gd name="connsiteX191" fmla="*/ 4127039 w 8827327"/>
              <a:gd name="connsiteY191" fmla="*/ 3015915 h 10287000"/>
              <a:gd name="connsiteX192" fmla="*/ 4148817 w 8827327"/>
              <a:gd name="connsiteY192" fmla="*/ 3075792 h 10287000"/>
              <a:gd name="connsiteX193" fmla="*/ 4072484 w 8827327"/>
              <a:gd name="connsiteY193" fmla="*/ 3233630 h 10287000"/>
              <a:gd name="connsiteX194" fmla="*/ 3918488 w 8827327"/>
              <a:gd name="connsiteY194" fmla="*/ 3326273 h 10287000"/>
              <a:gd name="connsiteX195" fmla="*/ 3706512 w 8827327"/>
              <a:gd name="connsiteY195" fmla="*/ 3268907 h 10287000"/>
              <a:gd name="connsiteX196" fmla="*/ 1913279 w 8827327"/>
              <a:gd name="connsiteY196" fmla="*/ 288143 h 10287000"/>
              <a:gd name="connsiteX197" fmla="*/ 1961913 w 8827327"/>
              <a:gd name="connsiteY197" fmla="*/ 73992 h 10287000"/>
              <a:gd name="connsiteX198" fmla="*/ 2065079 w 8827327"/>
              <a:gd name="connsiteY198" fmla="*/ 1192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8827327" h="10287000">
                <a:moveTo>
                  <a:pt x="3013029" y="7784903"/>
                </a:moveTo>
                <a:cubicBezTo>
                  <a:pt x="3057932" y="7791397"/>
                  <a:pt x="3099268" y="7817682"/>
                  <a:pt x="3125235" y="7860845"/>
                </a:cubicBezTo>
                <a:lnTo>
                  <a:pt x="4584812" y="10287000"/>
                </a:lnTo>
                <a:lnTo>
                  <a:pt x="4012085" y="10287000"/>
                </a:lnTo>
                <a:lnTo>
                  <a:pt x="3915225" y="10125996"/>
                </a:lnTo>
                <a:cubicBezTo>
                  <a:pt x="3650355" y="9685722"/>
                  <a:pt x="3265091" y="9045322"/>
                  <a:pt x="2704707" y="8113835"/>
                </a:cubicBezTo>
                <a:cubicBezTo>
                  <a:pt x="2658545" y="8037102"/>
                  <a:pt x="2682264" y="7942446"/>
                  <a:pt x="2753339" y="7899686"/>
                </a:cubicBezTo>
                <a:cubicBezTo>
                  <a:pt x="2753339" y="7899686"/>
                  <a:pt x="2753339" y="7899686"/>
                  <a:pt x="2907335" y="7807043"/>
                </a:cubicBezTo>
                <a:cubicBezTo>
                  <a:pt x="2926584" y="7795463"/>
                  <a:pt x="2946942" y="7788239"/>
                  <a:pt x="2967374" y="7785116"/>
                </a:cubicBezTo>
                <a:cubicBezTo>
                  <a:pt x="2982697" y="7782774"/>
                  <a:pt x="2998061" y="7782739"/>
                  <a:pt x="3013029" y="7784903"/>
                </a:cubicBezTo>
                <a:close/>
                <a:moveTo>
                  <a:pt x="4809918" y="7498374"/>
                </a:moveTo>
                <a:cubicBezTo>
                  <a:pt x="4855249" y="7504665"/>
                  <a:pt x="4898373" y="7529956"/>
                  <a:pt x="4924382" y="7573187"/>
                </a:cubicBezTo>
                <a:lnTo>
                  <a:pt x="5813534" y="9051164"/>
                </a:lnTo>
                <a:cubicBezTo>
                  <a:pt x="5825091" y="9070378"/>
                  <a:pt x="5831936" y="9090918"/>
                  <a:pt x="5834597" y="9111586"/>
                </a:cubicBezTo>
                <a:cubicBezTo>
                  <a:pt x="5842577" y="9173586"/>
                  <a:pt x="5812907" y="9236728"/>
                  <a:pt x="5759918" y="9268606"/>
                </a:cubicBezTo>
                <a:cubicBezTo>
                  <a:pt x="5759918" y="9268606"/>
                  <a:pt x="5759918" y="9268606"/>
                  <a:pt x="5606837" y="9360699"/>
                </a:cubicBezTo>
                <a:cubicBezTo>
                  <a:pt x="5530298" y="9406746"/>
                  <a:pt x="5435853" y="9383048"/>
                  <a:pt x="5389617" y="9306190"/>
                </a:cubicBezTo>
                <a:cubicBezTo>
                  <a:pt x="5389617" y="9306190"/>
                  <a:pt x="5389617" y="9306190"/>
                  <a:pt x="4500465" y="7828214"/>
                </a:cubicBezTo>
                <a:cubicBezTo>
                  <a:pt x="4454231" y="7751360"/>
                  <a:pt x="4477539" y="7656821"/>
                  <a:pt x="4554081" y="7610774"/>
                </a:cubicBezTo>
                <a:cubicBezTo>
                  <a:pt x="4554081" y="7610774"/>
                  <a:pt x="4554081" y="7610774"/>
                  <a:pt x="4707160" y="7518680"/>
                </a:cubicBezTo>
                <a:cubicBezTo>
                  <a:pt x="4724823" y="7508054"/>
                  <a:pt x="4744341" y="7501344"/>
                  <a:pt x="4764405" y="7498457"/>
                </a:cubicBezTo>
                <a:cubicBezTo>
                  <a:pt x="4779453" y="7496292"/>
                  <a:pt x="4794808" y="7496278"/>
                  <a:pt x="4809918" y="7498374"/>
                </a:cubicBezTo>
                <a:close/>
                <a:moveTo>
                  <a:pt x="3121564" y="6329370"/>
                </a:moveTo>
                <a:cubicBezTo>
                  <a:pt x="3166288" y="6335970"/>
                  <a:pt x="3207512" y="6362321"/>
                  <a:pt x="3233477" y="6405480"/>
                </a:cubicBezTo>
                <a:cubicBezTo>
                  <a:pt x="4361132" y="8279904"/>
                  <a:pt x="5048297" y="9422132"/>
                  <a:pt x="5467038" y="10118175"/>
                </a:cubicBezTo>
                <a:lnTo>
                  <a:pt x="5568603" y="10287000"/>
                </a:lnTo>
                <a:lnTo>
                  <a:pt x="4991264" y="10287000"/>
                </a:lnTo>
                <a:lnTo>
                  <a:pt x="4958186" y="10232018"/>
                </a:lnTo>
                <a:cubicBezTo>
                  <a:pt x="2809560" y="6660507"/>
                  <a:pt x="2809560" y="6660507"/>
                  <a:pt x="2809560" y="6660507"/>
                </a:cubicBezTo>
                <a:cubicBezTo>
                  <a:pt x="2763402" y="6583779"/>
                  <a:pt x="2786771" y="6489338"/>
                  <a:pt x="2863311" y="6443289"/>
                </a:cubicBezTo>
                <a:lnTo>
                  <a:pt x="3016391" y="6351197"/>
                </a:lnTo>
                <a:cubicBezTo>
                  <a:pt x="3035526" y="6339684"/>
                  <a:pt x="3055776" y="6332526"/>
                  <a:pt x="3076110" y="6329462"/>
                </a:cubicBezTo>
                <a:cubicBezTo>
                  <a:pt x="3091360" y="6327164"/>
                  <a:pt x="3106657" y="6327170"/>
                  <a:pt x="3121564" y="6329370"/>
                </a:cubicBezTo>
                <a:close/>
                <a:moveTo>
                  <a:pt x="0" y="5945852"/>
                </a:moveTo>
                <a:lnTo>
                  <a:pt x="4934" y="5948175"/>
                </a:lnTo>
                <a:cubicBezTo>
                  <a:pt x="21510" y="5960435"/>
                  <a:pt x="36087" y="5976284"/>
                  <a:pt x="47628" y="5995467"/>
                </a:cubicBezTo>
                <a:lnTo>
                  <a:pt x="1840859" y="8976232"/>
                </a:lnTo>
                <a:cubicBezTo>
                  <a:pt x="1852400" y="8995413"/>
                  <a:pt x="1859573" y="9015717"/>
                  <a:pt x="1862636" y="9036106"/>
                </a:cubicBezTo>
                <a:cubicBezTo>
                  <a:pt x="1871831" y="9097272"/>
                  <a:pt x="1844052" y="9159201"/>
                  <a:pt x="1786302" y="9193942"/>
                </a:cubicBezTo>
                <a:cubicBezTo>
                  <a:pt x="1786302" y="9193942"/>
                  <a:pt x="1786302" y="9193942"/>
                  <a:pt x="1632308" y="9286586"/>
                </a:cubicBezTo>
                <a:cubicBezTo>
                  <a:pt x="1561232" y="9329348"/>
                  <a:pt x="1466492" y="9305954"/>
                  <a:pt x="1420331" y="9229222"/>
                </a:cubicBezTo>
                <a:cubicBezTo>
                  <a:pt x="1420331" y="9229222"/>
                  <a:pt x="1420331" y="9229222"/>
                  <a:pt x="85641" y="7010658"/>
                </a:cubicBezTo>
                <a:lnTo>
                  <a:pt x="0" y="6868304"/>
                </a:lnTo>
                <a:close/>
                <a:moveTo>
                  <a:pt x="5698038" y="5737850"/>
                </a:moveTo>
                <a:cubicBezTo>
                  <a:pt x="5742941" y="5744343"/>
                  <a:pt x="5784277" y="5770628"/>
                  <a:pt x="5810244" y="5813790"/>
                </a:cubicBezTo>
                <a:lnTo>
                  <a:pt x="7603473" y="8794554"/>
                </a:lnTo>
                <a:cubicBezTo>
                  <a:pt x="7615014" y="8813738"/>
                  <a:pt x="7622187" y="8834040"/>
                  <a:pt x="7625252" y="8854431"/>
                </a:cubicBezTo>
                <a:cubicBezTo>
                  <a:pt x="7634447" y="8915595"/>
                  <a:pt x="7606665" y="8977526"/>
                  <a:pt x="7548917" y="9012267"/>
                </a:cubicBezTo>
                <a:cubicBezTo>
                  <a:pt x="7548917" y="9012267"/>
                  <a:pt x="7548917" y="9012267"/>
                  <a:pt x="7394919" y="9104912"/>
                </a:cubicBezTo>
                <a:cubicBezTo>
                  <a:pt x="7323848" y="9147670"/>
                  <a:pt x="7229108" y="9124278"/>
                  <a:pt x="7182947" y="9047546"/>
                </a:cubicBezTo>
                <a:cubicBezTo>
                  <a:pt x="7182947" y="9047546"/>
                  <a:pt x="7182947" y="9047546"/>
                  <a:pt x="5389715" y="6066782"/>
                </a:cubicBezTo>
                <a:cubicBezTo>
                  <a:pt x="5343552" y="5990048"/>
                  <a:pt x="5367272" y="5895392"/>
                  <a:pt x="5438346" y="5852631"/>
                </a:cubicBezTo>
                <a:cubicBezTo>
                  <a:pt x="5438346" y="5852631"/>
                  <a:pt x="5438346" y="5852631"/>
                  <a:pt x="5592344" y="5759988"/>
                </a:cubicBezTo>
                <a:cubicBezTo>
                  <a:pt x="5611593" y="5748408"/>
                  <a:pt x="5631951" y="5741184"/>
                  <a:pt x="5652383" y="5738063"/>
                </a:cubicBezTo>
                <a:cubicBezTo>
                  <a:pt x="5667706" y="5735721"/>
                  <a:pt x="5683070" y="5735686"/>
                  <a:pt x="5698038" y="5737850"/>
                </a:cubicBezTo>
                <a:close/>
                <a:moveTo>
                  <a:pt x="1732312" y="5632997"/>
                </a:moveTo>
                <a:cubicBezTo>
                  <a:pt x="1777642" y="5639288"/>
                  <a:pt x="1820766" y="5664579"/>
                  <a:pt x="1846773" y="5707811"/>
                </a:cubicBezTo>
                <a:lnTo>
                  <a:pt x="2735927" y="7185786"/>
                </a:lnTo>
                <a:cubicBezTo>
                  <a:pt x="2747484" y="7205000"/>
                  <a:pt x="2754329" y="7225539"/>
                  <a:pt x="2756990" y="7246205"/>
                </a:cubicBezTo>
                <a:cubicBezTo>
                  <a:pt x="2764971" y="7308209"/>
                  <a:pt x="2735300" y="7371350"/>
                  <a:pt x="2682311" y="7403228"/>
                </a:cubicBezTo>
                <a:cubicBezTo>
                  <a:pt x="2682311" y="7403228"/>
                  <a:pt x="2682311" y="7403228"/>
                  <a:pt x="2529231" y="7495320"/>
                </a:cubicBezTo>
                <a:cubicBezTo>
                  <a:pt x="2452689" y="7541367"/>
                  <a:pt x="2358246" y="7517669"/>
                  <a:pt x="2312010" y="7440813"/>
                </a:cubicBezTo>
                <a:cubicBezTo>
                  <a:pt x="2312010" y="7440813"/>
                  <a:pt x="2312010" y="7440813"/>
                  <a:pt x="1422858" y="5962836"/>
                </a:cubicBezTo>
                <a:cubicBezTo>
                  <a:pt x="1376622" y="5885982"/>
                  <a:pt x="1399932" y="5791443"/>
                  <a:pt x="1476473" y="5745396"/>
                </a:cubicBezTo>
                <a:cubicBezTo>
                  <a:pt x="1476473" y="5745396"/>
                  <a:pt x="1476473" y="5745396"/>
                  <a:pt x="1629554" y="5653302"/>
                </a:cubicBezTo>
                <a:cubicBezTo>
                  <a:pt x="1647216" y="5642675"/>
                  <a:pt x="1666734" y="5635965"/>
                  <a:pt x="1686798" y="5633079"/>
                </a:cubicBezTo>
                <a:cubicBezTo>
                  <a:pt x="1701847" y="5630914"/>
                  <a:pt x="1717202" y="5630900"/>
                  <a:pt x="1732312" y="5632997"/>
                </a:cubicBezTo>
                <a:close/>
                <a:moveTo>
                  <a:pt x="7494927" y="5451320"/>
                </a:moveTo>
                <a:cubicBezTo>
                  <a:pt x="7540257" y="5457610"/>
                  <a:pt x="7583382" y="5482902"/>
                  <a:pt x="7609389" y="5526132"/>
                </a:cubicBezTo>
                <a:lnTo>
                  <a:pt x="8498541" y="7004111"/>
                </a:lnTo>
                <a:cubicBezTo>
                  <a:pt x="8510100" y="7023326"/>
                  <a:pt x="8516944" y="7043865"/>
                  <a:pt x="8519604" y="7064532"/>
                </a:cubicBezTo>
                <a:cubicBezTo>
                  <a:pt x="8527587" y="7126532"/>
                  <a:pt x="8497917" y="7189674"/>
                  <a:pt x="8444925" y="7221552"/>
                </a:cubicBezTo>
                <a:cubicBezTo>
                  <a:pt x="8444925" y="7221552"/>
                  <a:pt x="8444925" y="7221552"/>
                  <a:pt x="8291846" y="7313645"/>
                </a:cubicBezTo>
                <a:cubicBezTo>
                  <a:pt x="8215305" y="7359693"/>
                  <a:pt x="8120864" y="7335995"/>
                  <a:pt x="8074626" y="7259138"/>
                </a:cubicBezTo>
                <a:cubicBezTo>
                  <a:pt x="8074626" y="7259138"/>
                  <a:pt x="8074626" y="7259138"/>
                  <a:pt x="7185473" y="5781161"/>
                </a:cubicBezTo>
                <a:cubicBezTo>
                  <a:pt x="7139238" y="5704305"/>
                  <a:pt x="7162550" y="5609766"/>
                  <a:pt x="7239087" y="5563719"/>
                </a:cubicBezTo>
                <a:cubicBezTo>
                  <a:pt x="7239087" y="5563719"/>
                  <a:pt x="7239087" y="5563719"/>
                  <a:pt x="7392167" y="5471627"/>
                </a:cubicBezTo>
                <a:cubicBezTo>
                  <a:pt x="7409831" y="5461001"/>
                  <a:pt x="7429349" y="5454290"/>
                  <a:pt x="7449414" y="5451404"/>
                </a:cubicBezTo>
                <a:cubicBezTo>
                  <a:pt x="7464462" y="5449238"/>
                  <a:pt x="7479817" y="5449224"/>
                  <a:pt x="7494927" y="5451320"/>
                </a:cubicBezTo>
                <a:close/>
                <a:moveTo>
                  <a:pt x="0" y="4464155"/>
                </a:moveTo>
                <a:lnTo>
                  <a:pt x="58721" y="4466921"/>
                </a:lnTo>
                <a:cubicBezTo>
                  <a:pt x="97653" y="4476656"/>
                  <a:pt x="132789" y="4501739"/>
                  <a:pt x="155870" y="4540103"/>
                </a:cubicBezTo>
                <a:cubicBezTo>
                  <a:pt x="1779693" y="7239273"/>
                  <a:pt x="2490117" y="8420162"/>
                  <a:pt x="2800928" y="8936799"/>
                </a:cubicBezTo>
                <a:cubicBezTo>
                  <a:pt x="3042668" y="9338628"/>
                  <a:pt x="3042668" y="9338628"/>
                  <a:pt x="3042668" y="9338628"/>
                </a:cubicBezTo>
                <a:cubicBezTo>
                  <a:pt x="3053319" y="9356336"/>
                  <a:pt x="3060072" y="9375888"/>
                  <a:pt x="3063009" y="9395974"/>
                </a:cubicBezTo>
                <a:cubicBezTo>
                  <a:pt x="3071825" y="9456236"/>
                  <a:pt x="3046325" y="9521312"/>
                  <a:pt x="2988920" y="9555849"/>
                </a:cubicBezTo>
                <a:cubicBezTo>
                  <a:pt x="2835839" y="9647940"/>
                  <a:pt x="2835839" y="9647940"/>
                  <a:pt x="2835839" y="9647940"/>
                </a:cubicBezTo>
                <a:cubicBezTo>
                  <a:pt x="2759297" y="9693988"/>
                  <a:pt x="2661362" y="9664485"/>
                  <a:pt x="2618753" y="9593656"/>
                </a:cubicBezTo>
                <a:cubicBezTo>
                  <a:pt x="1085142" y="7044440"/>
                  <a:pt x="366261" y="5849495"/>
                  <a:pt x="29286" y="5289363"/>
                </a:cubicBezTo>
                <a:lnTo>
                  <a:pt x="0" y="5240685"/>
                </a:lnTo>
                <a:close/>
                <a:moveTo>
                  <a:pt x="5806574" y="4282316"/>
                </a:moveTo>
                <a:cubicBezTo>
                  <a:pt x="5851297" y="4288916"/>
                  <a:pt x="5892521" y="4315267"/>
                  <a:pt x="5918486" y="4358427"/>
                </a:cubicBezTo>
                <a:cubicBezTo>
                  <a:pt x="7722734" y="7357505"/>
                  <a:pt x="8399326" y="8482160"/>
                  <a:pt x="8653048" y="8903904"/>
                </a:cubicBezTo>
                <a:cubicBezTo>
                  <a:pt x="8805284" y="9156951"/>
                  <a:pt x="8805284" y="9156951"/>
                  <a:pt x="8805284" y="9156951"/>
                </a:cubicBezTo>
                <a:cubicBezTo>
                  <a:pt x="8815936" y="9174660"/>
                  <a:pt x="8822685" y="9194211"/>
                  <a:pt x="8825624" y="9214298"/>
                </a:cubicBezTo>
                <a:cubicBezTo>
                  <a:pt x="8834438" y="9274558"/>
                  <a:pt x="8808939" y="9339636"/>
                  <a:pt x="8751534" y="9374170"/>
                </a:cubicBezTo>
                <a:cubicBezTo>
                  <a:pt x="8598454" y="9466266"/>
                  <a:pt x="8598454" y="9466266"/>
                  <a:pt x="8598454" y="9466266"/>
                </a:cubicBezTo>
                <a:cubicBezTo>
                  <a:pt x="8521914" y="9512312"/>
                  <a:pt x="8423978" y="9482806"/>
                  <a:pt x="8381367" y="9411978"/>
                </a:cubicBezTo>
                <a:cubicBezTo>
                  <a:pt x="5494571" y="4613453"/>
                  <a:pt x="5494571" y="4613453"/>
                  <a:pt x="5494571" y="4613453"/>
                </a:cubicBezTo>
                <a:cubicBezTo>
                  <a:pt x="5448410" y="4536726"/>
                  <a:pt x="5471780" y="4442282"/>
                  <a:pt x="5548319" y="4396236"/>
                </a:cubicBezTo>
                <a:lnTo>
                  <a:pt x="5701398" y="4304144"/>
                </a:lnTo>
                <a:cubicBezTo>
                  <a:pt x="5720534" y="4292631"/>
                  <a:pt x="5740785" y="4285472"/>
                  <a:pt x="5761119" y="4282409"/>
                </a:cubicBezTo>
                <a:cubicBezTo>
                  <a:pt x="5776369" y="4280111"/>
                  <a:pt x="5791666" y="4280116"/>
                  <a:pt x="5806574" y="4282316"/>
                </a:cubicBezTo>
                <a:close/>
                <a:moveTo>
                  <a:pt x="2620431" y="3872472"/>
                </a:moveTo>
                <a:cubicBezTo>
                  <a:pt x="2665334" y="3878965"/>
                  <a:pt x="2706670" y="3905250"/>
                  <a:pt x="2732637" y="3948413"/>
                </a:cubicBezTo>
                <a:lnTo>
                  <a:pt x="4525868" y="6929177"/>
                </a:lnTo>
                <a:cubicBezTo>
                  <a:pt x="4537407" y="6948360"/>
                  <a:pt x="4544582" y="6968664"/>
                  <a:pt x="4547645" y="6989054"/>
                </a:cubicBezTo>
                <a:cubicBezTo>
                  <a:pt x="4556838" y="7050216"/>
                  <a:pt x="4529060" y="7112147"/>
                  <a:pt x="4471312" y="7146888"/>
                </a:cubicBezTo>
                <a:cubicBezTo>
                  <a:pt x="4471312" y="7146888"/>
                  <a:pt x="4471312" y="7146888"/>
                  <a:pt x="4317315" y="7239533"/>
                </a:cubicBezTo>
                <a:cubicBezTo>
                  <a:pt x="4246241" y="7282292"/>
                  <a:pt x="4151501" y="7258901"/>
                  <a:pt x="4105340" y="7182168"/>
                </a:cubicBezTo>
                <a:cubicBezTo>
                  <a:pt x="4105340" y="7182168"/>
                  <a:pt x="4105340" y="7182168"/>
                  <a:pt x="2312108" y="4201403"/>
                </a:cubicBezTo>
                <a:cubicBezTo>
                  <a:pt x="2265947" y="4124672"/>
                  <a:pt x="2289665" y="4030013"/>
                  <a:pt x="2360739" y="3987254"/>
                </a:cubicBezTo>
                <a:cubicBezTo>
                  <a:pt x="2360739" y="3987254"/>
                  <a:pt x="2360739" y="3987254"/>
                  <a:pt x="2514737" y="3894609"/>
                </a:cubicBezTo>
                <a:cubicBezTo>
                  <a:pt x="2533986" y="3883029"/>
                  <a:pt x="2554344" y="3875805"/>
                  <a:pt x="2574776" y="3872684"/>
                </a:cubicBezTo>
                <a:cubicBezTo>
                  <a:pt x="2590099" y="3870342"/>
                  <a:pt x="2605463" y="3870307"/>
                  <a:pt x="2620431" y="3872472"/>
                </a:cubicBezTo>
                <a:close/>
                <a:moveTo>
                  <a:pt x="4417321" y="3585943"/>
                </a:moveTo>
                <a:cubicBezTo>
                  <a:pt x="4462651" y="3592233"/>
                  <a:pt x="4505775" y="3617524"/>
                  <a:pt x="4531783" y="3660755"/>
                </a:cubicBezTo>
                <a:lnTo>
                  <a:pt x="5420934" y="5138730"/>
                </a:lnTo>
                <a:cubicBezTo>
                  <a:pt x="5432492" y="5157945"/>
                  <a:pt x="5439336" y="5178485"/>
                  <a:pt x="5441997" y="5199152"/>
                </a:cubicBezTo>
                <a:cubicBezTo>
                  <a:pt x="5449980" y="5261154"/>
                  <a:pt x="5420307" y="5324295"/>
                  <a:pt x="5367320" y="5356175"/>
                </a:cubicBezTo>
                <a:cubicBezTo>
                  <a:pt x="5367320" y="5356175"/>
                  <a:pt x="5367320" y="5356175"/>
                  <a:pt x="5214240" y="5448267"/>
                </a:cubicBezTo>
                <a:cubicBezTo>
                  <a:pt x="5137698" y="5494314"/>
                  <a:pt x="5043254" y="5470614"/>
                  <a:pt x="4997018" y="5393759"/>
                </a:cubicBezTo>
                <a:cubicBezTo>
                  <a:pt x="4997018" y="5393759"/>
                  <a:pt x="4997018" y="5393759"/>
                  <a:pt x="4107867" y="3915783"/>
                </a:cubicBezTo>
                <a:cubicBezTo>
                  <a:pt x="4061631" y="3838928"/>
                  <a:pt x="4084943" y="3744389"/>
                  <a:pt x="4161483" y="3698342"/>
                </a:cubicBezTo>
                <a:cubicBezTo>
                  <a:pt x="4161483" y="3698342"/>
                  <a:pt x="4161483" y="3698342"/>
                  <a:pt x="4314563" y="3606248"/>
                </a:cubicBezTo>
                <a:cubicBezTo>
                  <a:pt x="4332225" y="3595622"/>
                  <a:pt x="4351743" y="3588912"/>
                  <a:pt x="4371807" y="3586026"/>
                </a:cubicBezTo>
                <a:cubicBezTo>
                  <a:pt x="4386855" y="3583861"/>
                  <a:pt x="4402211" y="3583846"/>
                  <a:pt x="4417321" y="3585943"/>
                </a:cubicBezTo>
                <a:close/>
                <a:moveTo>
                  <a:pt x="0" y="2665980"/>
                </a:moveTo>
                <a:lnTo>
                  <a:pt x="1442030" y="5062971"/>
                </a:lnTo>
                <a:cubicBezTo>
                  <a:pt x="1453571" y="5082152"/>
                  <a:pt x="1460745" y="5102456"/>
                  <a:pt x="1463810" y="5122845"/>
                </a:cubicBezTo>
                <a:cubicBezTo>
                  <a:pt x="1473002" y="5184011"/>
                  <a:pt x="1445223" y="5245940"/>
                  <a:pt x="1387475" y="5280683"/>
                </a:cubicBezTo>
                <a:cubicBezTo>
                  <a:pt x="1387475" y="5280683"/>
                  <a:pt x="1387475" y="5280683"/>
                  <a:pt x="1233479" y="5373327"/>
                </a:cubicBezTo>
                <a:cubicBezTo>
                  <a:pt x="1162404" y="5416085"/>
                  <a:pt x="1067666" y="5392692"/>
                  <a:pt x="1021505" y="5315960"/>
                </a:cubicBezTo>
                <a:cubicBezTo>
                  <a:pt x="1021505" y="5315960"/>
                  <a:pt x="1021505" y="5315960"/>
                  <a:pt x="59655" y="3717147"/>
                </a:cubicBezTo>
                <a:lnTo>
                  <a:pt x="0" y="3617987"/>
                </a:lnTo>
                <a:close/>
                <a:moveTo>
                  <a:pt x="2728967" y="2416939"/>
                </a:moveTo>
                <a:cubicBezTo>
                  <a:pt x="2773691" y="2423539"/>
                  <a:pt x="2814914" y="2449889"/>
                  <a:pt x="2840880" y="2493050"/>
                </a:cubicBezTo>
                <a:cubicBezTo>
                  <a:pt x="4284278" y="4892312"/>
                  <a:pt x="5005976" y="6091944"/>
                  <a:pt x="5366828" y="6691760"/>
                </a:cubicBezTo>
                <a:cubicBezTo>
                  <a:pt x="5727677" y="7291575"/>
                  <a:pt x="5727677" y="7291575"/>
                  <a:pt x="5727677" y="7291575"/>
                </a:cubicBezTo>
                <a:cubicBezTo>
                  <a:pt x="5738330" y="7309281"/>
                  <a:pt x="5745080" y="7328832"/>
                  <a:pt x="5748017" y="7348922"/>
                </a:cubicBezTo>
                <a:cubicBezTo>
                  <a:pt x="5756832" y="7409180"/>
                  <a:pt x="5731332" y="7474259"/>
                  <a:pt x="5673927" y="7508795"/>
                </a:cubicBezTo>
                <a:cubicBezTo>
                  <a:pt x="5520846" y="7600886"/>
                  <a:pt x="5520846" y="7600886"/>
                  <a:pt x="5520846" y="7600886"/>
                </a:cubicBezTo>
                <a:cubicBezTo>
                  <a:pt x="5444307" y="7646934"/>
                  <a:pt x="5346371" y="7617431"/>
                  <a:pt x="5303760" y="7546602"/>
                </a:cubicBezTo>
                <a:cubicBezTo>
                  <a:pt x="2416964" y="2748077"/>
                  <a:pt x="2416964" y="2748077"/>
                  <a:pt x="2416964" y="2748077"/>
                </a:cubicBezTo>
                <a:cubicBezTo>
                  <a:pt x="2370803" y="2671349"/>
                  <a:pt x="2394173" y="2576904"/>
                  <a:pt x="2470713" y="2530857"/>
                </a:cubicBezTo>
                <a:lnTo>
                  <a:pt x="2623794" y="2438765"/>
                </a:lnTo>
                <a:cubicBezTo>
                  <a:pt x="2642930" y="2427254"/>
                  <a:pt x="2663180" y="2420094"/>
                  <a:pt x="2683512" y="2417031"/>
                </a:cubicBezTo>
                <a:cubicBezTo>
                  <a:pt x="2698762" y="2414733"/>
                  <a:pt x="2714059" y="2414739"/>
                  <a:pt x="2728967" y="2416939"/>
                </a:cubicBezTo>
                <a:close/>
                <a:moveTo>
                  <a:pt x="1333485" y="1719736"/>
                </a:moveTo>
                <a:cubicBezTo>
                  <a:pt x="1378815" y="1726026"/>
                  <a:pt x="1421940" y="1751318"/>
                  <a:pt x="1447947" y="1794549"/>
                </a:cubicBezTo>
                <a:lnTo>
                  <a:pt x="2337099" y="3272525"/>
                </a:lnTo>
                <a:cubicBezTo>
                  <a:pt x="2348657" y="3291740"/>
                  <a:pt x="2355501" y="3312279"/>
                  <a:pt x="2358162" y="3332948"/>
                </a:cubicBezTo>
                <a:cubicBezTo>
                  <a:pt x="2366145" y="3394949"/>
                  <a:pt x="2336472" y="3458088"/>
                  <a:pt x="2283482" y="3489966"/>
                </a:cubicBezTo>
                <a:cubicBezTo>
                  <a:pt x="2283482" y="3489966"/>
                  <a:pt x="2283482" y="3489966"/>
                  <a:pt x="2130404" y="3582062"/>
                </a:cubicBezTo>
                <a:cubicBezTo>
                  <a:pt x="2053862" y="3628109"/>
                  <a:pt x="1959419" y="3604407"/>
                  <a:pt x="1913183" y="3527553"/>
                </a:cubicBezTo>
                <a:cubicBezTo>
                  <a:pt x="1913183" y="3527553"/>
                  <a:pt x="1913183" y="3527553"/>
                  <a:pt x="1024031" y="2049576"/>
                </a:cubicBezTo>
                <a:cubicBezTo>
                  <a:pt x="977795" y="1972721"/>
                  <a:pt x="1001106" y="1878182"/>
                  <a:pt x="1077647" y="1832135"/>
                </a:cubicBezTo>
                <a:cubicBezTo>
                  <a:pt x="1077647" y="1832135"/>
                  <a:pt x="1077647" y="1832135"/>
                  <a:pt x="1230726" y="1740042"/>
                </a:cubicBezTo>
                <a:cubicBezTo>
                  <a:pt x="1248390" y="1729416"/>
                  <a:pt x="1267908" y="1722705"/>
                  <a:pt x="1287972" y="1719819"/>
                </a:cubicBezTo>
                <a:cubicBezTo>
                  <a:pt x="1303020" y="1717654"/>
                  <a:pt x="1318375" y="1717639"/>
                  <a:pt x="1333485" y="1719736"/>
                </a:cubicBezTo>
                <a:close/>
                <a:moveTo>
                  <a:pt x="0" y="1030695"/>
                </a:moveTo>
                <a:lnTo>
                  <a:pt x="82296" y="1167489"/>
                </a:lnTo>
                <a:cubicBezTo>
                  <a:pt x="1644213" y="3763755"/>
                  <a:pt x="2253741" y="4776933"/>
                  <a:pt x="2491607" y="5172320"/>
                </a:cubicBezTo>
                <a:cubicBezTo>
                  <a:pt x="2643840" y="5425367"/>
                  <a:pt x="2643840" y="5425367"/>
                  <a:pt x="2643840" y="5425367"/>
                </a:cubicBezTo>
                <a:cubicBezTo>
                  <a:pt x="2654493" y="5443074"/>
                  <a:pt x="2661245" y="5462627"/>
                  <a:pt x="2664182" y="5482713"/>
                </a:cubicBezTo>
                <a:cubicBezTo>
                  <a:pt x="2672996" y="5542973"/>
                  <a:pt x="2647497" y="5608052"/>
                  <a:pt x="2590091" y="5642586"/>
                </a:cubicBezTo>
                <a:cubicBezTo>
                  <a:pt x="2437011" y="5734680"/>
                  <a:pt x="2437011" y="5734680"/>
                  <a:pt x="2437011" y="5734680"/>
                </a:cubicBezTo>
                <a:cubicBezTo>
                  <a:pt x="2360471" y="5780727"/>
                  <a:pt x="2262536" y="5751221"/>
                  <a:pt x="2219925" y="5680395"/>
                </a:cubicBezTo>
                <a:cubicBezTo>
                  <a:pt x="1137377" y="3880947"/>
                  <a:pt x="460784" y="2756294"/>
                  <a:pt x="37913" y="2053385"/>
                </a:cubicBezTo>
                <a:lnTo>
                  <a:pt x="0" y="1990365"/>
                </a:lnTo>
                <a:close/>
                <a:moveTo>
                  <a:pt x="3708117" y="0"/>
                </a:moveTo>
                <a:lnTo>
                  <a:pt x="4284863" y="0"/>
                </a:lnTo>
                <a:lnTo>
                  <a:pt x="5022107" y="1225472"/>
                </a:lnTo>
                <a:cubicBezTo>
                  <a:pt x="5033666" y="1244684"/>
                  <a:pt x="5040509" y="1265225"/>
                  <a:pt x="5043171" y="1285892"/>
                </a:cubicBezTo>
                <a:cubicBezTo>
                  <a:pt x="5051153" y="1347896"/>
                  <a:pt x="5021481" y="1411034"/>
                  <a:pt x="4968491" y="1442913"/>
                </a:cubicBezTo>
                <a:cubicBezTo>
                  <a:pt x="4968491" y="1442913"/>
                  <a:pt x="4968491" y="1442913"/>
                  <a:pt x="4815413" y="1535007"/>
                </a:cubicBezTo>
                <a:cubicBezTo>
                  <a:pt x="4738872" y="1581054"/>
                  <a:pt x="4644428" y="1557354"/>
                  <a:pt x="4598194" y="1480499"/>
                </a:cubicBezTo>
                <a:cubicBezTo>
                  <a:pt x="4598194" y="1480499"/>
                  <a:pt x="4598194" y="1480499"/>
                  <a:pt x="3709038" y="2522"/>
                </a:cubicBezTo>
                <a:close/>
                <a:moveTo>
                  <a:pt x="2719112" y="0"/>
                </a:moveTo>
                <a:lnTo>
                  <a:pt x="3296453" y="0"/>
                </a:lnTo>
                <a:lnTo>
                  <a:pt x="3496685" y="332832"/>
                </a:lnTo>
                <a:cubicBezTo>
                  <a:pt x="4396110" y="1827887"/>
                  <a:pt x="4854000" y="2589005"/>
                  <a:pt x="5087108" y="2976483"/>
                </a:cubicBezTo>
                <a:cubicBezTo>
                  <a:pt x="5328849" y="3378314"/>
                  <a:pt x="5328849" y="3378314"/>
                  <a:pt x="5328849" y="3378314"/>
                </a:cubicBezTo>
                <a:cubicBezTo>
                  <a:pt x="5339501" y="3396021"/>
                  <a:pt x="5346252" y="3415572"/>
                  <a:pt x="5349191" y="3435660"/>
                </a:cubicBezTo>
                <a:cubicBezTo>
                  <a:pt x="5358003" y="3495920"/>
                  <a:pt x="5332506" y="3560997"/>
                  <a:pt x="5275098" y="3595532"/>
                </a:cubicBezTo>
                <a:cubicBezTo>
                  <a:pt x="5122019" y="3687626"/>
                  <a:pt x="5122019" y="3687626"/>
                  <a:pt x="5122019" y="3687626"/>
                </a:cubicBezTo>
                <a:cubicBezTo>
                  <a:pt x="5045478" y="3733674"/>
                  <a:pt x="4947543" y="3704168"/>
                  <a:pt x="4904933" y="3633341"/>
                </a:cubicBezTo>
                <a:cubicBezTo>
                  <a:pt x="3822384" y="1833894"/>
                  <a:pt x="3145791" y="709239"/>
                  <a:pt x="2722920" y="6330"/>
                </a:cubicBezTo>
                <a:close/>
                <a:moveTo>
                  <a:pt x="2084904" y="0"/>
                </a:moveTo>
                <a:lnTo>
                  <a:pt x="2302076" y="0"/>
                </a:lnTo>
                <a:lnTo>
                  <a:pt x="2333810" y="35153"/>
                </a:lnTo>
                <a:lnTo>
                  <a:pt x="4127039" y="3015915"/>
                </a:lnTo>
                <a:cubicBezTo>
                  <a:pt x="4138580" y="3035099"/>
                  <a:pt x="4145753" y="3055403"/>
                  <a:pt x="4148817" y="3075792"/>
                </a:cubicBezTo>
                <a:cubicBezTo>
                  <a:pt x="4158012" y="3136956"/>
                  <a:pt x="4130232" y="3198887"/>
                  <a:pt x="4072484" y="3233630"/>
                </a:cubicBezTo>
                <a:cubicBezTo>
                  <a:pt x="4072484" y="3233630"/>
                  <a:pt x="4072484" y="3233630"/>
                  <a:pt x="3918488" y="3326273"/>
                </a:cubicBezTo>
                <a:cubicBezTo>
                  <a:pt x="3847412" y="3369030"/>
                  <a:pt x="3752673" y="3345639"/>
                  <a:pt x="3706512" y="3268907"/>
                </a:cubicBezTo>
                <a:cubicBezTo>
                  <a:pt x="3706512" y="3268907"/>
                  <a:pt x="3706512" y="3268907"/>
                  <a:pt x="1913279" y="288143"/>
                </a:cubicBezTo>
                <a:cubicBezTo>
                  <a:pt x="1867118" y="211410"/>
                  <a:pt x="1890836" y="116751"/>
                  <a:pt x="1961913" y="73992"/>
                </a:cubicBezTo>
                <a:cubicBezTo>
                  <a:pt x="1961913" y="73992"/>
                  <a:pt x="1961913" y="73992"/>
                  <a:pt x="2065079" y="11928"/>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64172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DB385F3-A3BA-44A2-9312-8FFBEAB57270}"/>
              </a:ext>
            </a:extLst>
          </p:cNvPr>
          <p:cNvSpPr>
            <a:spLocks noGrp="1"/>
          </p:cNvSpPr>
          <p:nvPr>
            <p:ph type="pic" sz="quarter" idx="14" hasCustomPrompt="1"/>
          </p:nvPr>
        </p:nvSpPr>
        <p:spPr>
          <a:xfrm>
            <a:off x="7778513" y="1094468"/>
            <a:ext cx="9249004" cy="8233093"/>
          </a:xfrm>
          <a:custGeom>
            <a:avLst/>
            <a:gdLst>
              <a:gd name="connsiteX0" fmla="*/ 1413957 w 9249004"/>
              <a:gd name="connsiteY0" fmla="*/ 4956927 h 8233093"/>
              <a:gd name="connsiteX1" fmla="*/ 1530336 w 9249004"/>
              <a:gd name="connsiteY1" fmla="*/ 4996526 h 8233093"/>
              <a:gd name="connsiteX2" fmla="*/ 5109252 w 9249004"/>
              <a:gd name="connsiteY2" fmla="*/ 7592046 h 8233093"/>
              <a:gd name="connsiteX3" fmla="*/ 5171027 w 9249004"/>
              <a:gd name="connsiteY3" fmla="*/ 7789809 h 8233093"/>
              <a:gd name="connsiteX4" fmla="*/ 4880245 w 9249004"/>
              <a:gd name="connsiteY4" fmla="*/ 8190762 h 8233093"/>
              <a:gd name="connsiteX5" fmla="*/ 4673076 w 9249004"/>
              <a:gd name="connsiteY5" fmla="*/ 8193482 h 8233093"/>
              <a:gd name="connsiteX6" fmla="*/ 1094160 w 9249004"/>
              <a:gd name="connsiteY6" fmla="*/ 5597961 h 8233093"/>
              <a:gd name="connsiteX7" fmla="*/ 1032385 w 9249004"/>
              <a:gd name="connsiteY7" fmla="*/ 5400198 h 8233093"/>
              <a:gd name="connsiteX8" fmla="*/ 1323167 w 9249004"/>
              <a:gd name="connsiteY8" fmla="*/ 4999245 h 8233093"/>
              <a:gd name="connsiteX9" fmla="*/ 1413957 w 9249004"/>
              <a:gd name="connsiteY9" fmla="*/ 4956927 h 8233093"/>
              <a:gd name="connsiteX10" fmla="*/ 1315623 w 9249004"/>
              <a:gd name="connsiteY10" fmla="*/ 3873720 h 8233093"/>
              <a:gd name="connsiteX11" fmla="*/ 1432001 w 9249004"/>
              <a:gd name="connsiteY11" fmla="*/ 3913319 h 8233093"/>
              <a:gd name="connsiteX12" fmla="*/ 6459036 w 9249004"/>
              <a:gd name="connsiteY12" fmla="*/ 7559052 h 8233093"/>
              <a:gd name="connsiteX13" fmla="*/ 6520811 w 9249004"/>
              <a:gd name="connsiteY13" fmla="*/ 7756815 h 8233093"/>
              <a:gd name="connsiteX14" fmla="*/ 6230029 w 9249004"/>
              <a:gd name="connsiteY14" fmla="*/ 8157768 h 8233093"/>
              <a:gd name="connsiteX15" fmla="*/ 6022860 w 9249004"/>
              <a:gd name="connsiteY15" fmla="*/ 8160488 h 8233093"/>
              <a:gd name="connsiteX16" fmla="*/ 995825 w 9249004"/>
              <a:gd name="connsiteY16" fmla="*/ 4514754 h 8233093"/>
              <a:gd name="connsiteX17" fmla="*/ 934051 w 9249004"/>
              <a:gd name="connsiteY17" fmla="*/ 4316991 h 8233093"/>
              <a:gd name="connsiteX18" fmla="*/ 1224831 w 9249004"/>
              <a:gd name="connsiteY18" fmla="*/ 3916038 h 8233093"/>
              <a:gd name="connsiteX19" fmla="*/ 1315623 w 9249004"/>
              <a:gd name="connsiteY19" fmla="*/ 3873720 h 8233093"/>
              <a:gd name="connsiteX20" fmla="*/ 617352 w 9249004"/>
              <a:gd name="connsiteY20" fmla="*/ 2355426 h 8233093"/>
              <a:gd name="connsiteX21" fmla="*/ 733731 w 9249004"/>
              <a:gd name="connsiteY21" fmla="*/ 2395025 h 8233093"/>
              <a:gd name="connsiteX22" fmla="*/ 6319326 w 9249004"/>
              <a:gd name="connsiteY22" fmla="*/ 6445839 h 8233093"/>
              <a:gd name="connsiteX23" fmla="*/ 6381101 w 9249004"/>
              <a:gd name="connsiteY23" fmla="*/ 6643604 h 8233093"/>
              <a:gd name="connsiteX24" fmla="*/ 6090319 w 9249004"/>
              <a:gd name="connsiteY24" fmla="*/ 7044555 h 8233093"/>
              <a:gd name="connsiteX25" fmla="*/ 5883150 w 9249004"/>
              <a:gd name="connsiteY25" fmla="*/ 7047275 h 8233093"/>
              <a:gd name="connsiteX26" fmla="*/ 297554 w 9249004"/>
              <a:gd name="connsiteY26" fmla="*/ 2996460 h 8233093"/>
              <a:gd name="connsiteX27" fmla="*/ 235781 w 9249004"/>
              <a:gd name="connsiteY27" fmla="*/ 2798697 h 8233093"/>
              <a:gd name="connsiteX28" fmla="*/ 526562 w 9249004"/>
              <a:gd name="connsiteY28" fmla="*/ 2397744 h 8233093"/>
              <a:gd name="connsiteX29" fmla="*/ 617352 w 9249004"/>
              <a:gd name="connsiteY29" fmla="*/ 2355426 h 8233093"/>
              <a:gd name="connsiteX30" fmla="*/ 1553388 w 9249004"/>
              <a:gd name="connsiteY30" fmla="*/ 2022372 h 8233093"/>
              <a:gd name="connsiteX31" fmla="*/ 1669765 w 9249004"/>
              <a:gd name="connsiteY31" fmla="*/ 2061969 h 8233093"/>
              <a:gd name="connsiteX32" fmla="*/ 8868981 w 9249004"/>
              <a:gd name="connsiteY32" fmla="*/ 7283022 h 8233093"/>
              <a:gd name="connsiteX33" fmla="*/ 8930754 w 9249004"/>
              <a:gd name="connsiteY33" fmla="*/ 7480785 h 8233093"/>
              <a:gd name="connsiteX34" fmla="*/ 8639973 w 9249004"/>
              <a:gd name="connsiteY34" fmla="*/ 7881738 h 8233093"/>
              <a:gd name="connsiteX35" fmla="*/ 8432804 w 9249004"/>
              <a:gd name="connsiteY35" fmla="*/ 7884458 h 8233093"/>
              <a:gd name="connsiteX36" fmla="*/ 1233589 w 9249004"/>
              <a:gd name="connsiteY36" fmla="*/ 2663406 h 8233093"/>
              <a:gd name="connsiteX37" fmla="*/ 1171817 w 9249004"/>
              <a:gd name="connsiteY37" fmla="*/ 2465642 h 8233093"/>
              <a:gd name="connsiteX38" fmla="*/ 1462596 w 9249004"/>
              <a:gd name="connsiteY38" fmla="*/ 2064690 h 8233093"/>
              <a:gd name="connsiteX39" fmla="*/ 1553388 w 9249004"/>
              <a:gd name="connsiteY39" fmla="*/ 2022372 h 8233093"/>
              <a:gd name="connsiteX40" fmla="*/ 3239273 w 9249004"/>
              <a:gd name="connsiteY40" fmla="*/ 1221236 h 8233093"/>
              <a:gd name="connsiteX41" fmla="*/ 3355650 w 9249004"/>
              <a:gd name="connsiteY41" fmla="*/ 1260833 h 8233093"/>
              <a:gd name="connsiteX42" fmla="*/ 9168807 w 9249004"/>
              <a:gd name="connsiteY42" fmla="*/ 5476682 h 8233093"/>
              <a:gd name="connsiteX43" fmla="*/ 9230583 w 9249004"/>
              <a:gd name="connsiteY43" fmla="*/ 5674445 h 8233093"/>
              <a:gd name="connsiteX44" fmla="*/ 8939800 w 9249004"/>
              <a:gd name="connsiteY44" fmla="*/ 6075398 h 8233093"/>
              <a:gd name="connsiteX45" fmla="*/ 8732631 w 9249004"/>
              <a:gd name="connsiteY45" fmla="*/ 6078117 h 8233093"/>
              <a:gd name="connsiteX46" fmla="*/ 2919474 w 9249004"/>
              <a:gd name="connsiteY46" fmla="*/ 1862270 h 8233093"/>
              <a:gd name="connsiteX47" fmla="*/ 2857699 w 9249004"/>
              <a:gd name="connsiteY47" fmla="*/ 1664505 h 8233093"/>
              <a:gd name="connsiteX48" fmla="*/ 3148481 w 9249004"/>
              <a:gd name="connsiteY48" fmla="*/ 1263554 h 8233093"/>
              <a:gd name="connsiteX49" fmla="*/ 3239273 w 9249004"/>
              <a:gd name="connsiteY49" fmla="*/ 1221236 h 8233093"/>
              <a:gd name="connsiteX50" fmla="*/ 399995 w 9249004"/>
              <a:gd name="connsiteY50" fmla="*/ 174011 h 8233093"/>
              <a:gd name="connsiteX51" fmla="*/ 516373 w 9249004"/>
              <a:gd name="connsiteY51" fmla="*/ 213609 h 8233093"/>
              <a:gd name="connsiteX52" fmla="*/ 7901773 w 9249004"/>
              <a:gd name="connsiteY52" fmla="*/ 5569688 h 8233093"/>
              <a:gd name="connsiteX53" fmla="*/ 7963548 w 9249004"/>
              <a:gd name="connsiteY53" fmla="*/ 5767452 h 8233093"/>
              <a:gd name="connsiteX54" fmla="*/ 7672767 w 9249004"/>
              <a:gd name="connsiteY54" fmla="*/ 6168404 h 8233093"/>
              <a:gd name="connsiteX55" fmla="*/ 7465597 w 9249004"/>
              <a:gd name="connsiteY55" fmla="*/ 6171123 h 8233093"/>
              <a:gd name="connsiteX56" fmla="*/ 80197 w 9249004"/>
              <a:gd name="connsiteY56" fmla="*/ 815045 h 8233093"/>
              <a:gd name="connsiteX57" fmla="*/ 18424 w 9249004"/>
              <a:gd name="connsiteY57" fmla="*/ 617280 h 8233093"/>
              <a:gd name="connsiteX58" fmla="*/ 309203 w 9249004"/>
              <a:gd name="connsiteY58" fmla="*/ 216329 h 8233093"/>
              <a:gd name="connsiteX59" fmla="*/ 399995 w 9249004"/>
              <a:gd name="connsiteY59" fmla="*/ 174011 h 8233093"/>
              <a:gd name="connsiteX60" fmla="*/ 2996124 w 9249004"/>
              <a:gd name="connsiteY60" fmla="*/ 33008 h 8233093"/>
              <a:gd name="connsiteX61" fmla="*/ 3112501 w 9249004"/>
              <a:gd name="connsiteY61" fmla="*/ 72606 h 8233093"/>
              <a:gd name="connsiteX62" fmla="*/ 7498227 w 9249004"/>
              <a:gd name="connsiteY62" fmla="*/ 3253245 h 8233093"/>
              <a:gd name="connsiteX63" fmla="*/ 7560003 w 9249004"/>
              <a:gd name="connsiteY63" fmla="*/ 3451008 h 8233093"/>
              <a:gd name="connsiteX64" fmla="*/ 7269222 w 9249004"/>
              <a:gd name="connsiteY64" fmla="*/ 3851960 h 8233093"/>
              <a:gd name="connsiteX65" fmla="*/ 7062053 w 9249004"/>
              <a:gd name="connsiteY65" fmla="*/ 3854679 h 8233093"/>
              <a:gd name="connsiteX66" fmla="*/ 2676327 w 9249004"/>
              <a:gd name="connsiteY66" fmla="*/ 674042 h 8233093"/>
              <a:gd name="connsiteX67" fmla="*/ 2614553 w 9249004"/>
              <a:gd name="connsiteY67" fmla="*/ 476277 h 8233093"/>
              <a:gd name="connsiteX68" fmla="*/ 2905333 w 9249004"/>
              <a:gd name="connsiteY68" fmla="*/ 75326 h 8233093"/>
              <a:gd name="connsiteX69" fmla="*/ 2996124 w 9249004"/>
              <a:gd name="connsiteY69" fmla="*/ 33008 h 8233093"/>
              <a:gd name="connsiteX70" fmla="*/ 4345908 w 9249004"/>
              <a:gd name="connsiteY70" fmla="*/ 14 h 8233093"/>
              <a:gd name="connsiteX71" fmla="*/ 4462287 w 9249004"/>
              <a:gd name="connsiteY71" fmla="*/ 39612 h 8233093"/>
              <a:gd name="connsiteX72" fmla="*/ 7068894 w 9249004"/>
              <a:gd name="connsiteY72" fmla="*/ 1929989 h 8233093"/>
              <a:gd name="connsiteX73" fmla="*/ 7130667 w 9249004"/>
              <a:gd name="connsiteY73" fmla="*/ 2127755 h 8233093"/>
              <a:gd name="connsiteX74" fmla="*/ 6839887 w 9249004"/>
              <a:gd name="connsiteY74" fmla="*/ 2528706 h 8233093"/>
              <a:gd name="connsiteX75" fmla="*/ 6632717 w 9249004"/>
              <a:gd name="connsiteY75" fmla="*/ 2531427 h 8233093"/>
              <a:gd name="connsiteX76" fmla="*/ 4026109 w 9249004"/>
              <a:gd name="connsiteY76" fmla="*/ 641049 h 8233093"/>
              <a:gd name="connsiteX77" fmla="*/ 3964337 w 9249004"/>
              <a:gd name="connsiteY77" fmla="*/ 443283 h 8233093"/>
              <a:gd name="connsiteX78" fmla="*/ 4255116 w 9249004"/>
              <a:gd name="connsiteY78" fmla="*/ 42332 h 8233093"/>
              <a:gd name="connsiteX79" fmla="*/ 4345908 w 9249004"/>
              <a:gd name="connsiteY79" fmla="*/ 14 h 823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249004" h="8233093">
                <a:moveTo>
                  <a:pt x="1413957" y="4956927"/>
                </a:moveTo>
                <a:cubicBezTo>
                  <a:pt x="1451448" y="4956435"/>
                  <a:pt x="1493203" y="4969596"/>
                  <a:pt x="1530336" y="4996526"/>
                </a:cubicBezTo>
                <a:lnTo>
                  <a:pt x="5109252" y="7592046"/>
                </a:lnTo>
                <a:cubicBezTo>
                  <a:pt x="5183519" y="7645905"/>
                  <a:pt x="5211175" y="7734447"/>
                  <a:pt x="5171027" y="7789809"/>
                </a:cubicBezTo>
                <a:lnTo>
                  <a:pt x="4880245" y="8190762"/>
                </a:lnTo>
                <a:cubicBezTo>
                  <a:pt x="4840095" y="8246124"/>
                  <a:pt x="4747343" y="8247342"/>
                  <a:pt x="4673076" y="8193482"/>
                </a:cubicBezTo>
                <a:lnTo>
                  <a:pt x="1094160" y="5597961"/>
                </a:lnTo>
                <a:cubicBezTo>
                  <a:pt x="1019893" y="5544102"/>
                  <a:pt x="992237" y="5455559"/>
                  <a:pt x="1032385" y="5400198"/>
                </a:cubicBezTo>
                <a:lnTo>
                  <a:pt x="1323167" y="4999245"/>
                </a:lnTo>
                <a:cubicBezTo>
                  <a:pt x="1343241" y="4971564"/>
                  <a:pt x="1376467" y="4957419"/>
                  <a:pt x="1413957" y="4956927"/>
                </a:cubicBezTo>
                <a:close/>
                <a:moveTo>
                  <a:pt x="1315623" y="3873720"/>
                </a:moveTo>
                <a:cubicBezTo>
                  <a:pt x="1353113" y="3873228"/>
                  <a:pt x="1394868" y="3886389"/>
                  <a:pt x="1432001" y="3913319"/>
                </a:cubicBezTo>
                <a:lnTo>
                  <a:pt x="6459036" y="7559052"/>
                </a:lnTo>
                <a:cubicBezTo>
                  <a:pt x="6533303" y="7612911"/>
                  <a:pt x="6560959" y="7701454"/>
                  <a:pt x="6520811" y="7756815"/>
                </a:cubicBezTo>
                <a:lnTo>
                  <a:pt x="6230029" y="8157768"/>
                </a:lnTo>
                <a:cubicBezTo>
                  <a:pt x="6189881" y="8213130"/>
                  <a:pt x="6097127" y="8214346"/>
                  <a:pt x="6022860" y="8160488"/>
                </a:cubicBezTo>
                <a:lnTo>
                  <a:pt x="995825" y="4514754"/>
                </a:lnTo>
                <a:cubicBezTo>
                  <a:pt x="921558" y="4460895"/>
                  <a:pt x="893901" y="4372353"/>
                  <a:pt x="934051" y="4316991"/>
                </a:cubicBezTo>
                <a:lnTo>
                  <a:pt x="1224831" y="3916038"/>
                </a:lnTo>
                <a:cubicBezTo>
                  <a:pt x="1244907" y="3888357"/>
                  <a:pt x="1278132" y="3874212"/>
                  <a:pt x="1315623" y="3873720"/>
                </a:cubicBezTo>
                <a:close/>
                <a:moveTo>
                  <a:pt x="617352" y="2355426"/>
                </a:moveTo>
                <a:cubicBezTo>
                  <a:pt x="654843" y="2354934"/>
                  <a:pt x="696597" y="2368095"/>
                  <a:pt x="733731" y="2395025"/>
                </a:cubicBezTo>
                <a:lnTo>
                  <a:pt x="6319326" y="6445839"/>
                </a:lnTo>
                <a:cubicBezTo>
                  <a:pt x="6393593" y="6499700"/>
                  <a:pt x="6421249" y="6588242"/>
                  <a:pt x="6381101" y="6643604"/>
                </a:cubicBezTo>
                <a:lnTo>
                  <a:pt x="6090319" y="7044555"/>
                </a:lnTo>
                <a:cubicBezTo>
                  <a:pt x="6050169" y="7099917"/>
                  <a:pt x="5957417" y="7101135"/>
                  <a:pt x="5883150" y="7047275"/>
                </a:cubicBezTo>
                <a:lnTo>
                  <a:pt x="297554" y="2996460"/>
                </a:lnTo>
                <a:cubicBezTo>
                  <a:pt x="223289" y="2942601"/>
                  <a:pt x="195630" y="2854058"/>
                  <a:pt x="235781" y="2798697"/>
                </a:cubicBezTo>
                <a:lnTo>
                  <a:pt x="526562" y="2397744"/>
                </a:lnTo>
                <a:cubicBezTo>
                  <a:pt x="546636" y="2370063"/>
                  <a:pt x="579863" y="2355918"/>
                  <a:pt x="617352" y="2355426"/>
                </a:cubicBezTo>
                <a:close/>
                <a:moveTo>
                  <a:pt x="1553388" y="2022372"/>
                </a:moveTo>
                <a:cubicBezTo>
                  <a:pt x="1590877" y="2021880"/>
                  <a:pt x="1632633" y="2035040"/>
                  <a:pt x="1669765" y="2061969"/>
                </a:cubicBezTo>
                <a:lnTo>
                  <a:pt x="8868981" y="7283022"/>
                </a:lnTo>
                <a:cubicBezTo>
                  <a:pt x="8943246" y="7336881"/>
                  <a:pt x="8970903" y="7425423"/>
                  <a:pt x="8930754" y="7480785"/>
                </a:cubicBezTo>
                <a:lnTo>
                  <a:pt x="8639973" y="7881738"/>
                </a:lnTo>
                <a:cubicBezTo>
                  <a:pt x="8599824" y="7937098"/>
                  <a:pt x="8507070" y="7938316"/>
                  <a:pt x="8432804" y="7884458"/>
                </a:cubicBezTo>
                <a:lnTo>
                  <a:pt x="1233589" y="2663406"/>
                </a:lnTo>
                <a:cubicBezTo>
                  <a:pt x="1159323" y="2609546"/>
                  <a:pt x="1131666" y="2521004"/>
                  <a:pt x="1171817" y="2465642"/>
                </a:cubicBezTo>
                <a:lnTo>
                  <a:pt x="1462596" y="2064690"/>
                </a:lnTo>
                <a:cubicBezTo>
                  <a:pt x="1482672" y="2037009"/>
                  <a:pt x="1515897" y="2022864"/>
                  <a:pt x="1553388" y="2022372"/>
                </a:cubicBezTo>
                <a:close/>
                <a:moveTo>
                  <a:pt x="3239273" y="1221236"/>
                </a:moveTo>
                <a:cubicBezTo>
                  <a:pt x="3276762" y="1220744"/>
                  <a:pt x="3318517" y="1233903"/>
                  <a:pt x="3355650" y="1260833"/>
                </a:cubicBezTo>
                <a:lnTo>
                  <a:pt x="9168807" y="5476682"/>
                </a:lnTo>
                <a:cubicBezTo>
                  <a:pt x="9243075" y="5530541"/>
                  <a:pt x="9270731" y="5619083"/>
                  <a:pt x="9230583" y="5674445"/>
                </a:cubicBezTo>
                <a:lnTo>
                  <a:pt x="8939800" y="6075398"/>
                </a:lnTo>
                <a:cubicBezTo>
                  <a:pt x="8899650" y="6130760"/>
                  <a:pt x="8806898" y="6131978"/>
                  <a:pt x="8732631" y="6078117"/>
                </a:cubicBezTo>
                <a:lnTo>
                  <a:pt x="2919474" y="1862270"/>
                </a:lnTo>
                <a:cubicBezTo>
                  <a:pt x="2845207" y="1808409"/>
                  <a:pt x="2817551" y="1719867"/>
                  <a:pt x="2857699" y="1664505"/>
                </a:cubicBezTo>
                <a:lnTo>
                  <a:pt x="3148481" y="1263554"/>
                </a:lnTo>
                <a:cubicBezTo>
                  <a:pt x="3168557" y="1235873"/>
                  <a:pt x="3201781" y="1221728"/>
                  <a:pt x="3239273" y="1221236"/>
                </a:cubicBezTo>
                <a:close/>
                <a:moveTo>
                  <a:pt x="399995" y="174011"/>
                </a:moveTo>
                <a:cubicBezTo>
                  <a:pt x="437484" y="173519"/>
                  <a:pt x="479240" y="186680"/>
                  <a:pt x="516373" y="213609"/>
                </a:cubicBezTo>
                <a:lnTo>
                  <a:pt x="7901773" y="5569688"/>
                </a:lnTo>
                <a:cubicBezTo>
                  <a:pt x="7976040" y="5623547"/>
                  <a:pt x="8003697" y="5712090"/>
                  <a:pt x="7963548" y="5767452"/>
                </a:cubicBezTo>
                <a:lnTo>
                  <a:pt x="7672767" y="6168404"/>
                </a:lnTo>
                <a:cubicBezTo>
                  <a:pt x="7632617" y="6223766"/>
                  <a:pt x="7539864" y="6224984"/>
                  <a:pt x="7465597" y="6171123"/>
                </a:cubicBezTo>
                <a:lnTo>
                  <a:pt x="80197" y="815045"/>
                </a:lnTo>
                <a:cubicBezTo>
                  <a:pt x="5930" y="761184"/>
                  <a:pt x="-21727" y="672642"/>
                  <a:pt x="18424" y="617280"/>
                </a:cubicBezTo>
                <a:lnTo>
                  <a:pt x="309203" y="216329"/>
                </a:lnTo>
                <a:cubicBezTo>
                  <a:pt x="329279" y="188648"/>
                  <a:pt x="362504" y="174503"/>
                  <a:pt x="399995" y="174011"/>
                </a:cubicBezTo>
                <a:close/>
                <a:moveTo>
                  <a:pt x="2996124" y="33008"/>
                </a:moveTo>
                <a:cubicBezTo>
                  <a:pt x="3033615" y="32516"/>
                  <a:pt x="3075369" y="45677"/>
                  <a:pt x="3112501" y="72606"/>
                </a:cubicBezTo>
                <a:lnTo>
                  <a:pt x="7498227" y="3253245"/>
                </a:lnTo>
                <a:cubicBezTo>
                  <a:pt x="7572493" y="3307106"/>
                  <a:pt x="7600152" y="3395647"/>
                  <a:pt x="7560003" y="3451008"/>
                </a:cubicBezTo>
                <a:lnTo>
                  <a:pt x="7269222" y="3851960"/>
                </a:lnTo>
                <a:cubicBezTo>
                  <a:pt x="7229071" y="3907322"/>
                  <a:pt x="7136317" y="3908540"/>
                  <a:pt x="7062053" y="3854679"/>
                </a:cubicBezTo>
                <a:lnTo>
                  <a:pt x="2676327" y="674042"/>
                </a:lnTo>
                <a:cubicBezTo>
                  <a:pt x="2602061" y="620181"/>
                  <a:pt x="2574403" y="531639"/>
                  <a:pt x="2614553" y="476277"/>
                </a:cubicBezTo>
                <a:lnTo>
                  <a:pt x="2905333" y="75326"/>
                </a:lnTo>
                <a:cubicBezTo>
                  <a:pt x="2925409" y="47645"/>
                  <a:pt x="2958635" y="33500"/>
                  <a:pt x="2996124" y="33008"/>
                </a:cubicBezTo>
                <a:close/>
                <a:moveTo>
                  <a:pt x="4345908" y="14"/>
                </a:moveTo>
                <a:cubicBezTo>
                  <a:pt x="4383399" y="-478"/>
                  <a:pt x="4425155" y="12681"/>
                  <a:pt x="4462287" y="39612"/>
                </a:cubicBezTo>
                <a:lnTo>
                  <a:pt x="7068894" y="1929989"/>
                </a:lnTo>
                <a:cubicBezTo>
                  <a:pt x="7143161" y="1983849"/>
                  <a:pt x="7170817" y="2072393"/>
                  <a:pt x="7130667" y="2127755"/>
                </a:cubicBezTo>
                <a:lnTo>
                  <a:pt x="6839887" y="2528706"/>
                </a:lnTo>
                <a:cubicBezTo>
                  <a:pt x="6799739" y="2584067"/>
                  <a:pt x="6706985" y="2585286"/>
                  <a:pt x="6632717" y="2531427"/>
                </a:cubicBezTo>
                <a:lnTo>
                  <a:pt x="4026109" y="641049"/>
                </a:lnTo>
                <a:cubicBezTo>
                  <a:pt x="3951843" y="587189"/>
                  <a:pt x="3924187" y="498645"/>
                  <a:pt x="3964337" y="443283"/>
                </a:cubicBezTo>
                <a:lnTo>
                  <a:pt x="4255116" y="42332"/>
                </a:lnTo>
                <a:cubicBezTo>
                  <a:pt x="4275192" y="14652"/>
                  <a:pt x="4308417" y="507"/>
                  <a:pt x="4345908" y="14"/>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07738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B8BCA65-3102-477B-AC94-61AD6812C416}"/>
              </a:ext>
            </a:extLst>
          </p:cNvPr>
          <p:cNvSpPr>
            <a:spLocks noGrp="1"/>
          </p:cNvSpPr>
          <p:nvPr>
            <p:ph type="pic" sz="quarter" idx="14" hasCustomPrompt="1"/>
          </p:nvPr>
        </p:nvSpPr>
        <p:spPr>
          <a:xfrm>
            <a:off x="1127554" y="1094468"/>
            <a:ext cx="9249003" cy="8233093"/>
          </a:xfrm>
          <a:custGeom>
            <a:avLst/>
            <a:gdLst>
              <a:gd name="connsiteX0" fmla="*/ 7835047 w 9249003"/>
              <a:gd name="connsiteY0" fmla="*/ 4956927 h 8233093"/>
              <a:gd name="connsiteX1" fmla="*/ 7925837 w 9249003"/>
              <a:gd name="connsiteY1" fmla="*/ 4999245 h 8233093"/>
              <a:gd name="connsiteX2" fmla="*/ 8216618 w 9249003"/>
              <a:gd name="connsiteY2" fmla="*/ 5400198 h 8233093"/>
              <a:gd name="connsiteX3" fmla="*/ 8154843 w 9249003"/>
              <a:gd name="connsiteY3" fmla="*/ 5597961 h 8233093"/>
              <a:gd name="connsiteX4" fmla="*/ 4575928 w 9249003"/>
              <a:gd name="connsiteY4" fmla="*/ 8193482 h 8233093"/>
              <a:gd name="connsiteX5" fmla="*/ 4368758 w 9249003"/>
              <a:gd name="connsiteY5" fmla="*/ 8190762 h 8233093"/>
              <a:gd name="connsiteX6" fmla="*/ 4077977 w 9249003"/>
              <a:gd name="connsiteY6" fmla="*/ 7789809 h 8233093"/>
              <a:gd name="connsiteX7" fmla="*/ 4139752 w 9249003"/>
              <a:gd name="connsiteY7" fmla="*/ 7592046 h 8233093"/>
              <a:gd name="connsiteX8" fmla="*/ 7718667 w 9249003"/>
              <a:gd name="connsiteY8" fmla="*/ 4996526 h 8233093"/>
              <a:gd name="connsiteX9" fmla="*/ 7835047 w 9249003"/>
              <a:gd name="connsiteY9" fmla="*/ 4956927 h 8233093"/>
              <a:gd name="connsiteX10" fmla="*/ 7933381 w 9249003"/>
              <a:gd name="connsiteY10" fmla="*/ 3873720 h 8233093"/>
              <a:gd name="connsiteX11" fmla="*/ 8024173 w 9249003"/>
              <a:gd name="connsiteY11" fmla="*/ 3916038 h 8233093"/>
              <a:gd name="connsiteX12" fmla="*/ 8314952 w 9249003"/>
              <a:gd name="connsiteY12" fmla="*/ 4316991 h 8233093"/>
              <a:gd name="connsiteX13" fmla="*/ 8253179 w 9249003"/>
              <a:gd name="connsiteY13" fmla="*/ 4514754 h 8233093"/>
              <a:gd name="connsiteX14" fmla="*/ 3226144 w 9249003"/>
              <a:gd name="connsiteY14" fmla="*/ 8160488 h 8233093"/>
              <a:gd name="connsiteX15" fmla="*/ 3018974 w 9249003"/>
              <a:gd name="connsiteY15" fmla="*/ 8157768 h 8233093"/>
              <a:gd name="connsiteX16" fmla="*/ 2728193 w 9249003"/>
              <a:gd name="connsiteY16" fmla="*/ 7756815 h 8233093"/>
              <a:gd name="connsiteX17" fmla="*/ 2789968 w 9249003"/>
              <a:gd name="connsiteY17" fmla="*/ 7559052 h 8233093"/>
              <a:gd name="connsiteX18" fmla="*/ 7817003 w 9249003"/>
              <a:gd name="connsiteY18" fmla="*/ 3913319 h 8233093"/>
              <a:gd name="connsiteX19" fmla="*/ 7933381 w 9249003"/>
              <a:gd name="connsiteY19" fmla="*/ 3873720 h 8233093"/>
              <a:gd name="connsiteX20" fmla="*/ 8631651 w 9249003"/>
              <a:gd name="connsiteY20" fmla="*/ 2355426 h 8233093"/>
              <a:gd name="connsiteX21" fmla="*/ 8722442 w 9249003"/>
              <a:gd name="connsiteY21" fmla="*/ 2397744 h 8233093"/>
              <a:gd name="connsiteX22" fmla="*/ 9013223 w 9249003"/>
              <a:gd name="connsiteY22" fmla="*/ 2798697 h 8233093"/>
              <a:gd name="connsiteX23" fmla="*/ 8951450 w 9249003"/>
              <a:gd name="connsiteY23" fmla="*/ 2996460 h 8233093"/>
              <a:gd name="connsiteX24" fmla="*/ 3365854 w 9249003"/>
              <a:gd name="connsiteY24" fmla="*/ 7047275 h 8233093"/>
              <a:gd name="connsiteX25" fmla="*/ 3158684 w 9249003"/>
              <a:gd name="connsiteY25" fmla="*/ 7044555 h 8233093"/>
              <a:gd name="connsiteX26" fmla="*/ 2867903 w 9249003"/>
              <a:gd name="connsiteY26" fmla="*/ 6643604 h 8233093"/>
              <a:gd name="connsiteX27" fmla="*/ 2929678 w 9249003"/>
              <a:gd name="connsiteY27" fmla="*/ 6445839 h 8233093"/>
              <a:gd name="connsiteX28" fmla="*/ 8515273 w 9249003"/>
              <a:gd name="connsiteY28" fmla="*/ 2395025 h 8233093"/>
              <a:gd name="connsiteX29" fmla="*/ 8631651 w 9249003"/>
              <a:gd name="connsiteY29" fmla="*/ 2355426 h 8233093"/>
              <a:gd name="connsiteX30" fmla="*/ 7695615 w 9249003"/>
              <a:gd name="connsiteY30" fmla="*/ 2022372 h 8233093"/>
              <a:gd name="connsiteX31" fmla="*/ 7786407 w 9249003"/>
              <a:gd name="connsiteY31" fmla="*/ 2064690 h 8233093"/>
              <a:gd name="connsiteX32" fmla="*/ 8077187 w 9249003"/>
              <a:gd name="connsiteY32" fmla="*/ 2465642 h 8233093"/>
              <a:gd name="connsiteX33" fmla="*/ 8015414 w 9249003"/>
              <a:gd name="connsiteY33" fmla="*/ 2663406 h 8233093"/>
              <a:gd name="connsiteX34" fmla="*/ 816200 w 9249003"/>
              <a:gd name="connsiteY34" fmla="*/ 7884458 h 8233093"/>
              <a:gd name="connsiteX35" fmla="*/ 609031 w 9249003"/>
              <a:gd name="connsiteY35" fmla="*/ 7881738 h 8233093"/>
              <a:gd name="connsiteX36" fmla="*/ 318250 w 9249003"/>
              <a:gd name="connsiteY36" fmla="*/ 7480785 h 8233093"/>
              <a:gd name="connsiteX37" fmla="*/ 380023 w 9249003"/>
              <a:gd name="connsiteY37" fmla="*/ 7283022 h 8233093"/>
              <a:gd name="connsiteX38" fmla="*/ 7579238 w 9249003"/>
              <a:gd name="connsiteY38" fmla="*/ 2061969 h 8233093"/>
              <a:gd name="connsiteX39" fmla="*/ 7695615 w 9249003"/>
              <a:gd name="connsiteY39" fmla="*/ 2022372 h 8233093"/>
              <a:gd name="connsiteX40" fmla="*/ 6009731 w 9249003"/>
              <a:gd name="connsiteY40" fmla="*/ 1221236 h 8233093"/>
              <a:gd name="connsiteX41" fmla="*/ 6100523 w 9249003"/>
              <a:gd name="connsiteY41" fmla="*/ 1263554 h 8233093"/>
              <a:gd name="connsiteX42" fmla="*/ 6391304 w 9249003"/>
              <a:gd name="connsiteY42" fmla="*/ 1664505 h 8233093"/>
              <a:gd name="connsiteX43" fmla="*/ 6329530 w 9249003"/>
              <a:gd name="connsiteY43" fmla="*/ 1862270 h 8233093"/>
              <a:gd name="connsiteX44" fmla="*/ 516373 w 9249003"/>
              <a:gd name="connsiteY44" fmla="*/ 6078117 h 8233093"/>
              <a:gd name="connsiteX45" fmla="*/ 309203 w 9249003"/>
              <a:gd name="connsiteY45" fmla="*/ 6075398 h 8233093"/>
              <a:gd name="connsiteX46" fmla="*/ 18422 w 9249003"/>
              <a:gd name="connsiteY46" fmla="*/ 5674445 h 8233093"/>
              <a:gd name="connsiteX47" fmla="*/ 80197 w 9249003"/>
              <a:gd name="connsiteY47" fmla="*/ 5476682 h 8233093"/>
              <a:gd name="connsiteX48" fmla="*/ 5893354 w 9249003"/>
              <a:gd name="connsiteY48" fmla="*/ 1260833 h 8233093"/>
              <a:gd name="connsiteX49" fmla="*/ 6009731 w 9249003"/>
              <a:gd name="connsiteY49" fmla="*/ 1221236 h 8233093"/>
              <a:gd name="connsiteX50" fmla="*/ 8849009 w 9249003"/>
              <a:gd name="connsiteY50" fmla="*/ 174011 h 8233093"/>
              <a:gd name="connsiteX51" fmla="*/ 8939801 w 9249003"/>
              <a:gd name="connsiteY51" fmla="*/ 216329 h 8233093"/>
              <a:gd name="connsiteX52" fmla="*/ 9230581 w 9249003"/>
              <a:gd name="connsiteY52" fmla="*/ 617280 h 8233093"/>
              <a:gd name="connsiteX53" fmla="*/ 9168807 w 9249003"/>
              <a:gd name="connsiteY53" fmla="*/ 815045 h 8233093"/>
              <a:gd name="connsiteX54" fmla="*/ 1783406 w 9249003"/>
              <a:gd name="connsiteY54" fmla="*/ 6171123 h 8233093"/>
              <a:gd name="connsiteX55" fmla="*/ 1576237 w 9249003"/>
              <a:gd name="connsiteY55" fmla="*/ 6168404 h 8233093"/>
              <a:gd name="connsiteX56" fmla="*/ 1285456 w 9249003"/>
              <a:gd name="connsiteY56" fmla="*/ 5767452 h 8233093"/>
              <a:gd name="connsiteX57" fmla="*/ 1347230 w 9249003"/>
              <a:gd name="connsiteY57" fmla="*/ 5569688 h 8233093"/>
              <a:gd name="connsiteX58" fmla="*/ 8732631 w 9249003"/>
              <a:gd name="connsiteY58" fmla="*/ 213609 h 8233093"/>
              <a:gd name="connsiteX59" fmla="*/ 8849009 w 9249003"/>
              <a:gd name="connsiteY59" fmla="*/ 174011 h 8233093"/>
              <a:gd name="connsiteX60" fmla="*/ 6252880 w 9249003"/>
              <a:gd name="connsiteY60" fmla="*/ 33008 h 8233093"/>
              <a:gd name="connsiteX61" fmla="*/ 6343670 w 9249003"/>
              <a:gd name="connsiteY61" fmla="*/ 75326 h 8233093"/>
              <a:gd name="connsiteX62" fmla="*/ 6634451 w 9249003"/>
              <a:gd name="connsiteY62" fmla="*/ 476277 h 8233093"/>
              <a:gd name="connsiteX63" fmla="*/ 6572677 w 9249003"/>
              <a:gd name="connsiteY63" fmla="*/ 674042 h 8233093"/>
              <a:gd name="connsiteX64" fmla="*/ 2186951 w 9249003"/>
              <a:gd name="connsiteY64" fmla="*/ 3854679 h 8233093"/>
              <a:gd name="connsiteX65" fmla="*/ 1979782 w 9249003"/>
              <a:gd name="connsiteY65" fmla="*/ 3851960 h 8233093"/>
              <a:gd name="connsiteX66" fmla="*/ 1689001 w 9249003"/>
              <a:gd name="connsiteY66" fmla="*/ 3451008 h 8233093"/>
              <a:gd name="connsiteX67" fmla="*/ 1750777 w 9249003"/>
              <a:gd name="connsiteY67" fmla="*/ 3253245 h 8233093"/>
              <a:gd name="connsiteX68" fmla="*/ 6136502 w 9249003"/>
              <a:gd name="connsiteY68" fmla="*/ 72606 h 8233093"/>
              <a:gd name="connsiteX69" fmla="*/ 6252880 w 9249003"/>
              <a:gd name="connsiteY69" fmla="*/ 33008 h 8233093"/>
              <a:gd name="connsiteX70" fmla="*/ 4903096 w 9249003"/>
              <a:gd name="connsiteY70" fmla="*/ 14 h 8233093"/>
              <a:gd name="connsiteX71" fmla="*/ 4993888 w 9249003"/>
              <a:gd name="connsiteY71" fmla="*/ 42332 h 8233093"/>
              <a:gd name="connsiteX72" fmla="*/ 5284667 w 9249003"/>
              <a:gd name="connsiteY72" fmla="*/ 443283 h 8233093"/>
              <a:gd name="connsiteX73" fmla="*/ 5222894 w 9249003"/>
              <a:gd name="connsiteY73" fmla="*/ 641049 h 8233093"/>
              <a:gd name="connsiteX74" fmla="*/ 2616287 w 9249003"/>
              <a:gd name="connsiteY74" fmla="*/ 2531427 h 8233093"/>
              <a:gd name="connsiteX75" fmla="*/ 2409116 w 9249003"/>
              <a:gd name="connsiteY75" fmla="*/ 2528706 h 8233093"/>
              <a:gd name="connsiteX76" fmla="*/ 2118337 w 9249003"/>
              <a:gd name="connsiteY76" fmla="*/ 2127755 h 8233093"/>
              <a:gd name="connsiteX77" fmla="*/ 2180110 w 9249003"/>
              <a:gd name="connsiteY77" fmla="*/ 1929989 h 8233093"/>
              <a:gd name="connsiteX78" fmla="*/ 4786717 w 9249003"/>
              <a:gd name="connsiteY78" fmla="*/ 39612 h 8233093"/>
              <a:gd name="connsiteX79" fmla="*/ 4903096 w 9249003"/>
              <a:gd name="connsiteY79" fmla="*/ 14 h 823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249003" h="8233093">
                <a:moveTo>
                  <a:pt x="7835047" y="4956927"/>
                </a:moveTo>
                <a:cubicBezTo>
                  <a:pt x="7872536" y="4957419"/>
                  <a:pt x="7905763" y="4971564"/>
                  <a:pt x="7925837" y="4999245"/>
                </a:cubicBezTo>
                <a:lnTo>
                  <a:pt x="8216618" y="5400198"/>
                </a:lnTo>
                <a:cubicBezTo>
                  <a:pt x="8256767" y="5455559"/>
                  <a:pt x="8229110" y="5544102"/>
                  <a:pt x="8154843" y="5597961"/>
                </a:cubicBezTo>
                <a:lnTo>
                  <a:pt x="4575928" y="8193482"/>
                </a:lnTo>
                <a:cubicBezTo>
                  <a:pt x="4501661" y="8247342"/>
                  <a:pt x="4408909" y="8246124"/>
                  <a:pt x="4368758" y="8190762"/>
                </a:cubicBezTo>
                <a:lnTo>
                  <a:pt x="4077977" y="7789809"/>
                </a:lnTo>
                <a:cubicBezTo>
                  <a:pt x="4037828" y="7734447"/>
                  <a:pt x="4065485" y="7645905"/>
                  <a:pt x="4139752" y="7592046"/>
                </a:cubicBezTo>
                <a:lnTo>
                  <a:pt x="7718667" y="4996526"/>
                </a:lnTo>
                <a:cubicBezTo>
                  <a:pt x="7755800" y="4969596"/>
                  <a:pt x="7797555" y="4956435"/>
                  <a:pt x="7835047" y="4956927"/>
                </a:cubicBezTo>
                <a:close/>
                <a:moveTo>
                  <a:pt x="7933381" y="3873720"/>
                </a:moveTo>
                <a:cubicBezTo>
                  <a:pt x="7970871" y="3874212"/>
                  <a:pt x="8004097" y="3888357"/>
                  <a:pt x="8024173" y="3916038"/>
                </a:cubicBezTo>
                <a:lnTo>
                  <a:pt x="8314952" y="4316991"/>
                </a:lnTo>
                <a:cubicBezTo>
                  <a:pt x="8355103" y="4372353"/>
                  <a:pt x="8327445" y="4460895"/>
                  <a:pt x="8253179" y="4514754"/>
                </a:cubicBezTo>
                <a:lnTo>
                  <a:pt x="3226144" y="8160488"/>
                </a:lnTo>
                <a:cubicBezTo>
                  <a:pt x="3151877" y="8214346"/>
                  <a:pt x="3059123" y="8213130"/>
                  <a:pt x="3018974" y="8157768"/>
                </a:cubicBezTo>
                <a:lnTo>
                  <a:pt x="2728193" y="7756815"/>
                </a:lnTo>
                <a:cubicBezTo>
                  <a:pt x="2688044" y="7701454"/>
                  <a:pt x="2715701" y="7612911"/>
                  <a:pt x="2789968" y="7559052"/>
                </a:cubicBezTo>
                <a:lnTo>
                  <a:pt x="7817003" y="3913319"/>
                </a:lnTo>
                <a:cubicBezTo>
                  <a:pt x="7854135" y="3886389"/>
                  <a:pt x="7895891" y="3873228"/>
                  <a:pt x="7933381" y="3873720"/>
                </a:cubicBezTo>
                <a:close/>
                <a:moveTo>
                  <a:pt x="8631651" y="2355426"/>
                </a:moveTo>
                <a:cubicBezTo>
                  <a:pt x="8669141" y="2355918"/>
                  <a:pt x="8702367" y="2370063"/>
                  <a:pt x="8722442" y="2397744"/>
                </a:cubicBezTo>
                <a:lnTo>
                  <a:pt x="9013223" y="2798697"/>
                </a:lnTo>
                <a:cubicBezTo>
                  <a:pt x="9053373" y="2854058"/>
                  <a:pt x="9025715" y="2942601"/>
                  <a:pt x="8951450" y="2996460"/>
                </a:cubicBezTo>
                <a:lnTo>
                  <a:pt x="3365854" y="7047275"/>
                </a:lnTo>
                <a:cubicBezTo>
                  <a:pt x="3291587" y="7101135"/>
                  <a:pt x="3198835" y="7099917"/>
                  <a:pt x="3158684" y="7044555"/>
                </a:cubicBezTo>
                <a:lnTo>
                  <a:pt x="2867903" y="6643604"/>
                </a:lnTo>
                <a:cubicBezTo>
                  <a:pt x="2827754" y="6588242"/>
                  <a:pt x="2855411" y="6499700"/>
                  <a:pt x="2929678" y="6445839"/>
                </a:cubicBezTo>
                <a:lnTo>
                  <a:pt x="8515273" y="2395025"/>
                </a:lnTo>
                <a:cubicBezTo>
                  <a:pt x="8552407" y="2368095"/>
                  <a:pt x="8594161" y="2354934"/>
                  <a:pt x="8631651" y="2355426"/>
                </a:cubicBezTo>
                <a:close/>
                <a:moveTo>
                  <a:pt x="7695615" y="2022372"/>
                </a:moveTo>
                <a:cubicBezTo>
                  <a:pt x="7733107" y="2022864"/>
                  <a:pt x="7766331" y="2037009"/>
                  <a:pt x="7786407" y="2064690"/>
                </a:cubicBezTo>
                <a:lnTo>
                  <a:pt x="8077187" y="2465642"/>
                </a:lnTo>
                <a:cubicBezTo>
                  <a:pt x="8117337" y="2521004"/>
                  <a:pt x="8089681" y="2609546"/>
                  <a:pt x="8015414" y="2663406"/>
                </a:cubicBezTo>
                <a:lnTo>
                  <a:pt x="816200" y="7884458"/>
                </a:lnTo>
                <a:cubicBezTo>
                  <a:pt x="741934" y="7938316"/>
                  <a:pt x="649180" y="7937098"/>
                  <a:pt x="609031" y="7881738"/>
                </a:cubicBezTo>
                <a:lnTo>
                  <a:pt x="318250" y="7480785"/>
                </a:lnTo>
                <a:cubicBezTo>
                  <a:pt x="278101" y="7425423"/>
                  <a:pt x="305758" y="7336881"/>
                  <a:pt x="380023" y="7283022"/>
                </a:cubicBezTo>
                <a:lnTo>
                  <a:pt x="7579238" y="2061969"/>
                </a:lnTo>
                <a:cubicBezTo>
                  <a:pt x="7616371" y="2035040"/>
                  <a:pt x="7658126" y="2021880"/>
                  <a:pt x="7695615" y="2022372"/>
                </a:cubicBezTo>
                <a:close/>
                <a:moveTo>
                  <a:pt x="6009731" y="1221236"/>
                </a:moveTo>
                <a:cubicBezTo>
                  <a:pt x="6047222" y="1221728"/>
                  <a:pt x="6080447" y="1235873"/>
                  <a:pt x="6100523" y="1263554"/>
                </a:cubicBezTo>
                <a:lnTo>
                  <a:pt x="6391304" y="1664505"/>
                </a:lnTo>
                <a:cubicBezTo>
                  <a:pt x="6431453" y="1719867"/>
                  <a:pt x="6403796" y="1808409"/>
                  <a:pt x="6329530" y="1862270"/>
                </a:cubicBezTo>
                <a:lnTo>
                  <a:pt x="516373" y="6078117"/>
                </a:lnTo>
                <a:cubicBezTo>
                  <a:pt x="442106" y="6131978"/>
                  <a:pt x="349354" y="6130760"/>
                  <a:pt x="309203" y="6075398"/>
                </a:cubicBezTo>
                <a:lnTo>
                  <a:pt x="18422" y="5674445"/>
                </a:lnTo>
                <a:cubicBezTo>
                  <a:pt x="-21727" y="5619083"/>
                  <a:pt x="5930" y="5530541"/>
                  <a:pt x="80197" y="5476682"/>
                </a:cubicBezTo>
                <a:lnTo>
                  <a:pt x="5893354" y="1260833"/>
                </a:lnTo>
                <a:cubicBezTo>
                  <a:pt x="5930486" y="1233903"/>
                  <a:pt x="5972242" y="1220744"/>
                  <a:pt x="6009731" y="1221236"/>
                </a:cubicBezTo>
                <a:close/>
                <a:moveTo>
                  <a:pt x="8849009" y="174011"/>
                </a:moveTo>
                <a:cubicBezTo>
                  <a:pt x="8886500" y="174503"/>
                  <a:pt x="8919725" y="188648"/>
                  <a:pt x="8939801" y="216329"/>
                </a:cubicBezTo>
                <a:lnTo>
                  <a:pt x="9230581" y="617280"/>
                </a:lnTo>
                <a:cubicBezTo>
                  <a:pt x="9270731" y="672642"/>
                  <a:pt x="9243074" y="761184"/>
                  <a:pt x="9168807" y="815045"/>
                </a:cubicBezTo>
                <a:lnTo>
                  <a:pt x="1783406" y="6171123"/>
                </a:lnTo>
                <a:cubicBezTo>
                  <a:pt x="1709140" y="6224984"/>
                  <a:pt x="1616387" y="6223766"/>
                  <a:pt x="1576237" y="6168404"/>
                </a:cubicBezTo>
                <a:lnTo>
                  <a:pt x="1285456" y="5767452"/>
                </a:lnTo>
                <a:cubicBezTo>
                  <a:pt x="1245307" y="5712090"/>
                  <a:pt x="1272964" y="5623547"/>
                  <a:pt x="1347230" y="5569688"/>
                </a:cubicBezTo>
                <a:lnTo>
                  <a:pt x="8732631" y="213609"/>
                </a:lnTo>
                <a:cubicBezTo>
                  <a:pt x="8769764" y="186680"/>
                  <a:pt x="8811519" y="173519"/>
                  <a:pt x="8849009" y="174011"/>
                </a:cubicBezTo>
                <a:close/>
                <a:moveTo>
                  <a:pt x="6252880" y="33008"/>
                </a:moveTo>
                <a:cubicBezTo>
                  <a:pt x="6290369" y="33500"/>
                  <a:pt x="6323594" y="47645"/>
                  <a:pt x="6343670" y="75326"/>
                </a:cubicBezTo>
                <a:lnTo>
                  <a:pt x="6634451" y="476277"/>
                </a:lnTo>
                <a:cubicBezTo>
                  <a:pt x="6674600" y="531639"/>
                  <a:pt x="6646943" y="620181"/>
                  <a:pt x="6572677" y="674042"/>
                </a:cubicBezTo>
                <a:lnTo>
                  <a:pt x="2186951" y="3854679"/>
                </a:lnTo>
                <a:cubicBezTo>
                  <a:pt x="2112686" y="3908540"/>
                  <a:pt x="2019932" y="3907322"/>
                  <a:pt x="1979782" y="3851960"/>
                </a:cubicBezTo>
                <a:lnTo>
                  <a:pt x="1689001" y="3451008"/>
                </a:lnTo>
                <a:cubicBezTo>
                  <a:pt x="1648852" y="3395647"/>
                  <a:pt x="1676510" y="3307106"/>
                  <a:pt x="1750777" y="3253245"/>
                </a:cubicBezTo>
                <a:lnTo>
                  <a:pt x="6136502" y="72606"/>
                </a:lnTo>
                <a:cubicBezTo>
                  <a:pt x="6173635" y="45677"/>
                  <a:pt x="6215389" y="32516"/>
                  <a:pt x="6252880" y="33008"/>
                </a:cubicBezTo>
                <a:close/>
                <a:moveTo>
                  <a:pt x="4903096" y="14"/>
                </a:moveTo>
                <a:cubicBezTo>
                  <a:pt x="4940587" y="507"/>
                  <a:pt x="4973812" y="14652"/>
                  <a:pt x="4993888" y="42332"/>
                </a:cubicBezTo>
                <a:lnTo>
                  <a:pt x="5284667" y="443283"/>
                </a:lnTo>
                <a:cubicBezTo>
                  <a:pt x="5324816" y="498645"/>
                  <a:pt x="5297161" y="587189"/>
                  <a:pt x="5222894" y="641049"/>
                </a:cubicBezTo>
                <a:lnTo>
                  <a:pt x="2616287" y="2531427"/>
                </a:lnTo>
                <a:cubicBezTo>
                  <a:pt x="2542019" y="2585286"/>
                  <a:pt x="2449265" y="2584067"/>
                  <a:pt x="2409116" y="2528706"/>
                </a:cubicBezTo>
                <a:lnTo>
                  <a:pt x="2118337" y="2127755"/>
                </a:lnTo>
                <a:cubicBezTo>
                  <a:pt x="2078186" y="2072393"/>
                  <a:pt x="2105843" y="1983849"/>
                  <a:pt x="2180110" y="1929989"/>
                </a:cubicBezTo>
                <a:lnTo>
                  <a:pt x="4786717" y="39612"/>
                </a:lnTo>
                <a:cubicBezTo>
                  <a:pt x="4823849" y="12681"/>
                  <a:pt x="4865605" y="-478"/>
                  <a:pt x="4903096" y="14"/>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869416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0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00E2DE-0A50-4CE6-9516-08C970C9946B}"/>
              </a:ext>
            </a:extLst>
          </p:cNvPr>
          <p:cNvSpPr>
            <a:spLocks noGrp="1"/>
          </p:cNvSpPr>
          <p:nvPr>
            <p:ph type="pic" sz="quarter" idx="15" hasCustomPrompt="1"/>
          </p:nvPr>
        </p:nvSpPr>
        <p:spPr>
          <a:xfrm>
            <a:off x="0" y="0"/>
            <a:ext cx="10138820" cy="10287000"/>
          </a:xfrm>
          <a:custGeom>
            <a:avLst/>
            <a:gdLst>
              <a:gd name="connsiteX0" fmla="*/ 0 w 10138820"/>
              <a:gd name="connsiteY0" fmla="*/ 8197620 h 10287000"/>
              <a:gd name="connsiteX1" fmla="*/ 2881009 w 10138820"/>
              <a:gd name="connsiteY1" fmla="*/ 10287000 h 10287000"/>
              <a:gd name="connsiteX2" fmla="*/ 764093 w 10138820"/>
              <a:gd name="connsiteY2" fmla="*/ 10287000 h 10287000"/>
              <a:gd name="connsiteX3" fmla="*/ 0 w 10138820"/>
              <a:gd name="connsiteY3" fmla="*/ 9732861 h 10287000"/>
              <a:gd name="connsiteX4" fmla="*/ 0 w 10138820"/>
              <a:gd name="connsiteY4" fmla="*/ 6504918 h 10287000"/>
              <a:gd name="connsiteX5" fmla="*/ 5215045 w 10138820"/>
              <a:gd name="connsiteY5" fmla="*/ 10287000 h 10287000"/>
              <a:gd name="connsiteX6" fmla="*/ 3098131 w 10138820"/>
              <a:gd name="connsiteY6" fmla="*/ 10287000 h 10287000"/>
              <a:gd name="connsiteX7" fmla="*/ 0 w 10138820"/>
              <a:gd name="connsiteY7" fmla="*/ 8040159 h 10287000"/>
              <a:gd name="connsiteX8" fmla="*/ 0 w 10138820"/>
              <a:gd name="connsiteY8" fmla="*/ 4812215 h 10287000"/>
              <a:gd name="connsiteX9" fmla="*/ 5238027 w 10138820"/>
              <a:gd name="connsiteY9" fmla="*/ 8610963 h 10287000"/>
              <a:gd name="connsiteX10" fmla="*/ 5341364 w 10138820"/>
              <a:gd name="connsiteY10" fmla="*/ 8941786 h 10287000"/>
              <a:gd name="connsiteX11" fmla="*/ 4854941 w 10138820"/>
              <a:gd name="connsiteY11" fmla="*/ 9612501 h 10287000"/>
              <a:gd name="connsiteX12" fmla="*/ 4508387 w 10138820"/>
              <a:gd name="connsiteY12" fmla="*/ 9617050 h 10287000"/>
              <a:gd name="connsiteX13" fmla="*/ 0 w 10138820"/>
              <a:gd name="connsiteY13" fmla="*/ 6347457 h 10287000"/>
              <a:gd name="connsiteX14" fmla="*/ 0 w 10138820"/>
              <a:gd name="connsiteY14" fmla="*/ 3119513 h 10287000"/>
              <a:gd name="connsiteX15" fmla="*/ 9503114 w 10138820"/>
              <a:gd name="connsiteY15" fmla="*/ 10011411 h 10287000"/>
              <a:gd name="connsiteX16" fmla="*/ 9636107 w 10138820"/>
              <a:gd name="connsiteY16" fmla="*/ 10264142 h 10287000"/>
              <a:gd name="connsiteX17" fmla="*/ 9627425 w 10138820"/>
              <a:gd name="connsiteY17" fmla="*/ 10287000 h 10287000"/>
              <a:gd name="connsiteX18" fmla="*/ 7766202 w 10138820"/>
              <a:gd name="connsiteY18" fmla="*/ 10287000 h 10287000"/>
              <a:gd name="connsiteX19" fmla="*/ 0 w 10138820"/>
              <a:gd name="connsiteY19" fmla="*/ 4654757 h 10287000"/>
              <a:gd name="connsiteX20" fmla="*/ 0 w 10138820"/>
              <a:gd name="connsiteY20" fmla="*/ 1426814 h 10287000"/>
              <a:gd name="connsiteX21" fmla="*/ 7885160 w 10138820"/>
              <a:gd name="connsiteY21" fmla="*/ 7145328 h 10287000"/>
              <a:gd name="connsiteX22" fmla="*/ 7988498 w 10138820"/>
              <a:gd name="connsiteY22" fmla="*/ 7476150 h 10287000"/>
              <a:gd name="connsiteX23" fmla="*/ 7502076 w 10138820"/>
              <a:gd name="connsiteY23" fmla="*/ 8146866 h 10287000"/>
              <a:gd name="connsiteX24" fmla="*/ 7155521 w 10138820"/>
              <a:gd name="connsiteY24" fmla="*/ 8151416 h 10287000"/>
              <a:gd name="connsiteX25" fmla="*/ 0 w 10138820"/>
              <a:gd name="connsiteY25" fmla="*/ 2962053 h 10287000"/>
              <a:gd name="connsiteX26" fmla="*/ 2917781 w 10138820"/>
              <a:gd name="connsiteY26" fmla="*/ 0 h 10287000"/>
              <a:gd name="connsiteX27" fmla="*/ 5034707 w 10138820"/>
              <a:gd name="connsiteY27" fmla="*/ 0 h 10287000"/>
              <a:gd name="connsiteX28" fmla="*/ 6491911 w 10138820"/>
              <a:gd name="connsiteY28" fmla="*/ 1056803 h 10287000"/>
              <a:gd name="connsiteX29" fmla="*/ 6595246 w 10138820"/>
              <a:gd name="connsiteY29" fmla="*/ 1387628 h 10287000"/>
              <a:gd name="connsiteX30" fmla="*/ 6108827 w 10138820"/>
              <a:gd name="connsiteY30" fmla="*/ 2058344 h 10287000"/>
              <a:gd name="connsiteX31" fmla="*/ 5762269 w 10138820"/>
              <a:gd name="connsiteY31" fmla="*/ 2062895 h 10287000"/>
              <a:gd name="connsiteX32" fmla="*/ 583753 w 10138820"/>
              <a:gd name="connsiteY32" fmla="*/ 0 h 10287000"/>
              <a:gd name="connsiteX33" fmla="*/ 2700665 w 10138820"/>
              <a:gd name="connsiteY33" fmla="*/ 0 h 10287000"/>
              <a:gd name="connsiteX34" fmla="*/ 7210103 w 10138820"/>
              <a:gd name="connsiteY34" fmla="*/ 3270360 h 10287000"/>
              <a:gd name="connsiteX35" fmla="*/ 7313442 w 10138820"/>
              <a:gd name="connsiteY35" fmla="*/ 3601179 h 10287000"/>
              <a:gd name="connsiteX36" fmla="*/ 6827021 w 10138820"/>
              <a:gd name="connsiteY36" fmla="*/ 4271895 h 10287000"/>
              <a:gd name="connsiteX37" fmla="*/ 6480467 w 10138820"/>
              <a:gd name="connsiteY37" fmla="*/ 4276445 h 10287000"/>
              <a:gd name="connsiteX38" fmla="*/ 0 w 10138820"/>
              <a:gd name="connsiteY38" fmla="*/ 0 h 10287000"/>
              <a:gd name="connsiteX39" fmla="*/ 366634 w 10138820"/>
              <a:gd name="connsiteY39" fmla="*/ 0 h 10287000"/>
              <a:gd name="connsiteX40" fmla="*/ 10004666 w 10138820"/>
              <a:gd name="connsiteY40" fmla="*/ 6989747 h 10287000"/>
              <a:gd name="connsiteX41" fmla="*/ 10108004 w 10138820"/>
              <a:gd name="connsiteY41" fmla="*/ 7320567 h 10287000"/>
              <a:gd name="connsiteX42" fmla="*/ 9621584 w 10138820"/>
              <a:gd name="connsiteY42" fmla="*/ 7991285 h 10287000"/>
              <a:gd name="connsiteX43" fmla="*/ 9275027 w 10138820"/>
              <a:gd name="connsiteY43" fmla="*/ 7995834 h 10287000"/>
              <a:gd name="connsiteX44" fmla="*/ 0 w 10138820"/>
              <a:gd name="connsiteY44" fmla="*/ 1269352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8820" h="10287000">
                <a:moveTo>
                  <a:pt x="0" y="8197620"/>
                </a:moveTo>
                <a:lnTo>
                  <a:pt x="2881009" y="10287000"/>
                </a:lnTo>
                <a:lnTo>
                  <a:pt x="764093" y="10287000"/>
                </a:lnTo>
                <a:lnTo>
                  <a:pt x="0" y="9732861"/>
                </a:lnTo>
                <a:close/>
                <a:moveTo>
                  <a:pt x="0" y="6504918"/>
                </a:moveTo>
                <a:lnTo>
                  <a:pt x="5215045" y="10287000"/>
                </a:lnTo>
                <a:lnTo>
                  <a:pt x="3098131" y="10287000"/>
                </a:lnTo>
                <a:lnTo>
                  <a:pt x="0" y="8040159"/>
                </a:lnTo>
                <a:close/>
                <a:moveTo>
                  <a:pt x="0" y="4812215"/>
                </a:moveTo>
                <a:lnTo>
                  <a:pt x="5238027" y="8610963"/>
                </a:lnTo>
                <a:cubicBezTo>
                  <a:pt x="5362259" y="8701062"/>
                  <a:pt x="5408525" y="8849176"/>
                  <a:pt x="5341364" y="8941786"/>
                </a:cubicBezTo>
                <a:lnTo>
                  <a:pt x="4854941" y="9612501"/>
                </a:lnTo>
                <a:cubicBezTo>
                  <a:pt x="4787777" y="9705112"/>
                  <a:pt x="4632621" y="9707150"/>
                  <a:pt x="4508387" y="9617050"/>
                </a:cubicBezTo>
                <a:lnTo>
                  <a:pt x="0" y="6347457"/>
                </a:lnTo>
                <a:close/>
                <a:moveTo>
                  <a:pt x="0" y="3119513"/>
                </a:moveTo>
                <a:lnTo>
                  <a:pt x="9503114" y="10011411"/>
                </a:lnTo>
                <a:cubicBezTo>
                  <a:pt x="9596290" y="10078983"/>
                  <a:pt x="9645606" y="10179190"/>
                  <a:pt x="9636107" y="10264142"/>
                </a:cubicBezTo>
                <a:lnTo>
                  <a:pt x="9627425" y="10287000"/>
                </a:lnTo>
                <a:lnTo>
                  <a:pt x="7766202" y="10287000"/>
                </a:lnTo>
                <a:lnTo>
                  <a:pt x="0" y="4654757"/>
                </a:lnTo>
                <a:close/>
                <a:moveTo>
                  <a:pt x="0" y="1426814"/>
                </a:moveTo>
                <a:lnTo>
                  <a:pt x="7885160" y="7145328"/>
                </a:lnTo>
                <a:cubicBezTo>
                  <a:pt x="8009394" y="7235424"/>
                  <a:pt x="8055659" y="7383540"/>
                  <a:pt x="7988498" y="7476150"/>
                </a:cubicBezTo>
                <a:lnTo>
                  <a:pt x="7502076" y="8146866"/>
                </a:lnTo>
                <a:cubicBezTo>
                  <a:pt x="7434912" y="8239476"/>
                  <a:pt x="7279754" y="8241515"/>
                  <a:pt x="7155521" y="8151416"/>
                </a:cubicBezTo>
                <a:lnTo>
                  <a:pt x="0" y="2962053"/>
                </a:lnTo>
                <a:close/>
                <a:moveTo>
                  <a:pt x="2917781" y="0"/>
                </a:moveTo>
                <a:lnTo>
                  <a:pt x="5034707" y="0"/>
                </a:lnTo>
                <a:lnTo>
                  <a:pt x="6491911" y="1056803"/>
                </a:lnTo>
                <a:cubicBezTo>
                  <a:pt x="6616145" y="1146900"/>
                  <a:pt x="6662410" y="1295018"/>
                  <a:pt x="6595246" y="1387628"/>
                </a:cubicBezTo>
                <a:lnTo>
                  <a:pt x="6108827" y="2058344"/>
                </a:lnTo>
                <a:cubicBezTo>
                  <a:pt x="6041665" y="2150951"/>
                  <a:pt x="5886505" y="2152991"/>
                  <a:pt x="5762269" y="2062895"/>
                </a:cubicBezTo>
                <a:close/>
                <a:moveTo>
                  <a:pt x="583753" y="0"/>
                </a:moveTo>
                <a:lnTo>
                  <a:pt x="2700665" y="0"/>
                </a:lnTo>
                <a:lnTo>
                  <a:pt x="7210103" y="3270360"/>
                </a:lnTo>
                <a:cubicBezTo>
                  <a:pt x="7334338" y="3360458"/>
                  <a:pt x="7380605" y="3508569"/>
                  <a:pt x="7313442" y="3601179"/>
                </a:cubicBezTo>
                <a:lnTo>
                  <a:pt x="6827021" y="4271895"/>
                </a:lnTo>
                <a:cubicBezTo>
                  <a:pt x="6759857" y="4364505"/>
                  <a:pt x="6604697" y="4366544"/>
                  <a:pt x="6480467" y="4276445"/>
                </a:cubicBezTo>
                <a:close/>
                <a:moveTo>
                  <a:pt x="0" y="0"/>
                </a:moveTo>
                <a:lnTo>
                  <a:pt x="366634" y="0"/>
                </a:lnTo>
                <a:lnTo>
                  <a:pt x="10004666" y="6989747"/>
                </a:lnTo>
                <a:cubicBezTo>
                  <a:pt x="10128902" y="7079843"/>
                  <a:pt x="10175165" y="7227957"/>
                  <a:pt x="10108004" y="7320567"/>
                </a:cubicBezTo>
                <a:lnTo>
                  <a:pt x="9621584" y="7991285"/>
                </a:lnTo>
                <a:cubicBezTo>
                  <a:pt x="9554420" y="8083895"/>
                  <a:pt x="9399260" y="8085933"/>
                  <a:pt x="9275027" y="7995834"/>
                </a:cubicBezTo>
                <a:lnTo>
                  <a:pt x="0" y="1269352"/>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10013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4/3*#ppt_w"/>
                                          </p:val>
                                        </p:tav>
                                        <p:tav tm="100000">
                                          <p:val>
                                            <p:strVal val="#ppt_w"/>
                                          </p:val>
                                        </p:tav>
                                      </p:tavLst>
                                    </p:anim>
                                    <p:anim calcmode="lin" valueType="num">
                                      <p:cBhvr>
                                        <p:cTn id="8" dur="10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8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C74E73-8205-404D-8AAD-0B4DF2395F75}"/>
              </a:ext>
            </a:extLst>
          </p:cNvPr>
          <p:cNvSpPr>
            <a:spLocks noGrp="1"/>
          </p:cNvSpPr>
          <p:nvPr>
            <p:ph type="pic" sz="quarter" idx="14" hasCustomPrompt="1"/>
          </p:nvPr>
        </p:nvSpPr>
        <p:spPr>
          <a:xfrm>
            <a:off x="3" y="0"/>
            <a:ext cx="8757575" cy="10287000"/>
          </a:xfrm>
          <a:custGeom>
            <a:avLst/>
            <a:gdLst>
              <a:gd name="connsiteX0" fmla="*/ 7517945 w 8757575"/>
              <a:gd name="connsiteY0" fmla="*/ 2138166 h 10287000"/>
              <a:gd name="connsiteX1" fmla="*/ 7604308 w 8757575"/>
              <a:gd name="connsiteY1" fmla="*/ 2138517 h 10287000"/>
              <a:gd name="connsiteX2" fmla="*/ 7834507 w 8757575"/>
              <a:gd name="connsiteY2" fmla="*/ 2204172 h 10287000"/>
              <a:gd name="connsiteX3" fmla="*/ 8434191 w 8757575"/>
              <a:gd name="connsiteY3" fmla="*/ 2509343 h 10287000"/>
              <a:gd name="connsiteX4" fmla="*/ 8693565 w 8757575"/>
              <a:gd name="connsiteY4" fmla="*/ 3312074 h 10287000"/>
              <a:gd name="connsiteX5" fmla="*/ 5746642 w 8757575"/>
              <a:gd name="connsiteY5" fmla="*/ 9103008 h 10287000"/>
              <a:gd name="connsiteX6" fmla="*/ 4945032 w 8757575"/>
              <a:gd name="connsiteY6" fmla="*/ 9365816 h 10287000"/>
              <a:gd name="connsiteX7" fmla="*/ 4345346 w 8757575"/>
              <a:gd name="connsiteY7" fmla="*/ 9060644 h 10287000"/>
              <a:gd name="connsiteX8" fmla="*/ 4085971 w 8757575"/>
              <a:gd name="connsiteY8" fmla="*/ 8257916 h 10287000"/>
              <a:gd name="connsiteX9" fmla="*/ 7032895 w 8757575"/>
              <a:gd name="connsiteY9" fmla="*/ 2466981 h 10287000"/>
              <a:gd name="connsiteX10" fmla="*/ 7517945 w 8757575"/>
              <a:gd name="connsiteY10" fmla="*/ 2138166 h 10287000"/>
              <a:gd name="connsiteX11" fmla="*/ 4708972 w 8757575"/>
              <a:gd name="connsiteY11" fmla="*/ 0 h 10287000"/>
              <a:gd name="connsiteX12" fmla="*/ 6799697 w 8757575"/>
              <a:gd name="connsiteY12" fmla="*/ 0 h 10287000"/>
              <a:gd name="connsiteX13" fmla="*/ 6710693 w 8757575"/>
              <a:gd name="connsiteY13" fmla="*/ 174902 h 10287000"/>
              <a:gd name="connsiteX14" fmla="*/ 1752694 w 8757575"/>
              <a:gd name="connsiteY14" fmla="*/ 9917751 h 10287000"/>
              <a:gd name="connsiteX15" fmla="*/ 1564788 w 8757575"/>
              <a:gd name="connsiteY15" fmla="*/ 10287000 h 10287000"/>
              <a:gd name="connsiteX16" fmla="*/ 0 w 8757575"/>
              <a:gd name="connsiteY16" fmla="*/ 10287000 h 10287000"/>
              <a:gd name="connsiteX17" fmla="*/ 0 w 8757575"/>
              <a:gd name="connsiteY17" fmla="*/ 9253490 h 10287000"/>
              <a:gd name="connsiteX18" fmla="*/ 46779 w 8757575"/>
              <a:gd name="connsiteY18" fmla="*/ 9161565 h 10287000"/>
              <a:gd name="connsiteX19" fmla="*/ 4453698 w 8757575"/>
              <a:gd name="connsiteY19" fmla="*/ 501633 h 10287000"/>
              <a:gd name="connsiteX20" fmla="*/ 1163064 w 8757575"/>
              <a:gd name="connsiteY20" fmla="*/ 0 h 10287000"/>
              <a:gd name="connsiteX21" fmla="*/ 3237089 w 8757575"/>
              <a:gd name="connsiteY21" fmla="*/ 0 h 10287000"/>
              <a:gd name="connsiteX22" fmla="*/ 0 w 8757575"/>
              <a:gd name="connsiteY22" fmla="*/ 6361130 h 10287000"/>
              <a:gd name="connsiteX23" fmla="*/ 0 w 8757575"/>
              <a:gd name="connsiteY23" fmla="*/ 2285511 h 10287000"/>
              <a:gd name="connsiteX24" fmla="*/ 18350 w 8757575"/>
              <a:gd name="connsiteY24" fmla="*/ 2249454 h 10287000"/>
              <a:gd name="connsiteX25" fmla="*/ 999410 w 8757575"/>
              <a:gd name="connsiteY25" fmla="*/ 321594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57575" h="10287000">
                <a:moveTo>
                  <a:pt x="7517945" y="2138166"/>
                </a:moveTo>
                <a:cubicBezTo>
                  <a:pt x="7546490" y="2136157"/>
                  <a:pt x="7575345" y="2136252"/>
                  <a:pt x="7604308" y="2138517"/>
                </a:cubicBezTo>
                <a:cubicBezTo>
                  <a:pt x="7681543" y="2144558"/>
                  <a:pt x="7759546" y="2166026"/>
                  <a:pt x="7834507" y="2204172"/>
                </a:cubicBezTo>
                <a:cubicBezTo>
                  <a:pt x="8434191" y="2509343"/>
                  <a:pt x="8434191" y="2509343"/>
                  <a:pt x="8434191" y="2509343"/>
                </a:cubicBezTo>
                <a:cubicBezTo>
                  <a:pt x="8710973" y="2650193"/>
                  <a:pt x="8846806" y="3010946"/>
                  <a:pt x="8693565" y="3312074"/>
                </a:cubicBezTo>
                <a:lnTo>
                  <a:pt x="5746642" y="9103008"/>
                </a:lnTo>
                <a:cubicBezTo>
                  <a:pt x="5593400" y="9404139"/>
                  <a:pt x="5221811" y="9506664"/>
                  <a:pt x="4945032" y="9365816"/>
                </a:cubicBezTo>
                <a:cubicBezTo>
                  <a:pt x="4345346" y="9060644"/>
                  <a:pt x="4345346" y="9060644"/>
                  <a:pt x="4345346" y="9060644"/>
                </a:cubicBezTo>
                <a:cubicBezTo>
                  <a:pt x="4045501" y="8908058"/>
                  <a:pt x="3932729" y="8559048"/>
                  <a:pt x="4085971" y="8257916"/>
                </a:cubicBezTo>
                <a:cubicBezTo>
                  <a:pt x="7032895" y="2466981"/>
                  <a:pt x="7032895" y="2466981"/>
                  <a:pt x="7032895" y="2466981"/>
                </a:cubicBezTo>
                <a:cubicBezTo>
                  <a:pt x="7133459" y="2269367"/>
                  <a:pt x="7318126" y="2152226"/>
                  <a:pt x="7517945" y="2138166"/>
                </a:cubicBezTo>
                <a:close/>
                <a:moveTo>
                  <a:pt x="4708972" y="0"/>
                </a:moveTo>
                <a:lnTo>
                  <a:pt x="6799697" y="0"/>
                </a:lnTo>
                <a:lnTo>
                  <a:pt x="6710693" y="174902"/>
                </a:lnTo>
                <a:cubicBezTo>
                  <a:pt x="5604472" y="2348712"/>
                  <a:pt x="4020563" y="5461215"/>
                  <a:pt x="1752694" y="9917751"/>
                </a:cubicBezTo>
                <a:lnTo>
                  <a:pt x="1564788" y="10287000"/>
                </a:lnTo>
                <a:lnTo>
                  <a:pt x="0" y="10287000"/>
                </a:lnTo>
                <a:lnTo>
                  <a:pt x="0" y="9253490"/>
                </a:lnTo>
                <a:lnTo>
                  <a:pt x="46779" y="9161565"/>
                </a:lnTo>
                <a:cubicBezTo>
                  <a:pt x="995436" y="7297382"/>
                  <a:pt x="2393458" y="4550164"/>
                  <a:pt x="4453698" y="501633"/>
                </a:cubicBezTo>
                <a:close/>
                <a:moveTo>
                  <a:pt x="1163064" y="0"/>
                </a:moveTo>
                <a:lnTo>
                  <a:pt x="3237089" y="0"/>
                </a:lnTo>
                <a:lnTo>
                  <a:pt x="0" y="6361130"/>
                </a:lnTo>
                <a:lnTo>
                  <a:pt x="0" y="2285511"/>
                </a:lnTo>
                <a:lnTo>
                  <a:pt x="18350" y="2249454"/>
                </a:lnTo>
                <a:cubicBezTo>
                  <a:pt x="386180" y="1526640"/>
                  <a:pt x="711567" y="887228"/>
                  <a:pt x="999410" y="321594"/>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7" name="AutoShape 3"/>
          <p:cNvSpPr>
            <a:spLocks noChangeAspect="1" noChangeArrowheads="1" noTextEdit="1"/>
          </p:cNvSpPr>
          <p:nvPr/>
        </p:nvSpPr>
        <p:spPr bwMode="auto">
          <a:xfrm>
            <a:off x="11050270" y="1974196"/>
            <a:ext cx="5331461"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Tree>
    <p:extLst>
      <p:ext uri="{BB962C8B-B14F-4D97-AF65-F5344CB8AC3E}">
        <p14:creationId xmlns:p14="http://schemas.microsoft.com/office/powerpoint/2010/main" val="296549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4/3*#ppt_w"/>
                                          </p:val>
                                        </p:tav>
                                        <p:tav tm="100000">
                                          <p:val>
                                            <p:strVal val="#ppt_w"/>
                                          </p:val>
                                        </p:tav>
                                      </p:tavLst>
                                    </p:anim>
                                    <p:anim calcmode="lin" valueType="num">
                                      <p:cBhvr>
                                        <p:cTn id="8" dur="10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4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CF28F2-80DD-4124-9A9F-805FB283D9D2}"/>
              </a:ext>
            </a:extLst>
          </p:cNvPr>
          <p:cNvSpPr>
            <a:spLocks noGrp="1"/>
          </p:cNvSpPr>
          <p:nvPr>
            <p:ph type="pic" sz="quarter" idx="14" hasCustomPrompt="1"/>
          </p:nvPr>
        </p:nvSpPr>
        <p:spPr>
          <a:xfrm>
            <a:off x="9529200" y="0"/>
            <a:ext cx="8758801" cy="10287000"/>
          </a:xfrm>
          <a:custGeom>
            <a:avLst/>
            <a:gdLst>
              <a:gd name="connsiteX0" fmla="*/ 1239806 w 8758801"/>
              <a:gd name="connsiteY0" fmla="*/ 2138166 h 10287000"/>
              <a:gd name="connsiteX1" fmla="*/ 1724923 w 8758801"/>
              <a:gd name="connsiteY1" fmla="*/ 2466981 h 10287000"/>
              <a:gd name="connsiteX2" fmla="*/ 4672259 w 8758801"/>
              <a:gd name="connsiteY2" fmla="*/ 8257916 h 10287000"/>
              <a:gd name="connsiteX3" fmla="*/ 4412847 w 8758801"/>
              <a:gd name="connsiteY3" fmla="*/ 9060644 h 10287000"/>
              <a:gd name="connsiteX4" fmla="*/ 3813079 w 8758801"/>
              <a:gd name="connsiteY4" fmla="*/ 9365816 h 10287000"/>
              <a:gd name="connsiteX5" fmla="*/ 3011356 w 8758801"/>
              <a:gd name="connsiteY5" fmla="*/ 9103008 h 10287000"/>
              <a:gd name="connsiteX6" fmla="*/ 64019 w 8758801"/>
              <a:gd name="connsiteY6" fmla="*/ 3312074 h 10287000"/>
              <a:gd name="connsiteX7" fmla="*/ 323430 w 8758801"/>
              <a:gd name="connsiteY7" fmla="*/ 2509343 h 10287000"/>
              <a:gd name="connsiteX8" fmla="*/ 923199 w 8758801"/>
              <a:gd name="connsiteY8" fmla="*/ 2204172 h 10287000"/>
              <a:gd name="connsiteX9" fmla="*/ 1153430 w 8758801"/>
              <a:gd name="connsiteY9" fmla="*/ 2138517 h 10287000"/>
              <a:gd name="connsiteX10" fmla="*/ 1239806 w 8758801"/>
              <a:gd name="connsiteY10" fmla="*/ 2138166 h 10287000"/>
              <a:gd name="connsiteX11" fmla="*/ 5521259 w 8758801"/>
              <a:gd name="connsiteY11" fmla="*/ 0 h 10287000"/>
              <a:gd name="connsiteX12" fmla="*/ 7595575 w 8758801"/>
              <a:gd name="connsiteY12" fmla="*/ 0 h 10287000"/>
              <a:gd name="connsiteX13" fmla="*/ 7759251 w 8758801"/>
              <a:gd name="connsiteY13" fmla="*/ 321594 h 10287000"/>
              <a:gd name="connsiteX14" fmla="*/ 8740449 w 8758801"/>
              <a:gd name="connsiteY14" fmla="*/ 2249454 h 10287000"/>
              <a:gd name="connsiteX15" fmla="*/ 8758801 w 8758801"/>
              <a:gd name="connsiteY15" fmla="*/ 2285511 h 10287000"/>
              <a:gd name="connsiteX16" fmla="*/ 8758801 w 8758801"/>
              <a:gd name="connsiteY16" fmla="*/ 6361130 h 10287000"/>
              <a:gd name="connsiteX17" fmla="*/ 1958153 w 8758801"/>
              <a:gd name="connsiteY17" fmla="*/ 0 h 10287000"/>
              <a:gd name="connsiteX18" fmla="*/ 4049171 w 8758801"/>
              <a:gd name="connsiteY18" fmla="*/ 0 h 10287000"/>
              <a:gd name="connsiteX19" fmla="*/ 4304481 w 8758801"/>
              <a:gd name="connsiteY19" fmla="*/ 501633 h 10287000"/>
              <a:gd name="connsiteX20" fmla="*/ 8712015 w 8758801"/>
              <a:gd name="connsiteY20" fmla="*/ 9161565 h 10287000"/>
              <a:gd name="connsiteX21" fmla="*/ 8758801 w 8758801"/>
              <a:gd name="connsiteY21" fmla="*/ 9253490 h 10287000"/>
              <a:gd name="connsiteX22" fmla="*/ 8758801 w 8758801"/>
              <a:gd name="connsiteY22" fmla="*/ 10287000 h 10287000"/>
              <a:gd name="connsiteX23" fmla="*/ 7193794 w 8758801"/>
              <a:gd name="connsiteY23" fmla="*/ 10287000 h 10287000"/>
              <a:gd name="connsiteX24" fmla="*/ 7005863 w 8758801"/>
              <a:gd name="connsiteY24" fmla="*/ 9917751 h 10287000"/>
              <a:gd name="connsiteX25" fmla="*/ 2047169 w 8758801"/>
              <a:gd name="connsiteY25" fmla="*/ 174902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58801" h="10287000">
                <a:moveTo>
                  <a:pt x="1239806" y="2138166"/>
                </a:moveTo>
                <a:cubicBezTo>
                  <a:pt x="1439652" y="2152226"/>
                  <a:pt x="1624346" y="2269367"/>
                  <a:pt x="1724923" y="2466981"/>
                </a:cubicBezTo>
                <a:cubicBezTo>
                  <a:pt x="1724923" y="2466981"/>
                  <a:pt x="1724923" y="2466981"/>
                  <a:pt x="4672259" y="8257916"/>
                </a:cubicBezTo>
                <a:cubicBezTo>
                  <a:pt x="4825522" y="8559048"/>
                  <a:pt x="4712735" y="8908058"/>
                  <a:pt x="4412847" y="9060644"/>
                </a:cubicBezTo>
                <a:cubicBezTo>
                  <a:pt x="4412847" y="9060644"/>
                  <a:pt x="4412847" y="9060644"/>
                  <a:pt x="3813079" y="9365816"/>
                </a:cubicBezTo>
                <a:cubicBezTo>
                  <a:pt x="3536260" y="9506664"/>
                  <a:pt x="3164619" y="9404139"/>
                  <a:pt x="3011356" y="9103008"/>
                </a:cubicBezTo>
                <a:lnTo>
                  <a:pt x="64019" y="3312074"/>
                </a:lnTo>
                <a:cubicBezTo>
                  <a:pt x="-89242" y="3010946"/>
                  <a:pt x="46610" y="2650193"/>
                  <a:pt x="323430" y="2509343"/>
                </a:cubicBezTo>
                <a:cubicBezTo>
                  <a:pt x="323430" y="2509343"/>
                  <a:pt x="323430" y="2509343"/>
                  <a:pt x="923199" y="2204172"/>
                </a:cubicBezTo>
                <a:cubicBezTo>
                  <a:pt x="998170" y="2166026"/>
                  <a:pt x="1076184" y="2144558"/>
                  <a:pt x="1153430" y="2138517"/>
                </a:cubicBezTo>
                <a:cubicBezTo>
                  <a:pt x="1182397" y="2136252"/>
                  <a:pt x="1211256" y="2136157"/>
                  <a:pt x="1239806" y="2138166"/>
                </a:cubicBezTo>
                <a:close/>
                <a:moveTo>
                  <a:pt x="5521259" y="0"/>
                </a:moveTo>
                <a:lnTo>
                  <a:pt x="7595575" y="0"/>
                </a:lnTo>
                <a:lnTo>
                  <a:pt x="7759251" y="321594"/>
                </a:lnTo>
                <a:cubicBezTo>
                  <a:pt x="8047135" y="887228"/>
                  <a:pt x="8372567" y="1526640"/>
                  <a:pt x="8740449" y="2249454"/>
                </a:cubicBezTo>
                <a:lnTo>
                  <a:pt x="8758801" y="2285511"/>
                </a:lnTo>
                <a:lnTo>
                  <a:pt x="8758801" y="6361130"/>
                </a:lnTo>
                <a:close/>
                <a:moveTo>
                  <a:pt x="1958153" y="0"/>
                </a:moveTo>
                <a:lnTo>
                  <a:pt x="4049171" y="0"/>
                </a:lnTo>
                <a:lnTo>
                  <a:pt x="4304481" y="501633"/>
                </a:lnTo>
                <a:cubicBezTo>
                  <a:pt x="6365009" y="4550164"/>
                  <a:pt x="7763225" y="7297382"/>
                  <a:pt x="8712015" y="9161565"/>
                </a:cubicBezTo>
                <a:lnTo>
                  <a:pt x="8758801" y="9253490"/>
                </a:lnTo>
                <a:lnTo>
                  <a:pt x="8758801" y="10287000"/>
                </a:lnTo>
                <a:lnTo>
                  <a:pt x="7193794" y="10287000"/>
                </a:lnTo>
                <a:lnTo>
                  <a:pt x="7005863" y="9917751"/>
                </a:lnTo>
                <a:cubicBezTo>
                  <a:pt x="4737676" y="5461215"/>
                  <a:pt x="3153545" y="2348712"/>
                  <a:pt x="2047169" y="174902"/>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
        <p:nvSpPr>
          <p:cNvPr id="7" name="AutoShape 3"/>
          <p:cNvSpPr>
            <a:spLocks noChangeAspect="1" noChangeArrowheads="1" noTextEdit="1"/>
          </p:cNvSpPr>
          <p:nvPr/>
        </p:nvSpPr>
        <p:spPr bwMode="auto">
          <a:xfrm>
            <a:off x="11050270" y="1974196"/>
            <a:ext cx="5331461"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nvGrpSpPr>
          <p:cNvPr id="8" name="Group 7">
            <a:extLst>
              <a:ext uri="{FF2B5EF4-FFF2-40B4-BE49-F238E27FC236}">
                <a16:creationId xmlns:a16="http://schemas.microsoft.com/office/drawing/2014/main" id="{A289612A-DBE7-4878-8E38-351038702E91}"/>
              </a:ext>
            </a:extLst>
          </p:cNvPr>
          <p:cNvGrpSpPr/>
          <p:nvPr userDrawn="1"/>
        </p:nvGrpSpPr>
        <p:grpSpPr>
          <a:xfrm>
            <a:off x="361342" y="312819"/>
            <a:ext cx="219684" cy="596052"/>
            <a:chOff x="8496301" y="5916887"/>
            <a:chExt cx="1312069" cy="3559968"/>
          </a:xfrm>
        </p:grpSpPr>
        <p:sp>
          <p:nvSpPr>
            <p:cNvPr id="9" name="Freeform 6">
              <a:extLst>
                <a:ext uri="{FF2B5EF4-FFF2-40B4-BE49-F238E27FC236}">
                  <a16:creationId xmlns:a16="http://schemas.microsoft.com/office/drawing/2014/main" id="{1C766B5A-DD07-4558-A3DA-CE4DBCD45F31}"/>
                </a:ext>
              </a:extLst>
            </p:cNvPr>
            <p:cNvSpPr>
              <a:spLocks/>
            </p:cNvSpPr>
            <p:nvPr/>
          </p:nvSpPr>
          <p:spPr bwMode="auto">
            <a:xfrm>
              <a:off x="9005889" y="5916887"/>
              <a:ext cx="297654" cy="3559968"/>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 name="Freeform 10">
              <a:extLst>
                <a:ext uri="{FF2B5EF4-FFF2-40B4-BE49-F238E27FC236}">
                  <a16:creationId xmlns:a16="http://schemas.microsoft.com/office/drawing/2014/main" id="{2742FC06-FA23-497A-8571-66A92DEE53CB}"/>
                </a:ext>
              </a:extLst>
            </p:cNvPr>
            <p:cNvSpPr>
              <a:spLocks/>
            </p:cNvSpPr>
            <p:nvPr/>
          </p:nvSpPr>
          <p:spPr bwMode="auto">
            <a:xfrm>
              <a:off x="9513095" y="6476481"/>
              <a:ext cx="295275" cy="2283618"/>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 name="Freeform 11">
              <a:extLst>
                <a:ext uri="{FF2B5EF4-FFF2-40B4-BE49-F238E27FC236}">
                  <a16:creationId xmlns:a16="http://schemas.microsoft.com/office/drawing/2014/main" id="{30617BC8-33CC-48FC-B394-F923490D200F}"/>
                </a:ext>
              </a:extLst>
            </p:cNvPr>
            <p:cNvSpPr>
              <a:spLocks/>
            </p:cNvSpPr>
            <p:nvPr/>
          </p:nvSpPr>
          <p:spPr bwMode="auto">
            <a:xfrm>
              <a:off x="8496301" y="7121799"/>
              <a:ext cx="297656" cy="1228725"/>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spTree>
    <p:extLst>
      <p:ext uri="{BB962C8B-B14F-4D97-AF65-F5344CB8AC3E}">
        <p14:creationId xmlns:p14="http://schemas.microsoft.com/office/powerpoint/2010/main" val="2772511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4/3*#ppt_w"/>
                                          </p:val>
                                        </p:tav>
                                        <p:tav tm="100000">
                                          <p:val>
                                            <p:strVal val="#ppt_w"/>
                                          </p:val>
                                        </p:tav>
                                      </p:tavLst>
                                    </p:anim>
                                    <p:anim calcmode="lin" valueType="num">
                                      <p:cBhvr>
                                        <p:cTn id="8" dur="10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lank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2E5C1D-9597-46C9-9EE5-19B1A21BFF83}"/>
              </a:ext>
            </a:extLst>
          </p:cNvPr>
          <p:cNvSpPr>
            <a:spLocks noGrp="1"/>
          </p:cNvSpPr>
          <p:nvPr>
            <p:ph type="pic" sz="quarter" idx="14" hasCustomPrompt="1"/>
          </p:nvPr>
        </p:nvSpPr>
        <p:spPr>
          <a:xfrm>
            <a:off x="0" y="5930292"/>
            <a:ext cx="18288000" cy="4356708"/>
          </a:xfrm>
          <a:custGeom>
            <a:avLst/>
            <a:gdLst>
              <a:gd name="connsiteX0" fmla="*/ 0 w 18288000"/>
              <a:gd name="connsiteY0" fmla="*/ 0 h 4356708"/>
              <a:gd name="connsiteX1" fmla="*/ 18288000 w 18288000"/>
              <a:gd name="connsiteY1" fmla="*/ 0 h 4356708"/>
              <a:gd name="connsiteX2" fmla="*/ 18288000 w 18288000"/>
              <a:gd name="connsiteY2" fmla="*/ 4356708 h 4356708"/>
              <a:gd name="connsiteX3" fmla="*/ 0 w 18288000"/>
              <a:gd name="connsiteY3" fmla="*/ 4356708 h 4356708"/>
            </a:gdLst>
            <a:ahLst/>
            <a:cxnLst>
              <a:cxn ang="0">
                <a:pos x="connsiteX0" y="connsiteY0"/>
              </a:cxn>
              <a:cxn ang="0">
                <a:pos x="connsiteX1" y="connsiteY1"/>
              </a:cxn>
              <a:cxn ang="0">
                <a:pos x="connsiteX2" y="connsiteY2"/>
              </a:cxn>
              <a:cxn ang="0">
                <a:pos x="connsiteX3" y="connsiteY3"/>
              </a:cxn>
            </a:cxnLst>
            <a:rect l="l" t="t" r="r" b="b"/>
            <a:pathLst>
              <a:path w="18288000" h="4356708">
                <a:moveTo>
                  <a:pt x="0" y="0"/>
                </a:moveTo>
                <a:lnTo>
                  <a:pt x="18288000" y="0"/>
                </a:lnTo>
                <a:lnTo>
                  <a:pt x="18288000" y="4356708"/>
                </a:lnTo>
                <a:lnTo>
                  <a:pt x="0" y="4356708"/>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903523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00" fill="hold"/>
                                        <p:tgtEl>
                                          <p:spTgt spid="6"/>
                                        </p:tgtEl>
                                        <p:attrNameLst>
                                          <p:attrName>ppt_x</p:attrName>
                                        </p:attrNameLst>
                                      </p:cBhvr>
                                      <p:tavLst>
                                        <p:tav tm="0">
                                          <p:val>
                                            <p:strVal val="#ppt_x"/>
                                          </p:val>
                                        </p:tav>
                                        <p:tav tm="100000">
                                          <p:val>
                                            <p:strVal val="#ppt_x"/>
                                          </p:val>
                                        </p:tav>
                                      </p:tavLst>
                                    </p:anim>
                                    <p:anim calcmode="lin" valueType="num">
                                      <p:cBhvr additive="base">
                                        <p:cTn id="8" dur="8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94E116-6212-4768-8638-FCCEFBD0B8E3}"/>
              </a:ext>
            </a:extLst>
          </p:cNvPr>
          <p:cNvSpPr>
            <a:spLocks noGrp="1"/>
          </p:cNvSpPr>
          <p:nvPr>
            <p:ph type="pic" sz="quarter" idx="14" hasCustomPrompt="1"/>
          </p:nvPr>
        </p:nvSpPr>
        <p:spPr>
          <a:xfrm>
            <a:off x="6969600" y="0"/>
            <a:ext cx="11318400" cy="10287000"/>
          </a:xfrm>
          <a:custGeom>
            <a:avLst/>
            <a:gdLst>
              <a:gd name="connsiteX0" fmla="*/ 11318400 w 11318400"/>
              <a:gd name="connsiteY0" fmla="*/ 8071928 h 10287000"/>
              <a:gd name="connsiteX1" fmla="*/ 11318400 w 11318400"/>
              <a:gd name="connsiteY1" fmla="*/ 9175636 h 10287000"/>
              <a:gd name="connsiteX2" fmla="*/ 11170880 w 11318400"/>
              <a:gd name="connsiteY2" fmla="*/ 9402752 h 10287000"/>
              <a:gd name="connsiteX3" fmla="*/ 10749434 w 11318400"/>
              <a:gd name="connsiteY3" fmla="*/ 10051594 h 10287000"/>
              <a:gd name="connsiteX4" fmla="*/ 10596530 w 11318400"/>
              <a:gd name="connsiteY4" fmla="*/ 10287000 h 10287000"/>
              <a:gd name="connsiteX5" fmla="*/ 9879630 w 11318400"/>
              <a:gd name="connsiteY5" fmla="*/ 10287000 h 10287000"/>
              <a:gd name="connsiteX6" fmla="*/ 10075596 w 11318400"/>
              <a:gd name="connsiteY6" fmla="*/ 9985299 h 10287000"/>
              <a:gd name="connsiteX7" fmla="*/ 11192120 w 11318400"/>
              <a:gd name="connsiteY7" fmla="*/ 8266341 h 10287000"/>
              <a:gd name="connsiteX8" fmla="*/ 2186820 w 11318400"/>
              <a:gd name="connsiteY8" fmla="*/ 7102008 h 10287000"/>
              <a:gd name="connsiteX9" fmla="*/ 2247820 w 11318400"/>
              <a:gd name="connsiteY9" fmla="*/ 7126607 h 10287000"/>
              <a:gd name="connsiteX10" fmla="*/ 2402894 w 11318400"/>
              <a:gd name="connsiteY10" fmla="*/ 7227291 h 10287000"/>
              <a:gd name="connsiteX11" fmla="*/ 2450770 w 11318400"/>
              <a:gd name="connsiteY11" fmla="*/ 7453856 h 10287000"/>
              <a:gd name="connsiteX12" fmla="*/ 646686 w 11318400"/>
              <a:gd name="connsiteY12" fmla="*/ 10231348 h 10287000"/>
              <a:gd name="connsiteX13" fmla="*/ 610540 w 11318400"/>
              <a:gd name="connsiteY13" fmla="*/ 10287000 h 10287000"/>
              <a:gd name="connsiteX14" fmla="*/ 0 w 11318400"/>
              <a:gd name="connsiteY14" fmla="*/ 10287000 h 10287000"/>
              <a:gd name="connsiteX15" fmla="*/ 72821 w 11318400"/>
              <a:gd name="connsiteY15" fmla="*/ 10174887 h 10287000"/>
              <a:gd name="connsiteX16" fmla="*/ 2021330 w 11318400"/>
              <a:gd name="connsiteY16" fmla="*/ 7175030 h 10287000"/>
              <a:gd name="connsiteX17" fmla="*/ 2124426 w 11318400"/>
              <a:gd name="connsiteY17" fmla="*/ 7102803 h 10287000"/>
              <a:gd name="connsiteX18" fmla="*/ 2186820 w 11318400"/>
              <a:gd name="connsiteY18" fmla="*/ 7102008 h 10287000"/>
              <a:gd name="connsiteX19" fmla="*/ 11318400 w 11318400"/>
              <a:gd name="connsiteY19" fmla="*/ 4020806 h 10287000"/>
              <a:gd name="connsiteX20" fmla="*/ 11318400 w 11318400"/>
              <a:gd name="connsiteY20" fmla="*/ 6567104 h 10287000"/>
              <a:gd name="connsiteX21" fmla="*/ 11125432 w 11318400"/>
              <a:gd name="connsiteY21" fmla="*/ 6864189 h 10287000"/>
              <a:gd name="connsiteX22" fmla="*/ 8968558 w 11318400"/>
              <a:gd name="connsiteY22" fmla="*/ 10184824 h 10287000"/>
              <a:gd name="connsiteX23" fmla="*/ 8902192 w 11318400"/>
              <a:gd name="connsiteY23" fmla="*/ 10287000 h 10287000"/>
              <a:gd name="connsiteX24" fmla="*/ 7248279 w 11318400"/>
              <a:gd name="connsiteY24" fmla="*/ 10287000 h 10287000"/>
              <a:gd name="connsiteX25" fmla="*/ 7407858 w 11318400"/>
              <a:gd name="connsiteY25" fmla="*/ 10041321 h 10287000"/>
              <a:gd name="connsiteX26" fmla="*/ 11139680 w 11318400"/>
              <a:gd name="connsiteY26" fmla="*/ 4295957 h 10287000"/>
              <a:gd name="connsiteX27" fmla="*/ 10120184 w 11318400"/>
              <a:gd name="connsiteY27" fmla="*/ 2606577 h 10287000"/>
              <a:gd name="connsiteX28" fmla="*/ 10319848 w 11318400"/>
              <a:gd name="connsiteY28" fmla="*/ 2665535 h 10287000"/>
              <a:gd name="connsiteX29" fmla="*/ 10654856 w 11318400"/>
              <a:gd name="connsiteY29" fmla="*/ 2883050 h 10287000"/>
              <a:gd name="connsiteX30" fmla="*/ 10758278 w 11318400"/>
              <a:gd name="connsiteY30" fmla="*/ 3372494 h 10287000"/>
              <a:gd name="connsiteX31" fmla="*/ 6409410 w 11318400"/>
              <a:gd name="connsiteY31" fmla="*/ 10067847 h 10287000"/>
              <a:gd name="connsiteX32" fmla="*/ 6267063 w 11318400"/>
              <a:gd name="connsiteY32" fmla="*/ 10287000 h 10287000"/>
              <a:gd name="connsiteX33" fmla="*/ 4948098 w 11318400"/>
              <a:gd name="connsiteY33" fmla="*/ 10287000 h 10287000"/>
              <a:gd name="connsiteX34" fmla="*/ 4957623 w 11318400"/>
              <a:gd name="connsiteY34" fmla="*/ 10272334 h 10287000"/>
              <a:gd name="connsiteX35" fmla="*/ 9830576 w 11318400"/>
              <a:gd name="connsiteY35" fmla="*/ 2770148 h 10287000"/>
              <a:gd name="connsiteX36" fmla="*/ 10053290 w 11318400"/>
              <a:gd name="connsiteY36" fmla="*/ 2614101 h 10287000"/>
              <a:gd name="connsiteX37" fmla="*/ 10120184 w 11318400"/>
              <a:gd name="connsiteY37" fmla="*/ 2606577 h 10287000"/>
              <a:gd name="connsiteX38" fmla="*/ 8118900 w 11318400"/>
              <a:gd name="connsiteY38" fmla="*/ 0 h 10287000"/>
              <a:gd name="connsiteX39" fmla="*/ 10769794 w 11318400"/>
              <a:gd name="connsiteY39" fmla="*/ 0 h 10287000"/>
              <a:gd name="connsiteX40" fmla="*/ 10547378 w 11318400"/>
              <a:gd name="connsiteY40" fmla="*/ 342423 h 10287000"/>
              <a:gd name="connsiteX41" fmla="*/ 4102035 w 11318400"/>
              <a:gd name="connsiteY41" fmla="*/ 10265414 h 10287000"/>
              <a:gd name="connsiteX42" fmla="*/ 4088014 w 11318400"/>
              <a:gd name="connsiteY42" fmla="*/ 10287000 h 10287000"/>
              <a:gd name="connsiteX43" fmla="*/ 1437118 w 11318400"/>
              <a:gd name="connsiteY43" fmla="*/ 10287000 h 10287000"/>
              <a:gd name="connsiteX44" fmla="*/ 1519125 w 11318400"/>
              <a:gd name="connsiteY44" fmla="*/ 10160748 h 10287000"/>
              <a:gd name="connsiteX45" fmla="*/ 7974290 w 11318400"/>
              <a:gd name="connsiteY45" fmla="*/ 22263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18400" h="10287000">
                <a:moveTo>
                  <a:pt x="11318400" y="8071928"/>
                </a:moveTo>
                <a:lnTo>
                  <a:pt x="11318400" y="9175636"/>
                </a:lnTo>
                <a:lnTo>
                  <a:pt x="11170880" y="9402752"/>
                </a:lnTo>
                <a:cubicBezTo>
                  <a:pt x="11019244" y="9636204"/>
                  <a:pt x="10879050" y="9852042"/>
                  <a:pt x="10749434" y="10051594"/>
                </a:cubicBezTo>
                <a:lnTo>
                  <a:pt x="10596530" y="10287000"/>
                </a:lnTo>
                <a:lnTo>
                  <a:pt x="9879630" y="10287000"/>
                </a:lnTo>
                <a:lnTo>
                  <a:pt x="10075596" y="9985299"/>
                </a:lnTo>
                <a:cubicBezTo>
                  <a:pt x="10533188" y="9280808"/>
                  <a:pt x="10899262" y="8717216"/>
                  <a:pt x="11192120" y="8266341"/>
                </a:cubicBezTo>
                <a:close/>
                <a:moveTo>
                  <a:pt x="2186820" y="7102008"/>
                </a:moveTo>
                <a:cubicBezTo>
                  <a:pt x="2207745" y="7105899"/>
                  <a:pt x="2228439" y="7114022"/>
                  <a:pt x="2247820" y="7126607"/>
                </a:cubicBezTo>
                <a:lnTo>
                  <a:pt x="2402894" y="7227291"/>
                </a:lnTo>
                <a:cubicBezTo>
                  <a:pt x="2480432" y="7277636"/>
                  <a:pt x="2501246" y="7376147"/>
                  <a:pt x="2450770" y="7453856"/>
                </a:cubicBezTo>
                <a:cubicBezTo>
                  <a:pt x="1673908" y="8649870"/>
                  <a:pt x="1088232" y="9551559"/>
                  <a:pt x="646686" y="10231348"/>
                </a:cubicBezTo>
                <a:lnTo>
                  <a:pt x="610540" y="10287000"/>
                </a:lnTo>
                <a:lnTo>
                  <a:pt x="0" y="10287000"/>
                </a:lnTo>
                <a:lnTo>
                  <a:pt x="72821" y="10174887"/>
                </a:lnTo>
                <a:cubicBezTo>
                  <a:pt x="2021330" y="7175030"/>
                  <a:pt x="2021330" y="7175030"/>
                  <a:pt x="2021330" y="7175030"/>
                </a:cubicBezTo>
                <a:cubicBezTo>
                  <a:pt x="2046570" y="7136171"/>
                  <a:pt x="2083808" y="7111485"/>
                  <a:pt x="2124426" y="7102803"/>
                </a:cubicBezTo>
                <a:cubicBezTo>
                  <a:pt x="2144738" y="7098459"/>
                  <a:pt x="2165894" y="7098117"/>
                  <a:pt x="2186820" y="7102008"/>
                </a:cubicBezTo>
                <a:close/>
                <a:moveTo>
                  <a:pt x="11318400" y="4020806"/>
                </a:moveTo>
                <a:lnTo>
                  <a:pt x="11318400" y="6567104"/>
                </a:lnTo>
                <a:lnTo>
                  <a:pt x="11125432" y="6864189"/>
                </a:lnTo>
                <a:cubicBezTo>
                  <a:pt x="10267592" y="8184887"/>
                  <a:pt x="9557066" y="9278782"/>
                  <a:pt x="8968558" y="10184824"/>
                </a:cubicBezTo>
                <a:lnTo>
                  <a:pt x="8902192" y="10287000"/>
                </a:lnTo>
                <a:lnTo>
                  <a:pt x="7248279" y="10287000"/>
                </a:lnTo>
                <a:lnTo>
                  <a:pt x="7407858" y="10041321"/>
                </a:lnTo>
                <a:cubicBezTo>
                  <a:pt x="9056704" y="7502820"/>
                  <a:pt x="10260626" y="5649312"/>
                  <a:pt x="11139680" y="4295957"/>
                </a:cubicBezTo>
                <a:close/>
                <a:moveTo>
                  <a:pt x="10120184" y="2606577"/>
                </a:moveTo>
                <a:cubicBezTo>
                  <a:pt x="10187864" y="2605661"/>
                  <a:pt x="10257038" y="2624753"/>
                  <a:pt x="10319848" y="2665535"/>
                </a:cubicBezTo>
                <a:lnTo>
                  <a:pt x="10654856" y="2883050"/>
                </a:lnTo>
                <a:cubicBezTo>
                  <a:pt x="10822364" y="2991809"/>
                  <a:pt x="10867324" y="3204611"/>
                  <a:pt x="10758278" y="3372494"/>
                </a:cubicBezTo>
                <a:cubicBezTo>
                  <a:pt x="8800300" y="6386915"/>
                  <a:pt x="7404474" y="8535874"/>
                  <a:pt x="6409410" y="10067847"/>
                </a:cubicBezTo>
                <a:lnTo>
                  <a:pt x="6267063" y="10287000"/>
                </a:lnTo>
                <a:lnTo>
                  <a:pt x="4948098" y="10287000"/>
                </a:lnTo>
                <a:lnTo>
                  <a:pt x="4957623" y="10272334"/>
                </a:lnTo>
                <a:cubicBezTo>
                  <a:pt x="9830576" y="2770148"/>
                  <a:pt x="9830576" y="2770148"/>
                  <a:pt x="9830576" y="2770148"/>
                </a:cubicBezTo>
                <a:cubicBezTo>
                  <a:pt x="9885098" y="2686209"/>
                  <a:pt x="9965534" y="2632868"/>
                  <a:pt x="10053290" y="2614101"/>
                </a:cubicBezTo>
                <a:cubicBezTo>
                  <a:pt x="10075228" y="2609411"/>
                  <a:pt x="10097622" y="2606882"/>
                  <a:pt x="10120184" y="2606577"/>
                </a:cubicBezTo>
                <a:close/>
                <a:moveTo>
                  <a:pt x="8118900" y="0"/>
                </a:moveTo>
                <a:lnTo>
                  <a:pt x="10769794" y="0"/>
                </a:lnTo>
                <a:lnTo>
                  <a:pt x="10547378" y="342423"/>
                </a:lnTo>
                <a:cubicBezTo>
                  <a:pt x="7705032" y="4718385"/>
                  <a:pt x="5624679" y="7921214"/>
                  <a:pt x="4102035" y="10265414"/>
                </a:cubicBezTo>
                <a:lnTo>
                  <a:pt x="4088014" y="10287000"/>
                </a:lnTo>
                <a:lnTo>
                  <a:pt x="1437118" y="10287000"/>
                </a:lnTo>
                <a:lnTo>
                  <a:pt x="1519125" y="10160748"/>
                </a:lnTo>
                <a:cubicBezTo>
                  <a:pt x="4406888" y="5714864"/>
                  <a:pt x="6482468" y="2519384"/>
                  <a:pt x="7974290" y="222633"/>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grpSp>
        <p:nvGrpSpPr>
          <p:cNvPr id="6" name="Group 5">
            <a:extLst>
              <a:ext uri="{FF2B5EF4-FFF2-40B4-BE49-F238E27FC236}">
                <a16:creationId xmlns:a16="http://schemas.microsoft.com/office/drawing/2014/main" id="{EF504B6F-81E7-489C-BCBD-8235AC6C94B0}"/>
              </a:ext>
            </a:extLst>
          </p:cNvPr>
          <p:cNvGrpSpPr/>
          <p:nvPr userDrawn="1"/>
        </p:nvGrpSpPr>
        <p:grpSpPr>
          <a:xfrm>
            <a:off x="361342" y="312819"/>
            <a:ext cx="219684" cy="596052"/>
            <a:chOff x="8496301" y="5916887"/>
            <a:chExt cx="1312069" cy="3559968"/>
          </a:xfrm>
        </p:grpSpPr>
        <p:sp>
          <p:nvSpPr>
            <p:cNvPr id="7" name="Freeform 6">
              <a:extLst>
                <a:ext uri="{FF2B5EF4-FFF2-40B4-BE49-F238E27FC236}">
                  <a16:creationId xmlns:a16="http://schemas.microsoft.com/office/drawing/2014/main" id="{C6F0BB7A-5458-4D56-A1D9-50CA5D0BB4DE}"/>
                </a:ext>
              </a:extLst>
            </p:cNvPr>
            <p:cNvSpPr>
              <a:spLocks/>
            </p:cNvSpPr>
            <p:nvPr/>
          </p:nvSpPr>
          <p:spPr bwMode="auto">
            <a:xfrm>
              <a:off x="9005889" y="5916887"/>
              <a:ext cx="297654" cy="3559968"/>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 name="Freeform 10">
              <a:extLst>
                <a:ext uri="{FF2B5EF4-FFF2-40B4-BE49-F238E27FC236}">
                  <a16:creationId xmlns:a16="http://schemas.microsoft.com/office/drawing/2014/main" id="{494784C1-C958-4E7F-B1F5-3CF17152D9A7}"/>
                </a:ext>
              </a:extLst>
            </p:cNvPr>
            <p:cNvSpPr>
              <a:spLocks/>
            </p:cNvSpPr>
            <p:nvPr/>
          </p:nvSpPr>
          <p:spPr bwMode="auto">
            <a:xfrm>
              <a:off x="9513095" y="6476481"/>
              <a:ext cx="295275" cy="2283618"/>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 name="Freeform 11">
              <a:extLst>
                <a:ext uri="{FF2B5EF4-FFF2-40B4-BE49-F238E27FC236}">
                  <a16:creationId xmlns:a16="http://schemas.microsoft.com/office/drawing/2014/main" id="{B7BC621F-189B-4CA4-97B7-4C5B0AC6D295}"/>
                </a:ext>
              </a:extLst>
            </p:cNvPr>
            <p:cNvSpPr>
              <a:spLocks/>
            </p:cNvSpPr>
            <p:nvPr/>
          </p:nvSpPr>
          <p:spPr bwMode="auto">
            <a:xfrm>
              <a:off x="8496301" y="7121799"/>
              <a:ext cx="297656" cy="1228725"/>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spTree>
    <p:extLst>
      <p:ext uri="{BB962C8B-B14F-4D97-AF65-F5344CB8AC3E}">
        <p14:creationId xmlns:p14="http://schemas.microsoft.com/office/powerpoint/2010/main" val="3568780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blank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2E5C1D-9597-46C9-9EE5-19B1A21BFF83}"/>
              </a:ext>
            </a:extLst>
          </p:cNvPr>
          <p:cNvSpPr>
            <a:spLocks noGrp="1"/>
          </p:cNvSpPr>
          <p:nvPr>
            <p:ph type="pic" sz="quarter" idx="14" hasCustomPrompt="1"/>
          </p:nvPr>
        </p:nvSpPr>
        <p:spPr>
          <a:xfrm>
            <a:off x="0" y="0"/>
            <a:ext cx="18288000" cy="4356708"/>
          </a:xfrm>
          <a:custGeom>
            <a:avLst/>
            <a:gdLst>
              <a:gd name="connsiteX0" fmla="*/ 0 w 18288000"/>
              <a:gd name="connsiteY0" fmla="*/ 0 h 4356708"/>
              <a:gd name="connsiteX1" fmla="*/ 18288000 w 18288000"/>
              <a:gd name="connsiteY1" fmla="*/ 0 h 4356708"/>
              <a:gd name="connsiteX2" fmla="*/ 18288000 w 18288000"/>
              <a:gd name="connsiteY2" fmla="*/ 4356708 h 4356708"/>
              <a:gd name="connsiteX3" fmla="*/ 0 w 18288000"/>
              <a:gd name="connsiteY3" fmla="*/ 4356708 h 4356708"/>
            </a:gdLst>
            <a:ahLst/>
            <a:cxnLst>
              <a:cxn ang="0">
                <a:pos x="connsiteX0" y="connsiteY0"/>
              </a:cxn>
              <a:cxn ang="0">
                <a:pos x="connsiteX1" y="connsiteY1"/>
              </a:cxn>
              <a:cxn ang="0">
                <a:pos x="connsiteX2" y="connsiteY2"/>
              </a:cxn>
              <a:cxn ang="0">
                <a:pos x="connsiteX3" y="connsiteY3"/>
              </a:cxn>
            </a:cxnLst>
            <a:rect l="l" t="t" r="r" b="b"/>
            <a:pathLst>
              <a:path w="18288000" h="4356708">
                <a:moveTo>
                  <a:pt x="0" y="0"/>
                </a:moveTo>
                <a:lnTo>
                  <a:pt x="18288000" y="0"/>
                </a:lnTo>
                <a:lnTo>
                  <a:pt x="18288000" y="4356708"/>
                </a:lnTo>
                <a:lnTo>
                  <a:pt x="0" y="4356708"/>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251424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decel="8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00" fill="hold"/>
                                        <p:tgtEl>
                                          <p:spTgt spid="6"/>
                                        </p:tgtEl>
                                        <p:attrNameLst>
                                          <p:attrName>ppt_x</p:attrName>
                                        </p:attrNameLst>
                                      </p:cBhvr>
                                      <p:tavLst>
                                        <p:tav tm="0">
                                          <p:val>
                                            <p:strVal val="#ppt_x"/>
                                          </p:val>
                                        </p:tav>
                                        <p:tav tm="100000">
                                          <p:val>
                                            <p:strVal val="#ppt_x"/>
                                          </p:val>
                                        </p:tav>
                                      </p:tavLst>
                                    </p:anim>
                                    <p:anim calcmode="lin" valueType="num">
                                      <p:cBhvr additive="base">
                                        <p:cTn id="8" dur="8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0349B39-E771-4827-B0D2-EACF1C972F3F}"/>
              </a:ext>
            </a:extLst>
          </p:cNvPr>
          <p:cNvSpPr>
            <a:spLocks noGrp="1"/>
          </p:cNvSpPr>
          <p:nvPr>
            <p:ph type="pic" sz="quarter" idx="16" hasCustomPrompt="1"/>
          </p:nvPr>
        </p:nvSpPr>
        <p:spPr>
          <a:xfrm>
            <a:off x="-1375072" y="2884448"/>
            <a:ext cx="9732383" cy="4518100"/>
          </a:xfrm>
          <a:custGeom>
            <a:avLst/>
            <a:gdLst>
              <a:gd name="connsiteX0" fmla="*/ 9218511 w 9732383"/>
              <a:gd name="connsiteY0" fmla="*/ 695 h 4518100"/>
              <a:gd name="connsiteX1" fmla="*/ 9499547 w 9732383"/>
              <a:gd name="connsiteY1" fmla="*/ 52697 h 4518100"/>
              <a:gd name="connsiteX2" fmla="*/ 9711720 w 9732383"/>
              <a:gd name="connsiteY2" fmla="*/ 312704 h 4518100"/>
              <a:gd name="connsiteX3" fmla="*/ 9732194 w 9732383"/>
              <a:gd name="connsiteY3" fmla="*/ 492389 h 4518100"/>
              <a:gd name="connsiteX4" fmla="*/ 9730332 w 9732383"/>
              <a:gd name="connsiteY4" fmla="*/ 691574 h 4518100"/>
              <a:gd name="connsiteX5" fmla="*/ 9730332 w 9732383"/>
              <a:gd name="connsiteY5" fmla="*/ 947867 h 4518100"/>
              <a:gd name="connsiteX6" fmla="*/ 9536771 w 9732383"/>
              <a:gd name="connsiteY6" fmla="*/ 1059299 h 4518100"/>
              <a:gd name="connsiteX7" fmla="*/ 9402767 w 9732383"/>
              <a:gd name="connsiteY7" fmla="*/ 1233876 h 4518100"/>
              <a:gd name="connsiteX8" fmla="*/ 9399044 w 9732383"/>
              <a:gd name="connsiteY8" fmla="*/ 1386167 h 4518100"/>
              <a:gd name="connsiteX9" fmla="*/ 9399044 w 9732383"/>
              <a:gd name="connsiteY9" fmla="*/ 1694462 h 4518100"/>
              <a:gd name="connsiteX10" fmla="*/ 9399044 w 9732383"/>
              <a:gd name="connsiteY10" fmla="*/ 2259051 h 4518100"/>
              <a:gd name="connsiteX11" fmla="*/ 9399044 w 9732383"/>
              <a:gd name="connsiteY11" fmla="*/ 2823639 h 4518100"/>
              <a:gd name="connsiteX12" fmla="*/ 9399044 w 9732383"/>
              <a:gd name="connsiteY12" fmla="*/ 3131934 h 4518100"/>
              <a:gd name="connsiteX13" fmla="*/ 9402767 w 9732383"/>
              <a:gd name="connsiteY13" fmla="*/ 3284226 h 4518100"/>
              <a:gd name="connsiteX14" fmla="*/ 9536771 w 9732383"/>
              <a:gd name="connsiteY14" fmla="*/ 3458802 h 4518100"/>
              <a:gd name="connsiteX15" fmla="*/ 9730332 w 9732383"/>
              <a:gd name="connsiteY15" fmla="*/ 3570234 h 4518100"/>
              <a:gd name="connsiteX16" fmla="*/ 9730332 w 9732383"/>
              <a:gd name="connsiteY16" fmla="*/ 3826527 h 4518100"/>
              <a:gd name="connsiteX17" fmla="*/ 9711720 w 9732383"/>
              <a:gd name="connsiteY17" fmla="*/ 4205397 h 4518100"/>
              <a:gd name="connsiteX18" fmla="*/ 9499547 w 9732383"/>
              <a:gd name="connsiteY18" fmla="*/ 4465406 h 4518100"/>
              <a:gd name="connsiteX19" fmla="*/ 9218510 w 9732383"/>
              <a:gd name="connsiteY19" fmla="*/ 4517406 h 4518100"/>
              <a:gd name="connsiteX20" fmla="*/ 8881638 w 9732383"/>
              <a:gd name="connsiteY20" fmla="*/ 4513692 h 4518100"/>
              <a:gd name="connsiteX21" fmla="*/ 7467148 w 9732383"/>
              <a:gd name="connsiteY21" fmla="*/ 4513692 h 4518100"/>
              <a:gd name="connsiteX22" fmla="*/ 2162805 w 9732383"/>
              <a:gd name="connsiteY22" fmla="*/ 4513692 h 4518100"/>
              <a:gd name="connsiteX23" fmla="*/ 886041 w 9732383"/>
              <a:gd name="connsiteY23" fmla="*/ 4513692 h 4518100"/>
              <a:gd name="connsiteX24" fmla="*/ 543585 w 9732383"/>
              <a:gd name="connsiteY24" fmla="*/ 4513692 h 4518100"/>
              <a:gd name="connsiteX25" fmla="*/ 346301 w 9732383"/>
              <a:gd name="connsiteY25" fmla="*/ 4502549 h 4518100"/>
              <a:gd name="connsiteX26" fmla="*/ 29903 w 9732383"/>
              <a:gd name="connsiteY26" fmla="*/ 4231398 h 4518100"/>
              <a:gd name="connsiteX27" fmla="*/ 3846 w 9732383"/>
              <a:gd name="connsiteY27" fmla="*/ 3715095 h 4518100"/>
              <a:gd name="connsiteX28" fmla="*/ 3846 w 9732383"/>
              <a:gd name="connsiteY28" fmla="*/ 2637920 h 4518100"/>
              <a:gd name="connsiteX29" fmla="*/ 3846 w 9732383"/>
              <a:gd name="connsiteY29" fmla="*/ 2259051 h 4518100"/>
              <a:gd name="connsiteX30" fmla="*/ 3846 w 9732383"/>
              <a:gd name="connsiteY30" fmla="*/ 1880181 h 4518100"/>
              <a:gd name="connsiteX31" fmla="*/ 3846 w 9732383"/>
              <a:gd name="connsiteY31" fmla="*/ 803006 h 4518100"/>
              <a:gd name="connsiteX32" fmla="*/ 29903 w 9732383"/>
              <a:gd name="connsiteY32" fmla="*/ 286703 h 4518100"/>
              <a:gd name="connsiteX33" fmla="*/ 346301 w 9732383"/>
              <a:gd name="connsiteY33" fmla="*/ 15552 h 4518100"/>
              <a:gd name="connsiteX34" fmla="*/ 543585 w 9732383"/>
              <a:gd name="connsiteY34" fmla="*/ 4409 h 4518100"/>
              <a:gd name="connsiteX35" fmla="*/ 886041 w 9732383"/>
              <a:gd name="connsiteY35" fmla="*/ 4409 h 4518100"/>
              <a:gd name="connsiteX36" fmla="*/ 2162805 w 9732383"/>
              <a:gd name="connsiteY36" fmla="*/ 4409 h 4518100"/>
              <a:gd name="connsiteX37" fmla="*/ 7467148 w 9732383"/>
              <a:gd name="connsiteY37" fmla="*/ 4409 h 4518100"/>
              <a:gd name="connsiteX38" fmla="*/ 8881638 w 9732383"/>
              <a:gd name="connsiteY38" fmla="*/ 4409 h 4518100"/>
              <a:gd name="connsiteX39" fmla="*/ 9218511 w 9732383"/>
              <a:gd name="connsiteY39" fmla="*/ 695 h 451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32383" h="4518100">
                <a:moveTo>
                  <a:pt x="9218511" y="695"/>
                </a:moveTo>
                <a:cubicBezTo>
                  <a:pt x="9332973" y="3480"/>
                  <a:pt x="9438129" y="15552"/>
                  <a:pt x="9499547" y="52697"/>
                </a:cubicBezTo>
                <a:cubicBezTo>
                  <a:pt x="9596328" y="112127"/>
                  <a:pt x="9670775" y="193844"/>
                  <a:pt x="9711720" y="312704"/>
                </a:cubicBezTo>
                <a:cubicBezTo>
                  <a:pt x="9726611" y="360992"/>
                  <a:pt x="9731264" y="425064"/>
                  <a:pt x="9732194" y="492389"/>
                </a:cubicBezTo>
                <a:cubicBezTo>
                  <a:pt x="9733124" y="559712"/>
                  <a:pt x="9730332" y="630285"/>
                  <a:pt x="9730332" y="691574"/>
                </a:cubicBezTo>
                <a:cubicBezTo>
                  <a:pt x="9730332" y="777005"/>
                  <a:pt x="9730332" y="862436"/>
                  <a:pt x="9730332" y="947867"/>
                </a:cubicBezTo>
                <a:cubicBezTo>
                  <a:pt x="9704276" y="1066728"/>
                  <a:pt x="9633552" y="1022156"/>
                  <a:pt x="9536771" y="1059299"/>
                </a:cubicBezTo>
                <a:cubicBezTo>
                  <a:pt x="9466046" y="1089014"/>
                  <a:pt x="9421377" y="1148445"/>
                  <a:pt x="9402767" y="1233876"/>
                </a:cubicBezTo>
                <a:cubicBezTo>
                  <a:pt x="9391599" y="1278449"/>
                  <a:pt x="9399044" y="1337879"/>
                  <a:pt x="9399044" y="1386167"/>
                </a:cubicBezTo>
                <a:cubicBezTo>
                  <a:pt x="9399044" y="1490169"/>
                  <a:pt x="9399044" y="1594173"/>
                  <a:pt x="9399044" y="1694462"/>
                </a:cubicBezTo>
                <a:cubicBezTo>
                  <a:pt x="9399044" y="1883895"/>
                  <a:pt x="9399044" y="2069616"/>
                  <a:pt x="9399044" y="2259051"/>
                </a:cubicBezTo>
                <a:cubicBezTo>
                  <a:pt x="9399044" y="2448485"/>
                  <a:pt x="9399044" y="2634204"/>
                  <a:pt x="9399044" y="2823639"/>
                </a:cubicBezTo>
                <a:cubicBezTo>
                  <a:pt x="9399044" y="2923929"/>
                  <a:pt x="9399044" y="3027932"/>
                  <a:pt x="9399044" y="3131934"/>
                </a:cubicBezTo>
                <a:cubicBezTo>
                  <a:pt x="9399044" y="3180222"/>
                  <a:pt x="9391599" y="3239652"/>
                  <a:pt x="9402767" y="3284226"/>
                </a:cubicBezTo>
                <a:cubicBezTo>
                  <a:pt x="9421377" y="3369657"/>
                  <a:pt x="9466046" y="3429087"/>
                  <a:pt x="9536771" y="3458802"/>
                </a:cubicBezTo>
                <a:cubicBezTo>
                  <a:pt x="9633552" y="3495947"/>
                  <a:pt x="9704276" y="3451374"/>
                  <a:pt x="9730332" y="3570234"/>
                </a:cubicBezTo>
                <a:cubicBezTo>
                  <a:pt x="9730332" y="3655665"/>
                  <a:pt x="9730332" y="3741096"/>
                  <a:pt x="9730332" y="3826527"/>
                </a:cubicBezTo>
                <a:cubicBezTo>
                  <a:pt x="9730332" y="3949104"/>
                  <a:pt x="9741500" y="4108823"/>
                  <a:pt x="9711720" y="4205397"/>
                </a:cubicBezTo>
                <a:cubicBezTo>
                  <a:pt x="9670775" y="4324257"/>
                  <a:pt x="9596328" y="4405974"/>
                  <a:pt x="9499547" y="4465406"/>
                </a:cubicBezTo>
                <a:cubicBezTo>
                  <a:pt x="9438128" y="4502549"/>
                  <a:pt x="9332972" y="4514621"/>
                  <a:pt x="9218510" y="4517406"/>
                </a:cubicBezTo>
                <a:cubicBezTo>
                  <a:pt x="9104048" y="4520192"/>
                  <a:pt x="8980280" y="4513692"/>
                  <a:pt x="8881638" y="4513692"/>
                </a:cubicBezTo>
                <a:cubicBezTo>
                  <a:pt x="8408900" y="4513692"/>
                  <a:pt x="7936163" y="4513692"/>
                  <a:pt x="7467148" y="4513692"/>
                </a:cubicBezTo>
                <a:cubicBezTo>
                  <a:pt x="5699033" y="4513692"/>
                  <a:pt x="3930920" y="4513692"/>
                  <a:pt x="2162805" y="4513692"/>
                </a:cubicBezTo>
                <a:cubicBezTo>
                  <a:pt x="1734735" y="4513692"/>
                  <a:pt x="1310388" y="4513692"/>
                  <a:pt x="886041" y="4513692"/>
                </a:cubicBezTo>
                <a:cubicBezTo>
                  <a:pt x="770649" y="4513692"/>
                  <a:pt x="658979" y="4513692"/>
                  <a:pt x="543585" y="4513692"/>
                </a:cubicBezTo>
                <a:cubicBezTo>
                  <a:pt x="476583" y="4513692"/>
                  <a:pt x="405858" y="4521122"/>
                  <a:pt x="346301" y="4502549"/>
                </a:cubicBezTo>
                <a:cubicBezTo>
                  <a:pt x="193685" y="4465406"/>
                  <a:pt x="85737" y="4368831"/>
                  <a:pt x="29903" y="4231398"/>
                </a:cubicBezTo>
                <a:cubicBezTo>
                  <a:pt x="-14766" y="4116252"/>
                  <a:pt x="3846" y="3874815"/>
                  <a:pt x="3846" y="3715095"/>
                </a:cubicBezTo>
                <a:cubicBezTo>
                  <a:pt x="3846" y="3354798"/>
                  <a:pt x="3846" y="2994501"/>
                  <a:pt x="3846" y="2637920"/>
                </a:cubicBezTo>
                <a:cubicBezTo>
                  <a:pt x="3846" y="2511630"/>
                  <a:pt x="3846" y="2385341"/>
                  <a:pt x="3846" y="2259051"/>
                </a:cubicBezTo>
                <a:cubicBezTo>
                  <a:pt x="3846" y="2132760"/>
                  <a:pt x="3846" y="2006471"/>
                  <a:pt x="3846" y="1880181"/>
                </a:cubicBezTo>
                <a:cubicBezTo>
                  <a:pt x="3846" y="1523598"/>
                  <a:pt x="3846" y="1163303"/>
                  <a:pt x="3846" y="803006"/>
                </a:cubicBezTo>
                <a:cubicBezTo>
                  <a:pt x="3846" y="643286"/>
                  <a:pt x="-14766" y="401850"/>
                  <a:pt x="29903" y="286703"/>
                </a:cubicBezTo>
                <a:cubicBezTo>
                  <a:pt x="85737" y="149271"/>
                  <a:pt x="193685" y="52697"/>
                  <a:pt x="346301" y="15552"/>
                </a:cubicBezTo>
                <a:cubicBezTo>
                  <a:pt x="405858" y="-3019"/>
                  <a:pt x="476583" y="4409"/>
                  <a:pt x="543585" y="4409"/>
                </a:cubicBezTo>
                <a:cubicBezTo>
                  <a:pt x="658979" y="4409"/>
                  <a:pt x="770649" y="4409"/>
                  <a:pt x="886041" y="4409"/>
                </a:cubicBezTo>
                <a:cubicBezTo>
                  <a:pt x="1310388" y="4409"/>
                  <a:pt x="1734735" y="4409"/>
                  <a:pt x="2162805" y="4409"/>
                </a:cubicBezTo>
                <a:cubicBezTo>
                  <a:pt x="3930920" y="4409"/>
                  <a:pt x="5699033" y="4409"/>
                  <a:pt x="7467148" y="4409"/>
                </a:cubicBezTo>
                <a:cubicBezTo>
                  <a:pt x="7936163" y="4409"/>
                  <a:pt x="8408900" y="4409"/>
                  <a:pt x="8881638" y="4409"/>
                </a:cubicBezTo>
                <a:cubicBezTo>
                  <a:pt x="8980281" y="4409"/>
                  <a:pt x="9104049" y="-2091"/>
                  <a:pt x="9218511" y="695"/>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4063261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fill="hold"/>
                                        <p:tgtEl>
                                          <p:spTgt spid="5"/>
                                        </p:tgtEl>
                                        <p:attrNameLst>
                                          <p:attrName>ppt_x</p:attrName>
                                        </p:attrNameLst>
                                      </p:cBhvr>
                                      <p:tavLst>
                                        <p:tav tm="0">
                                          <p:val>
                                            <p:strVal val="0-#ppt_w/2"/>
                                          </p:val>
                                        </p:tav>
                                        <p:tav tm="100000">
                                          <p:val>
                                            <p:strVal val="#ppt_x"/>
                                          </p:val>
                                        </p:tav>
                                      </p:tavLst>
                                    </p:anim>
                                    <p:anim calcmode="lin" valueType="num">
                                      <p:cBhvr additive="base">
                                        <p:cTn id="8" dur="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7CD5A6-0141-4167-B729-3776842E915F}"/>
              </a:ext>
            </a:extLst>
          </p:cNvPr>
          <p:cNvSpPr>
            <a:spLocks noGrp="1"/>
          </p:cNvSpPr>
          <p:nvPr>
            <p:ph type="pic" sz="quarter" idx="16" hasCustomPrompt="1"/>
          </p:nvPr>
        </p:nvSpPr>
        <p:spPr>
          <a:xfrm>
            <a:off x="4275127" y="1946779"/>
            <a:ext cx="9732382" cy="4518100"/>
          </a:xfrm>
          <a:custGeom>
            <a:avLst/>
            <a:gdLst>
              <a:gd name="connsiteX0" fmla="*/ 9218510 w 9732382"/>
              <a:gd name="connsiteY0" fmla="*/ 695 h 4518100"/>
              <a:gd name="connsiteX1" fmla="*/ 9499546 w 9732382"/>
              <a:gd name="connsiteY1" fmla="*/ 52697 h 4518100"/>
              <a:gd name="connsiteX2" fmla="*/ 9711719 w 9732382"/>
              <a:gd name="connsiteY2" fmla="*/ 312704 h 4518100"/>
              <a:gd name="connsiteX3" fmla="*/ 9732193 w 9732382"/>
              <a:gd name="connsiteY3" fmla="*/ 492389 h 4518100"/>
              <a:gd name="connsiteX4" fmla="*/ 9730331 w 9732382"/>
              <a:gd name="connsiteY4" fmla="*/ 691574 h 4518100"/>
              <a:gd name="connsiteX5" fmla="*/ 9730331 w 9732382"/>
              <a:gd name="connsiteY5" fmla="*/ 947867 h 4518100"/>
              <a:gd name="connsiteX6" fmla="*/ 9536770 w 9732382"/>
              <a:gd name="connsiteY6" fmla="*/ 1059299 h 4518100"/>
              <a:gd name="connsiteX7" fmla="*/ 9402766 w 9732382"/>
              <a:gd name="connsiteY7" fmla="*/ 1233876 h 4518100"/>
              <a:gd name="connsiteX8" fmla="*/ 9399043 w 9732382"/>
              <a:gd name="connsiteY8" fmla="*/ 1386167 h 4518100"/>
              <a:gd name="connsiteX9" fmla="*/ 9399043 w 9732382"/>
              <a:gd name="connsiteY9" fmla="*/ 1694462 h 4518100"/>
              <a:gd name="connsiteX10" fmla="*/ 9399043 w 9732382"/>
              <a:gd name="connsiteY10" fmla="*/ 2259051 h 4518100"/>
              <a:gd name="connsiteX11" fmla="*/ 9399043 w 9732382"/>
              <a:gd name="connsiteY11" fmla="*/ 2823639 h 4518100"/>
              <a:gd name="connsiteX12" fmla="*/ 9399043 w 9732382"/>
              <a:gd name="connsiteY12" fmla="*/ 3131934 h 4518100"/>
              <a:gd name="connsiteX13" fmla="*/ 9402766 w 9732382"/>
              <a:gd name="connsiteY13" fmla="*/ 3284226 h 4518100"/>
              <a:gd name="connsiteX14" fmla="*/ 9536770 w 9732382"/>
              <a:gd name="connsiteY14" fmla="*/ 3458802 h 4518100"/>
              <a:gd name="connsiteX15" fmla="*/ 9730331 w 9732382"/>
              <a:gd name="connsiteY15" fmla="*/ 3570234 h 4518100"/>
              <a:gd name="connsiteX16" fmla="*/ 9730331 w 9732382"/>
              <a:gd name="connsiteY16" fmla="*/ 3826527 h 4518100"/>
              <a:gd name="connsiteX17" fmla="*/ 9711719 w 9732382"/>
              <a:gd name="connsiteY17" fmla="*/ 4205397 h 4518100"/>
              <a:gd name="connsiteX18" fmla="*/ 9499546 w 9732382"/>
              <a:gd name="connsiteY18" fmla="*/ 4465406 h 4518100"/>
              <a:gd name="connsiteX19" fmla="*/ 9218509 w 9732382"/>
              <a:gd name="connsiteY19" fmla="*/ 4517406 h 4518100"/>
              <a:gd name="connsiteX20" fmla="*/ 8881637 w 9732382"/>
              <a:gd name="connsiteY20" fmla="*/ 4513692 h 4518100"/>
              <a:gd name="connsiteX21" fmla="*/ 7467147 w 9732382"/>
              <a:gd name="connsiteY21" fmla="*/ 4513692 h 4518100"/>
              <a:gd name="connsiteX22" fmla="*/ 2162804 w 9732382"/>
              <a:gd name="connsiteY22" fmla="*/ 4513692 h 4518100"/>
              <a:gd name="connsiteX23" fmla="*/ 886041 w 9732382"/>
              <a:gd name="connsiteY23" fmla="*/ 4513692 h 4518100"/>
              <a:gd name="connsiteX24" fmla="*/ 543585 w 9732382"/>
              <a:gd name="connsiteY24" fmla="*/ 4513692 h 4518100"/>
              <a:gd name="connsiteX25" fmla="*/ 346300 w 9732382"/>
              <a:gd name="connsiteY25" fmla="*/ 4502549 h 4518100"/>
              <a:gd name="connsiteX26" fmla="*/ 29902 w 9732382"/>
              <a:gd name="connsiteY26" fmla="*/ 4231398 h 4518100"/>
              <a:gd name="connsiteX27" fmla="*/ 3846 w 9732382"/>
              <a:gd name="connsiteY27" fmla="*/ 3715095 h 4518100"/>
              <a:gd name="connsiteX28" fmla="*/ 3846 w 9732382"/>
              <a:gd name="connsiteY28" fmla="*/ 2637920 h 4518100"/>
              <a:gd name="connsiteX29" fmla="*/ 3846 w 9732382"/>
              <a:gd name="connsiteY29" fmla="*/ 2259051 h 4518100"/>
              <a:gd name="connsiteX30" fmla="*/ 3846 w 9732382"/>
              <a:gd name="connsiteY30" fmla="*/ 1880181 h 4518100"/>
              <a:gd name="connsiteX31" fmla="*/ 3846 w 9732382"/>
              <a:gd name="connsiteY31" fmla="*/ 803006 h 4518100"/>
              <a:gd name="connsiteX32" fmla="*/ 29902 w 9732382"/>
              <a:gd name="connsiteY32" fmla="*/ 286703 h 4518100"/>
              <a:gd name="connsiteX33" fmla="*/ 346300 w 9732382"/>
              <a:gd name="connsiteY33" fmla="*/ 15552 h 4518100"/>
              <a:gd name="connsiteX34" fmla="*/ 543585 w 9732382"/>
              <a:gd name="connsiteY34" fmla="*/ 4409 h 4518100"/>
              <a:gd name="connsiteX35" fmla="*/ 886041 w 9732382"/>
              <a:gd name="connsiteY35" fmla="*/ 4409 h 4518100"/>
              <a:gd name="connsiteX36" fmla="*/ 2162804 w 9732382"/>
              <a:gd name="connsiteY36" fmla="*/ 4409 h 4518100"/>
              <a:gd name="connsiteX37" fmla="*/ 7467147 w 9732382"/>
              <a:gd name="connsiteY37" fmla="*/ 4409 h 4518100"/>
              <a:gd name="connsiteX38" fmla="*/ 8881637 w 9732382"/>
              <a:gd name="connsiteY38" fmla="*/ 4409 h 4518100"/>
              <a:gd name="connsiteX39" fmla="*/ 9218510 w 9732382"/>
              <a:gd name="connsiteY39" fmla="*/ 695 h 451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32382" h="4518100">
                <a:moveTo>
                  <a:pt x="9218510" y="695"/>
                </a:moveTo>
                <a:cubicBezTo>
                  <a:pt x="9332972" y="3480"/>
                  <a:pt x="9438128" y="15552"/>
                  <a:pt x="9499546" y="52697"/>
                </a:cubicBezTo>
                <a:cubicBezTo>
                  <a:pt x="9596327" y="112127"/>
                  <a:pt x="9670774" y="193844"/>
                  <a:pt x="9711719" y="312704"/>
                </a:cubicBezTo>
                <a:cubicBezTo>
                  <a:pt x="9726610" y="360992"/>
                  <a:pt x="9731263" y="425064"/>
                  <a:pt x="9732193" y="492389"/>
                </a:cubicBezTo>
                <a:cubicBezTo>
                  <a:pt x="9733123" y="559712"/>
                  <a:pt x="9730331" y="630285"/>
                  <a:pt x="9730331" y="691574"/>
                </a:cubicBezTo>
                <a:cubicBezTo>
                  <a:pt x="9730331" y="777005"/>
                  <a:pt x="9730331" y="862436"/>
                  <a:pt x="9730331" y="947867"/>
                </a:cubicBezTo>
                <a:cubicBezTo>
                  <a:pt x="9704275" y="1066728"/>
                  <a:pt x="9633551" y="1022156"/>
                  <a:pt x="9536770" y="1059299"/>
                </a:cubicBezTo>
                <a:cubicBezTo>
                  <a:pt x="9466045" y="1089014"/>
                  <a:pt x="9421376" y="1148445"/>
                  <a:pt x="9402766" y="1233876"/>
                </a:cubicBezTo>
                <a:cubicBezTo>
                  <a:pt x="9391598" y="1278449"/>
                  <a:pt x="9399043" y="1337879"/>
                  <a:pt x="9399043" y="1386167"/>
                </a:cubicBezTo>
                <a:cubicBezTo>
                  <a:pt x="9399043" y="1490169"/>
                  <a:pt x="9399043" y="1594173"/>
                  <a:pt x="9399043" y="1694462"/>
                </a:cubicBezTo>
                <a:cubicBezTo>
                  <a:pt x="9399043" y="1883895"/>
                  <a:pt x="9399043" y="2069616"/>
                  <a:pt x="9399043" y="2259051"/>
                </a:cubicBezTo>
                <a:cubicBezTo>
                  <a:pt x="9399043" y="2448485"/>
                  <a:pt x="9399043" y="2634204"/>
                  <a:pt x="9399043" y="2823639"/>
                </a:cubicBezTo>
                <a:cubicBezTo>
                  <a:pt x="9399043" y="2923929"/>
                  <a:pt x="9399043" y="3027932"/>
                  <a:pt x="9399043" y="3131934"/>
                </a:cubicBezTo>
                <a:cubicBezTo>
                  <a:pt x="9399043" y="3180222"/>
                  <a:pt x="9391598" y="3239652"/>
                  <a:pt x="9402766" y="3284226"/>
                </a:cubicBezTo>
                <a:cubicBezTo>
                  <a:pt x="9421376" y="3369657"/>
                  <a:pt x="9466045" y="3429087"/>
                  <a:pt x="9536770" y="3458802"/>
                </a:cubicBezTo>
                <a:cubicBezTo>
                  <a:pt x="9633551" y="3495947"/>
                  <a:pt x="9704275" y="3451374"/>
                  <a:pt x="9730331" y="3570234"/>
                </a:cubicBezTo>
                <a:cubicBezTo>
                  <a:pt x="9730331" y="3655665"/>
                  <a:pt x="9730331" y="3741096"/>
                  <a:pt x="9730331" y="3826527"/>
                </a:cubicBezTo>
                <a:cubicBezTo>
                  <a:pt x="9730331" y="3949104"/>
                  <a:pt x="9741499" y="4108823"/>
                  <a:pt x="9711719" y="4205397"/>
                </a:cubicBezTo>
                <a:cubicBezTo>
                  <a:pt x="9670774" y="4324257"/>
                  <a:pt x="9596327" y="4405974"/>
                  <a:pt x="9499546" y="4465406"/>
                </a:cubicBezTo>
                <a:cubicBezTo>
                  <a:pt x="9438127" y="4502549"/>
                  <a:pt x="9332971" y="4514621"/>
                  <a:pt x="9218509" y="4517406"/>
                </a:cubicBezTo>
                <a:cubicBezTo>
                  <a:pt x="9104047" y="4520192"/>
                  <a:pt x="8980279" y="4513692"/>
                  <a:pt x="8881637" y="4513692"/>
                </a:cubicBezTo>
                <a:cubicBezTo>
                  <a:pt x="8408899" y="4513692"/>
                  <a:pt x="7936162" y="4513692"/>
                  <a:pt x="7467147" y="4513692"/>
                </a:cubicBezTo>
                <a:cubicBezTo>
                  <a:pt x="5699032" y="4513692"/>
                  <a:pt x="3930919" y="4513692"/>
                  <a:pt x="2162804" y="4513692"/>
                </a:cubicBezTo>
                <a:cubicBezTo>
                  <a:pt x="1734734" y="4513692"/>
                  <a:pt x="1310388" y="4513692"/>
                  <a:pt x="886041" y="4513692"/>
                </a:cubicBezTo>
                <a:cubicBezTo>
                  <a:pt x="770649" y="4513692"/>
                  <a:pt x="658979" y="4513692"/>
                  <a:pt x="543585" y="4513692"/>
                </a:cubicBezTo>
                <a:cubicBezTo>
                  <a:pt x="476582" y="4513692"/>
                  <a:pt x="405857" y="4521122"/>
                  <a:pt x="346300" y="4502549"/>
                </a:cubicBezTo>
                <a:cubicBezTo>
                  <a:pt x="193685" y="4465406"/>
                  <a:pt x="85736" y="4368831"/>
                  <a:pt x="29902" y="4231398"/>
                </a:cubicBezTo>
                <a:cubicBezTo>
                  <a:pt x="-14767" y="4116252"/>
                  <a:pt x="3846" y="3874815"/>
                  <a:pt x="3846" y="3715095"/>
                </a:cubicBezTo>
                <a:cubicBezTo>
                  <a:pt x="3846" y="3354798"/>
                  <a:pt x="3846" y="2994501"/>
                  <a:pt x="3846" y="2637920"/>
                </a:cubicBezTo>
                <a:cubicBezTo>
                  <a:pt x="3846" y="2511630"/>
                  <a:pt x="3846" y="2385341"/>
                  <a:pt x="3846" y="2259051"/>
                </a:cubicBezTo>
                <a:cubicBezTo>
                  <a:pt x="3846" y="2132760"/>
                  <a:pt x="3846" y="2006471"/>
                  <a:pt x="3846" y="1880181"/>
                </a:cubicBezTo>
                <a:cubicBezTo>
                  <a:pt x="3846" y="1523598"/>
                  <a:pt x="3846" y="1163303"/>
                  <a:pt x="3846" y="803006"/>
                </a:cubicBezTo>
                <a:cubicBezTo>
                  <a:pt x="3846" y="643286"/>
                  <a:pt x="-14767" y="401850"/>
                  <a:pt x="29902" y="286703"/>
                </a:cubicBezTo>
                <a:cubicBezTo>
                  <a:pt x="85736" y="149271"/>
                  <a:pt x="193685" y="52697"/>
                  <a:pt x="346300" y="15552"/>
                </a:cubicBezTo>
                <a:cubicBezTo>
                  <a:pt x="405857" y="-3019"/>
                  <a:pt x="476582" y="4409"/>
                  <a:pt x="543585" y="4409"/>
                </a:cubicBezTo>
                <a:cubicBezTo>
                  <a:pt x="658979" y="4409"/>
                  <a:pt x="770649" y="4409"/>
                  <a:pt x="886041" y="4409"/>
                </a:cubicBezTo>
                <a:cubicBezTo>
                  <a:pt x="1310388" y="4409"/>
                  <a:pt x="1734734" y="4409"/>
                  <a:pt x="2162804" y="4409"/>
                </a:cubicBezTo>
                <a:cubicBezTo>
                  <a:pt x="3930919" y="4409"/>
                  <a:pt x="5699032" y="4409"/>
                  <a:pt x="7467147" y="4409"/>
                </a:cubicBezTo>
                <a:cubicBezTo>
                  <a:pt x="7936162" y="4409"/>
                  <a:pt x="8408899" y="4409"/>
                  <a:pt x="8881637" y="4409"/>
                </a:cubicBezTo>
                <a:cubicBezTo>
                  <a:pt x="8980280" y="4409"/>
                  <a:pt x="9104048" y="-2091"/>
                  <a:pt x="9218510" y="695"/>
                </a:cubicBez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7840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745A26A-7457-42B0-A613-BAA50122921E}"/>
              </a:ext>
            </a:extLst>
          </p:cNvPr>
          <p:cNvSpPr>
            <a:spLocks noGrp="1"/>
          </p:cNvSpPr>
          <p:nvPr>
            <p:ph type="pic" sz="quarter" idx="14" hasCustomPrompt="1"/>
          </p:nvPr>
        </p:nvSpPr>
        <p:spPr>
          <a:xfrm>
            <a:off x="2239478" y="2492943"/>
            <a:ext cx="8258476" cy="5159141"/>
          </a:xfrm>
          <a:custGeom>
            <a:avLst/>
            <a:gdLst>
              <a:gd name="connsiteX0" fmla="*/ 0 w 8258476"/>
              <a:gd name="connsiteY0" fmla="*/ 0 h 5159141"/>
              <a:gd name="connsiteX1" fmla="*/ 8258476 w 8258476"/>
              <a:gd name="connsiteY1" fmla="*/ 0 h 5159141"/>
              <a:gd name="connsiteX2" fmla="*/ 8258476 w 8258476"/>
              <a:gd name="connsiteY2" fmla="*/ 5159141 h 5159141"/>
              <a:gd name="connsiteX3" fmla="*/ 0 w 8258476"/>
              <a:gd name="connsiteY3" fmla="*/ 5159141 h 5159141"/>
            </a:gdLst>
            <a:ahLst/>
            <a:cxnLst>
              <a:cxn ang="0">
                <a:pos x="connsiteX0" y="connsiteY0"/>
              </a:cxn>
              <a:cxn ang="0">
                <a:pos x="connsiteX1" y="connsiteY1"/>
              </a:cxn>
              <a:cxn ang="0">
                <a:pos x="connsiteX2" y="connsiteY2"/>
              </a:cxn>
              <a:cxn ang="0">
                <a:pos x="connsiteX3" y="connsiteY3"/>
              </a:cxn>
            </a:cxnLst>
            <a:rect l="l" t="t" r="r" b="b"/>
            <a:pathLst>
              <a:path w="8258476" h="5159141">
                <a:moveTo>
                  <a:pt x="0" y="0"/>
                </a:moveTo>
                <a:lnTo>
                  <a:pt x="8258476" y="0"/>
                </a:lnTo>
                <a:lnTo>
                  <a:pt x="8258476" y="5159141"/>
                </a:lnTo>
                <a:lnTo>
                  <a:pt x="0" y="5159141"/>
                </a:lnTo>
                <a:close/>
              </a:path>
            </a:pathLst>
          </a:custGeom>
          <a:solidFill>
            <a:schemeClr val="bg2">
              <a:lumMod val="95000"/>
            </a:schemeClr>
          </a:solidFill>
        </p:spPr>
        <p:txBody>
          <a:bodyPr wrap="square" anchor="ctr">
            <a:noAutofit/>
          </a:bodyPr>
          <a:lstStyle>
            <a:lvl1pPr marL="0" indent="0" algn="ctr">
              <a:buNone/>
              <a:defRPr sz="2400" b="1">
                <a:solidFill>
                  <a:schemeClr val="tx2"/>
                </a:solidFill>
              </a:defRPr>
            </a:lvl1pPr>
          </a:lstStyle>
          <a:p>
            <a:r>
              <a:rPr lang="en-CA" dirty="0"/>
              <a:t>PICTURE</a:t>
            </a:r>
            <a:endParaRPr lang="id-ID" dirty="0"/>
          </a:p>
        </p:txBody>
      </p:sp>
    </p:spTree>
    <p:extLst>
      <p:ext uri="{BB962C8B-B14F-4D97-AF65-F5344CB8AC3E}">
        <p14:creationId xmlns:p14="http://schemas.microsoft.com/office/powerpoint/2010/main" val="106460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0ADA34F-1D02-430A-B0B3-3456DA3FB160}"/>
              </a:ext>
            </a:extLst>
          </p:cNvPr>
          <p:cNvGrpSpPr/>
          <p:nvPr/>
        </p:nvGrpSpPr>
        <p:grpSpPr>
          <a:xfrm>
            <a:off x="361342" y="312819"/>
            <a:ext cx="219684" cy="596052"/>
            <a:chOff x="8496301" y="5916887"/>
            <a:chExt cx="1312069" cy="3559968"/>
          </a:xfrm>
        </p:grpSpPr>
        <p:sp>
          <p:nvSpPr>
            <p:cNvPr id="32" name="Freeform 6">
              <a:extLst>
                <a:ext uri="{FF2B5EF4-FFF2-40B4-BE49-F238E27FC236}">
                  <a16:creationId xmlns:a16="http://schemas.microsoft.com/office/drawing/2014/main" id="{95B941AA-C027-4D9A-8455-DF8B687CBF99}"/>
                </a:ext>
              </a:extLst>
            </p:cNvPr>
            <p:cNvSpPr>
              <a:spLocks/>
            </p:cNvSpPr>
            <p:nvPr/>
          </p:nvSpPr>
          <p:spPr bwMode="auto">
            <a:xfrm>
              <a:off x="9005889" y="5916887"/>
              <a:ext cx="297654" cy="3559968"/>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3" name="Freeform 10">
              <a:extLst>
                <a:ext uri="{FF2B5EF4-FFF2-40B4-BE49-F238E27FC236}">
                  <a16:creationId xmlns:a16="http://schemas.microsoft.com/office/drawing/2014/main" id="{97817E0C-A37F-4D2A-9AB7-7E0374D66E4B}"/>
                </a:ext>
              </a:extLst>
            </p:cNvPr>
            <p:cNvSpPr>
              <a:spLocks/>
            </p:cNvSpPr>
            <p:nvPr/>
          </p:nvSpPr>
          <p:spPr bwMode="auto">
            <a:xfrm>
              <a:off x="9513095" y="6476481"/>
              <a:ext cx="295275" cy="2283618"/>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4" name="Freeform 11">
              <a:extLst>
                <a:ext uri="{FF2B5EF4-FFF2-40B4-BE49-F238E27FC236}">
                  <a16:creationId xmlns:a16="http://schemas.microsoft.com/office/drawing/2014/main" id="{5224FF68-1CA3-48E1-952E-70A04D2989A2}"/>
                </a:ext>
              </a:extLst>
            </p:cNvPr>
            <p:cNvSpPr>
              <a:spLocks/>
            </p:cNvSpPr>
            <p:nvPr/>
          </p:nvSpPr>
          <p:spPr bwMode="auto">
            <a:xfrm>
              <a:off x="8496301" y="7121799"/>
              <a:ext cx="297656" cy="1228725"/>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pic>
        <p:nvPicPr>
          <p:cNvPr id="3" name="Imagen 2">
            <a:extLst>
              <a:ext uri="{FF2B5EF4-FFF2-40B4-BE49-F238E27FC236}">
                <a16:creationId xmlns:a16="http://schemas.microsoft.com/office/drawing/2014/main" id="{DDE793EE-806D-8CEF-0F30-E725AB1C6F3C}"/>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16111763" y="406513"/>
            <a:ext cx="1644650" cy="641815"/>
          </a:xfrm>
          <a:prstGeom prst="rect">
            <a:avLst/>
          </a:prstGeom>
        </p:spPr>
      </p:pic>
    </p:spTree>
    <p:extLst>
      <p:ext uri="{BB962C8B-B14F-4D97-AF65-F5344CB8AC3E}">
        <p14:creationId xmlns:p14="http://schemas.microsoft.com/office/powerpoint/2010/main" val="3884714927"/>
      </p:ext>
    </p:extLst>
  </p:cSld>
  <p:clrMap bg1="lt1" tx1="dk1" bg2="lt2" tx2="dk2" accent1="accent1" accent2="accent2" accent3="accent3" accent4="accent4" accent5="accent5" accent6="accent6" hlink="hlink" folHlink="folHlink"/>
  <p:sldLayoutIdLst>
    <p:sldLayoutId id="2147483854" r:id="rId1"/>
    <p:sldLayoutId id="2147483981" r:id="rId2"/>
    <p:sldLayoutId id="2147483917" r:id="rId3"/>
    <p:sldLayoutId id="2147483863" r:id="rId4"/>
    <p:sldLayoutId id="2147483862" r:id="rId5"/>
    <p:sldLayoutId id="2147483947" r:id="rId6"/>
    <p:sldLayoutId id="2147483838" r:id="rId7"/>
    <p:sldLayoutId id="2147484051" r:id="rId8"/>
    <p:sldLayoutId id="2147483920" r:id="rId9"/>
    <p:sldLayoutId id="2147484088" r:id="rId10"/>
    <p:sldLayoutId id="2147484086" r:id="rId11"/>
    <p:sldLayoutId id="2147484078" r:id="rId12"/>
    <p:sldLayoutId id="2147484089" r:id="rId13"/>
    <p:sldLayoutId id="2147484073" r:id="rId14"/>
    <p:sldLayoutId id="2147484087" r:id="rId15"/>
    <p:sldLayoutId id="2147484092" r:id="rId16"/>
    <p:sldLayoutId id="2147483976" r:id="rId17"/>
    <p:sldLayoutId id="2147484074" r:id="rId18"/>
    <p:sldLayoutId id="2147483983" r:id="rId19"/>
    <p:sldLayoutId id="2147484008" r:id="rId20"/>
    <p:sldLayoutId id="2147484075" r:id="rId21"/>
    <p:sldLayoutId id="2147484083" r:id="rId22"/>
    <p:sldLayoutId id="2147484085" r:id="rId23"/>
    <p:sldLayoutId id="2147484018" r:id="rId24"/>
    <p:sldLayoutId id="2147484079" r:id="rId25"/>
    <p:sldLayoutId id="2147484026" r:id="rId26"/>
    <p:sldLayoutId id="2147484029" r:id="rId27"/>
    <p:sldLayoutId id="2147484076" r:id="rId28"/>
    <p:sldLayoutId id="2147484032" r:id="rId29"/>
    <p:sldLayoutId id="2147484080" r:id="rId30"/>
    <p:sldLayoutId id="2147484082" r:id="rId31"/>
    <p:sldLayoutId id="2147484077" r:id="rId32"/>
    <p:sldLayoutId id="2147484081" r:id="rId33"/>
    <p:sldLayoutId id="2147484093" r:id="rId34"/>
    <p:sldLayoutId id="2147484052" r:id="rId35"/>
    <p:sldLayoutId id="2147484050" r:id="rId36"/>
    <p:sldLayoutId id="2147484090" r:id="rId37"/>
    <p:sldLayoutId id="2147484091" r:id="rId38"/>
    <p:sldLayoutId id="2147484084" r:id="rId39"/>
    <p:sldLayoutId id="2147484068" r:id="rId40"/>
    <p:sldLayoutId id="2147484096" r:id="rId41"/>
    <p:sldLayoutId id="2147484121" r:id="rId42"/>
    <p:sldLayoutId id="2147484122" r:id="rId43"/>
    <p:sldLayoutId id="2147484123" r:id="rId44"/>
    <p:sldLayoutId id="2147484124" r:id="rId45"/>
    <p:sldLayoutId id="2147484125" r:id="rId46"/>
    <p:sldLayoutId id="2147484126" r:id="rId47"/>
    <p:sldLayoutId id="2147484128" r:id="rId48"/>
    <p:sldLayoutId id="2147484129" r:id="rId49"/>
    <p:sldLayoutId id="2147484130" r:id="rId5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4/relationships/chartEx" Target="../charts/chartEx2.xml"/><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14/relationships/chartEx" Target="../charts/chartEx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4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0.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4.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48.xml"/><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g"/><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47.sv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B13492DB-6EDD-020F-6776-CA709A93EBB7}"/>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763" b="7763"/>
          <a:stretch>
            <a:fillRect/>
          </a:stretch>
        </p:blipFill>
        <p:spPr/>
      </p:pic>
      <p:sp>
        <p:nvSpPr>
          <p:cNvPr id="16" name="Rectangle 15">
            <a:extLst>
              <a:ext uri="{FF2B5EF4-FFF2-40B4-BE49-F238E27FC236}">
                <a16:creationId xmlns:a16="http://schemas.microsoft.com/office/drawing/2014/main" id="{C0B81F8B-F260-4100-B8CB-DCDE50811BB5}"/>
              </a:ext>
            </a:extLst>
          </p:cNvPr>
          <p:cNvSpPr/>
          <p:nvPr/>
        </p:nvSpPr>
        <p:spPr>
          <a:xfrm>
            <a:off x="-23398" y="0"/>
            <a:ext cx="18287999" cy="10300307"/>
          </a:xfrm>
          <a:prstGeom prst="rect">
            <a:avLst/>
          </a:prstGeom>
          <a:solidFill>
            <a:schemeClr val="bg2">
              <a:alpha val="894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Project Featured…">
            <a:extLst>
              <a:ext uri="{FF2B5EF4-FFF2-40B4-BE49-F238E27FC236}">
                <a16:creationId xmlns:a16="http://schemas.microsoft.com/office/drawing/2014/main" id="{43C71233-ED06-40A7-A30B-28281286E20C}"/>
              </a:ext>
            </a:extLst>
          </p:cNvPr>
          <p:cNvSpPr txBox="1"/>
          <p:nvPr/>
        </p:nvSpPr>
        <p:spPr>
          <a:xfrm>
            <a:off x="2814827" y="4041293"/>
            <a:ext cx="12953759" cy="369331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12000" b="1" dirty="0">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sym typeface="Poppins Bold"/>
              </a:rPr>
              <a:t>Informe </a:t>
            </a:r>
            <a:r>
              <a:rPr lang="en-CA" sz="12000" b="1" dirty="0" err="1">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sym typeface="Poppins Bold"/>
              </a:rPr>
              <a:t>Anual</a:t>
            </a:r>
            <a:r>
              <a:rPr lang="en-CA" sz="12000" b="1" dirty="0">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sym typeface="Poppins Bold"/>
              </a:rPr>
              <a:t> de </a:t>
            </a:r>
            <a:r>
              <a:rPr lang="en-CA" sz="12000" b="1" dirty="0" err="1">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sym typeface="Poppins Bold"/>
              </a:rPr>
              <a:t>Avances</a:t>
            </a:r>
            <a:r>
              <a:rPr lang="en-CA" sz="12000" b="1" dirty="0">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sym typeface="Poppins Bold"/>
              </a:rPr>
              <a:t> 2025</a:t>
            </a:r>
            <a:endParaRPr lang="en-CA" sz="12000" dirty="0">
              <a:solidFill>
                <a:schemeClr val="accent3">
                  <a:lumMod val="50000"/>
                </a:schemeClr>
              </a:solidFill>
              <a:latin typeface="Nunito Sans Black" panose="00000A00000000000000" pitchFamily="2" charset="0"/>
              <a:ea typeface="Noto Serif" panose="02020600060500020200" pitchFamily="18" charset="0"/>
              <a:cs typeface="Noto Serif" panose="02020600060500020200" pitchFamily="18" charset="0"/>
            </a:endParaRPr>
          </a:p>
        </p:txBody>
      </p:sp>
      <p:sp>
        <p:nvSpPr>
          <p:cNvPr id="111" name="Freeform 42">
            <a:extLst>
              <a:ext uri="{FF2B5EF4-FFF2-40B4-BE49-F238E27FC236}">
                <a16:creationId xmlns:a16="http://schemas.microsoft.com/office/drawing/2014/main" id="{646B1B7F-A704-444B-A9A8-E66EB50F6E78}"/>
              </a:ext>
            </a:extLst>
          </p:cNvPr>
          <p:cNvSpPr>
            <a:spLocks/>
          </p:cNvSpPr>
          <p:nvPr/>
        </p:nvSpPr>
        <p:spPr bwMode="auto">
          <a:xfrm rot="7200000" flipH="1">
            <a:off x="2726697" y="552510"/>
            <a:ext cx="505255" cy="3907477"/>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2" name="Freeform 43">
            <a:extLst>
              <a:ext uri="{FF2B5EF4-FFF2-40B4-BE49-F238E27FC236}">
                <a16:creationId xmlns:a16="http://schemas.microsoft.com/office/drawing/2014/main" id="{42A4F5A1-BE39-40F0-A538-165075A77963}"/>
              </a:ext>
            </a:extLst>
          </p:cNvPr>
          <p:cNvSpPr>
            <a:spLocks/>
          </p:cNvSpPr>
          <p:nvPr/>
        </p:nvSpPr>
        <p:spPr bwMode="auto">
          <a:xfrm rot="7200000" flipH="1">
            <a:off x="10996664" y="6378866"/>
            <a:ext cx="345989" cy="2644345"/>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7" name="Freeform 8">
            <a:extLst>
              <a:ext uri="{FF2B5EF4-FFF2-40B4-BE49-F238E27FC236}">
                <a16:creationId xmlns:a16="http://schemas.microsoft.com/office/drawing/2014/main" id="{2EEC2CE9-F466-4A34-BA9E-9C22F91CADFC}"/>
              </a:ext>
            </a:extLst>
          </p:cNvPr>
          <p:cNvSpPr>
            <a:spLocks/>
          </p:cNvSpPr>
          <p:nvPr/>
        </p:nvSpPr>
        <p:spPr bwMode="auto">
          <a:xfrm rot="7200000">
            <a:off x="4105033" y="-909730"/>
            <a:ext cx="513492" cy="6200342"/>
          </a:xfrm>
          <a:custGeom>
            <a:avLst/>
            <a:gdLst>
              <a:gd name="T0" fmla="*/ 22 w 70"/>
              <a:gd name="T1" fmla="*/ 846 h 846"/>
              <a:gd name="T2" fmla="*/ 0 w 70"/>
              <a:gd name="T3" fmla="*/ 824 h 846"/>
              <a:gd name="T4" fmla="*/ 0 w 70"/>
              <a:gd name="T5" fmla="*/ 22 h 846"/>
              <a:gd name="T6" fmla="*/ 22 w 70"/>
              <a:gd name="T7" fmla="*/ 0 h 846"/>
              <a:gd name="T8" fmla="*/ 48 w 70"/>
              <a:gd name="T9" fmla="*/ 0 h 846"/>
              <a:gd name="T10" fmla="*/ 70 w 70"/>
              <a:gd name="T11" fmla="*/ 22 h 846"/>
              <a:gd name="T12" fmla="*/ 70 w 70"/>
              <a:gd name="T13" fmla="*/ 824 h 846"/>
              <a:gd name="T14" fmla="*/ 48 w 70"/>
              <a:gd name="T15" fmla="*/ 846 h 846"/>
              <a:gd name="T16" fmla="*/ 22 w 70"/>
              <a:gd name="T1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46">
                <a:moveTo>
                  <a:pt x="22" y="846"/>
                </a:moveTo>
                <a:cubicBezTo>
                  <a:pt x="10" y="846"/>
                  <a:pt x="0" y="836"/>
                  <a:pt x="0" y="824"/>
                </a:cubicBezTo>
                <a:cubicBezTo>
                  <a:pt x="0" y="22"/>
                  <a:pt x="0" y="22"/>
                  <a:pt x="0" y="22"/>
                </a:cubicBezTo>
                <a:cubicBezTo>
                  <a:pt x="0" y="10"/>
                  <a:pt x="10" y="0"/>
                  <a:pt x="22" y="0"/>
                </a:cubicBezTo>
                <a:cubicBezTo>
                  <a:pt x="48" y="0"/>
                  <a:pt x="48" y="0"/>
                  <a:pt x="48" y="0"/>
                </a:cubicBezTo>
                <a:cubicBezTo>
                  <a:pt x="60" y="0"/>
                  <a:pt x="70" y="10"/>
                  <a:pt x="70" y="22"/>
                </a:cubicBezTo>
                <a:cubicBezTo>
                  <a:pt x="70" y="824"/>
                  <a:pt x="70" y="824"/>
                  <a:pt x="70" y="824"/>
                </a:cubicBezTo>
                <a:cubicBezTo>
                  <a:pt x="70" y="836"/>
                  <a:pt x="60" y="846"/>
                  <a:pt x="48" y="846"/>
                </a:cubicBezTo>
                <a:lnTo>
                  <a:pt x="22" y="846"/>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6" name="Freeform 6">
            <a:extLst>
              <a:ext uri="{FF2B5EF4-FFF2-40B4-BE49-F238E27FC236}">
                <a16:creationId xmlns:a16="http://schemas.microsoft.com/office/drawing/2014/main" id="{2D03588E-98B1-4169-B84F-49553C833322}"/>
              </a:ext>
            </a:extLst>
          </p:cNvPr>
          <p:cNvSpPr>
            <a:spLocks/>
          </p:cNvSpPr>
          <p:nvPr/>
        </p:nvSpPr>
        <p:spPr bwMode="auto">
          <a:xfrm rot="7200000" flipH="1">
            <a:off x="12668471" y="2752605"/>
            <a:ext cx="477795" cy="569508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Freeform 8"/>
          <p:cNvSpPr>
            <a:spLocks/>
          </p:cNvSpPr>
          <p:nvPr/>
        </p:nvSpPr>
        <p:spPr bwMode="auto">
          <a:xfrm rot="18000000">
            <a:off x="3119495" y="730328"/>
            <a:ext cx="238728" cy="2882607"/>
          </a:xfrm>
          <a:custGeom>
            <a:avLst/>
            <a:gdLst>
              <a:gd name="T0" fmla="*/ 22 w 70"/>
              <a:gd name="T1" fmla="*/ 846 h 846"/>
              <a:gd name="T2" fmla="*/ 0 w 70"/>
              <a:gd name="T3" fmla="*/ 824 h 846"/>
              <a:gd name="T4" fmla="*/ 0 w 70"/>
              <a:gd name="T5" fmla="*/ 22 h 846"/>
              <a:gd name="T6" fmla="*/ 22 w 70"/>
              <a:gd name="T7" fmla="*/ 0 h 846"/>
              <a:gd name="T8" fmla="*/ 48 w 70"/>
              <a:gd name="T9" fmla="*/ 0 h 846"/>
              <a:gd name="T10" fmla="*/ 70 w 70"/>
              <a:gd name="T11" fmla="*/ 22 h 846"/>
              <a:gd name="T12" fmla="*/ 70 w 70"/>
              <a:gd name="T13" fmla="*/ 824 h 846"/>
              <a:gd name="T14" fmla="*/ 48 w 70"/>
              <a:gd name="T15" fmla="*/ 846 h 846"/>
              <a:gd name="T16" fmla="*/ 22 w 70"/>
              <a:gd name="T1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46">
                <a:moveTo>
                  <a:pt x="22" y="846"/>
                </a:moveTo>
                <a:cubicBezTo>
                  <a:pt x="10" y="846"/>
                  <a:pt x="0" y="836"/>
                  <a:pt x="0" y="824"/>
                </a:cubicBezTo>
                <a:cubicBezTo>
                  <a:pt x="0" y="22"/>
                  <a:pt x="0" y="22"/>
                  <a:pt x="0" y="22"/>
                </a:cubicBezTo>
                <a:cubicBezTo>
                  <a:pt x="0" y="10"/>
                  <a:pt x="10" y="0"/>
                  <a:pt x="22" y="0"/>
                </a:cubicBezTo>
                <a:cubicBezTo>
                  <a:pt x="48" y="0"/>
                  <a:pt x="48" y="0"/>
                  <a:pt x="48" y="0"/>
                </a:cubicBezTo>
                <a:cubicBezTo>
                  <a:pt x="60" y="0"/>
                  <a:pt x="70" y="10"/>
                  <a:pt x="70" y="22"/>
                </a:cubicBezTo>
                <a:cubicBezTo>
                  <a:pt x="70" y="824"/>
                  <a:pt x="70" y="824"/>
                  <a:pt x="70" y="824"/>
                </a:cubicBezTo>
                <a:cubicBezTo>
                  <a:pt x="70" y="836"/>
                  <a:pt x="60" y="846"/>
                  <a:pt x="48" y="846"/>
                </a:cubicBezTo>
                <a:lnTo>
                  <a:pt x="22" y="84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9" name="Freeform 10"/>
          <p:cNvSpPr>
            <a:spLocks/>
          </p:cNvSpPr>
          <p:nvPr/>
        </p:nvSpPr>
        <p:spPr bwMode="auto">
          <a:xfrm rot="18000000">
            <a:off x="-1807282" y="325690"/>
            <a:ext cx="63831" cy="783845"/>
          </a:xfrm>
          <a:custGeom>
            <a:avLst/>
            <a:gdLst>
              <a:gd name="T0" fmla="*/ 6 w 19"/>
              <a:gd name="T1" fmla="*/ 230 h 230"/>
              <a:gd name="T2" fmla="*/ 0 w 19"/>
              <a:gd name="T3" fmla="*/ 224 h 230"/>
              <a:gd name="T4" fmla="*/ 0 w 19"/>
              <a:gd name="T5" fmla="*/ 6 h 230"/>
              <a:gd name="T6" fmla="*/ 6 w 19"/>
              <a:gd name="T7" fmla="*/ 0 h 230"/>
              <a:gd name="T8" fmla="*/ 13 w 19"/>
              <a:gd name="T9" fmla="*/ 0 h 230"/>
              <a:gd name="T10" fmla="*/ 19 w 19"/>
              <a:gd name="T11" fmla="*/ 6 h 230"/>
              <a:gd name="T12" fmla="*/ 19 w 19"/>
              <a:gd name="T13" fmla="*/ 224 h 230"/>
              <a:gd name="T14" fmla="*/ 13 w 19"/>
              <a:gd name="T15" fmla="*/ 230 h 230"/>
              <a:gd name="T16" fmla="*/ 6 w 19"/>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30">
                <a:moveTo>
                  <a:pt x="6" y="230"/>
                </a:moveTo>
                <a:cubicBezTo>
                  <a:pt x="3" y="230"/>
                  <a:pt x="0" y="227"/>
                  <a:pt x="0" y="224"/>
                </a:cubicBezTo>
                <a:cubicBezTo>
                  <a:pt x="0" y="6"/>
                  <a:pt x="0" y="6"/>
                  <a:pt x="0" y="6"/>
                </a:cubicBezTo>
                <a:cubicBezTo>
                  <a:pt x="0" y="3"/>
                  <a:pt x="3" y="0"/>
                  <a:pt x="6" y="0"/>
                </a:cubicBezTo>
                <a:cubicBezTo>
                  <a:pt x="13" y="0"/>
                  <a:pt x="13" y="0"/>
                  <a:pt x="13" y="0"/>
                </a:cubicBezTo>
                <a:cubicBezTo>
                  <a:pt x="16" y="0"/>
                  <a:pt x="19" y="3"/>
                  <a:pt x="19" y="6"/>
                </a:cubicBezTo>
                <a:cubicBezTo>
                  <a:pt x="19" y="224"/>
                  <a:pt x="19" y="224"/>
                  <a:pt x="19" y="224"/>
                </a:cubicBezTo>
                <a:cubicBezTo>
                  <a:pt x="19" y="227"/>
                  <a:pt x="16" y="230"/>
                  <a:pt x="13" y="230"/>
                </a:cubicBezTo>
                <a:lnTo>
                  <a:pt x="6" y="230"/>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0" name="Freeform 16"/>
          <p:cNvSpPr>
            <a:spLocks/>
          </p:cNvSpPr>
          <p:nvPr/>
        </p:nvSpPr>
        <p:spPr bwMode="auto">
          <a:xfrm rot="18000000">
            <a:off x="5485418" y="964050"/>
            <a:ext cx="120002" cy="1418325"/>
          </a:xfrm>
          <a:custGeom>
            <a:avLst/>
            <a:gdLst>
              <a:gd name="T0" fmla="*/ 11 w 35"/>
              <a:gd name="T1" fmla="*/ 416 h 416"/>
              <a:gd name="T2" fmla="*/ 0 w 35"/>
              <a:gd name="T3" fmla="*/ 405 h 416"/>
              <a:gd name="T4" fmla="*/ 0 w 35"/>
              <a:gd name="T5" fmla="*/ 11 h 416"/>
              <a:gd name="T6" fmla="*/ 11 w 35"/>
              <a:gd name="T7" fmla="*/ 0 h 416"/>
              <a:gd name="T8" fmla="*/ 24 w 35"/>
              <a:gd name="T9" fmla="*/ 0 h 416"/>
              <a:gd name="T10" fmla="*/ 35 w 35"/>
              <a:gd name="T11" fmla="*/ 11 h 416"/>
              <a:gd name="T12" fmla="*/ 35 w 35"/>
              <a:gd name="T13" fmla="*/ 405 h 416"/>
              <a:gd name="T14" fmla="*/ 24 w 35"/>
              <a:gd name="T15" fmla="*/ 416 h 416"/>
              <a:gd name="T16" fmla="*/ 11 w 35"/>
              <a:gd name="T17"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16">
                <a:moveTo>
                  <a:pt x="11" y="416"/>
                </a:moveTo>
                <a:cubicBezTo>
                  <a:pt x="5" y="416"/>
                  <a:pt x="0" y="411"/>
                  <a:pt x="0" y="405"/>
                </a:cubicBezTo>
                <a:cubicBezTo>
                  <a:pt x="0" y="11"/>
                  <a:pt x="0" y="11"/>
                  <a:pt x="0" y="11"/>
                </a:cubicBezTo>
                <a:cubicBezTo>
                  <a:pt x="0" y="5"/>
                  <a:pt x="5" y="0"/>
                  <a:pt x="11" y="0"/>
                </a:cubicBezTo>
                <a:cubicBezTo>
                  <a:pt x="24" y="0"/>
                  <a:pt x="24" y="0"/>
                  <a:pt x="24" y="0"/>
                </a:cubicBezTo>
                <a:cubicBezTo>
                  <a:pt x="30" y="0"/>
                  <a:pt x="35" y="5"/>
                  <a:pt x="35" y="11"/>
                </a:cubicBezTo>
                <a:cubicBezTo>
                  <a:pt x="35" y="405"/>
                  <a:pt x="35" y="405"/>
                  <a:pt x="35" y="405"/>
                </a:cubicBezTo>
                <a:cubicBezTo>
                  <a:pt x="35" y="411"/>
                  <a:pt x="30" y="416"/>
                  <a:pt x="24" y="416"/>
                </a:cubicBezTo>
                <a:lnTo>
                  <a:pt x="11" y="41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1" name="Freeform 19"/>
          <p:cNvSpPr>
            <a:spLocks/>
          </p:cNvSpPr>
          <p:nvPr/>
        </p:nvSpPr>
        <p:spPr bwMode="auto">
          <a:xfrm rot="18000000">
            <a:off x="-2090803" y="-2247365"/>
            <a:ext cx="214472" cy="2576219"/>
          </a:xfrm>
          <a:custGeom>
            <a:avLst/>
            <a:gdLst>
              <a:gd name="T0" fmla="*/ 20 w 63"/>
              <a:gd name="T1" fmla="*/ 756 h 756"/>
              <a:gd name="T2" fmla="*/ 0 w 63"/>
              <a:gd name="T3" fmla="*/ 736 h 756"/>
              <a:gd name="T4" fmla="*/ 0 w 63"/>
              <a:gd name="T5" fmla="*/ 20 h 756"/>
              <a:gd name="T6" fmla="*/ 20 w 63"/>
              <a:gd name="T7" fmla="*/ 0 h 756"/>
              <a:gd name="T8" fmla="*/ 43 w 63"/>
              <a:gd name="T9" fmla="*/ 0 h 756"/>
              <a:gd name="T10" fmla="*/ 63 w 63"/>
              <a:gd name="T11" fmla="*/ 20 h 756"/>
              <a:gd name="T12" fmla="*/ 63 w 63"/>
              <a:gd name="T13" fmla="*/ 736 h 756"/>
              <a:gd name="T14" fmla="*/ 43 w 63"/>
              <a:gd name="T15" fmla="*/ 756 h 756"/>
              <a:gd name="T16" fmla="*/ 20 w 63"/>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56">
                <a:moveTo>
                  <a:pt x="20" y="756"/>
                </a:moveTo>
                <a:cubicBezTo>
                  <a:pt x="9" y="756"/>
                  <a:pt x="0" y="747"/>
                  <a:pt x="0" y="736"/>
                </a:cubicBezTo>
                <a:cubicBezTo>
                  <a:pt x="0" y="20"/>
                  <a:pt x="0" y="20"/>
                  <a:pt x="0" y="20"/>
                </a:cubicBezTo>
                <a:cubicBezTo>
                  <a:pt x="0" y="9"/>
                  <a:pt x="9" y="0"/>
                  <a:pt x="20" y="0"/>
                </a:cubicBezTo>
                <a:cubicBezTo>
                  <a:pt x="43" y="0"/>
                  <a:pt x="43" y="0"/>
                  <a:pt x="43" y="0"/>
                </a:cubicBezTo>
                <a:cubicBezTo>
                  <a:pt x="54" y="0"/>
                  <a:pt x="63" y="9"/>
                  <a:pt x="63" y="20"/>
                </a:cubicBezTo>
                <a:cubicBezTo>
                  <a:pt x="63" y="736"/>
                  <a:pt x="63" y="736"/>
                  <a:pt x="63" y="736"/>
                </a:cubicBezTo>
                <a:cubicBezTo>
                  <a:pt x="63" y="747"/>
                  <a:pt x="54" y="756"/>
                  <a:pt x="43" y="756"/>
                </a:cubicBezTo>
                <a:lnTo>
                  <a:pt x="20" y="75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2" name="Freeform 29"/>
          <p:cNvSpPr>
            <a:spLocks/>
          </p:cNvSpPr>
          <p:nvPr/>
        </p:nvSpPr>
        <p:spPr bwMode="auto">
          <a:xfrm rot="18000000">
            <a:off x="356877" y="52697"/>
            <a:ext cx="153195" cy="1159170"/>
          </a:xfrm>
          <a:custGeom>
            <a:avLst/>
            <a:gdLst>
              <a:gd name="T0" fmla="*/ 0 w 45"/>
              <a:gd name="T1" fmla="*/ 326 h 340"/>
              <a:gd name="T2" fmla="*/ 15 w 45"/>
              <a:gd name="T3" fmla="*/ 340 h 340"/>
              <a:gd name="T4" fmla="*/ 31 w 45"/>
              <a:gd name="T5" fmla="*/ 340 h 340"/>
              <a:gd name="T6" fmla="*/ 45 w 45"/>
              <a:gd name="T7" fmla="*/ 326 h 340"/>
              <a:gd name="T8" fmla="*/ 45 w 45"/>
              <a:gd name="T9" fmla="*/ 14 h 340"/>
              <a:gd name="T10" fmla="*/ 31 w 45"/>
              <a:gd name="T11" fmla="*/ 0 h 340"/>
              <a:gd name="T12" fmla="*/ 15 w 45"/>
              <a:gd name="T13" fmla="*/ 0 h 340"/>
              <a:gd name="T14" fmla="*/ 0 w 45"/>
              <a:gd name="T15" fmla="*/ 14 h 340"/>
              <a:gd name="T16" fmla="*/ 0 w 45"/>
              <a:gd name="T17" fmla="*/ 32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40">
                <a:moveTo>
                  <a:pt x="0" y="326"/>
                </a:moveTo>
                <a:cubicBezTo>
                  <a:pt x="0" y="334"/>
                  <a:pt x="7" y="340"/>
                  <a:pt x="15" y="340"/>
                </a:cubicBezTo>
                <a:cubicBezTo>
                  <a:pt x="31" y="340"/>
                  <a:pt x="31" y="340"/>
                  <a:pt x="31" y="340"/>
                </a:cubicBezTo>
                <a:cubicBezTo>
                  <a:pt x="38" y="340"/>
                  <a:pt x="45" y="334"/>
                  <a:pt x="45" y="326"/>
                </a:cubicBezTo>
                <a:cubicBezTo>
                  <a:pt x="45" y="14"/>
                  <a:pt x="45" y="14"/>
                  <a:pt x="45" y="14"/>
                </a:cubicBezTo>
                <a:cubicBezTo>
                  <a:pt x="45" y="6"/>
                  <a:pt x="38" y="0"/>
                  <a:pt x="31" y="0"/>
                </a:cubicBezTo>
                <a:cubicBezTo>
                  <a:pt x="15" y="0"/>
                  <a:pt x="15" y="0"/>
                  <a:pt x="15" y="0"/>
                </a:cubicBezTo>
                <a:cubicBezTo>
                  <a:pt x="7" y="0"/>
                  <a:pt x="0" y="6"/>
                  <a:pt x="0" y="14"/>
                </a:cubicBezTo>
                <a:lnTo>
                  <a:pt x="0" y="32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3" name="Freeform 32"/>
          <p:cNvSpPr>
            <a:spLocks/>
          </p:cNvSpPr>
          <p:nvPr/>
        </p:nvSpPr>
        <p:spPr bwMode="auto">
          <a:xfrm rot="18000000">
            <a:off x="5291925" y="3229959"/>
            <a:ext cx="71490" cy="559160"/>
          </a:xfrm>
          <a:custGeom>
            <a:avLst/>
            <a:gdLst>
              <a:gd name="T0" fmla="*/ 0 w 21"/>
              <a:gd name="T1" fmla="*/ 157 h 164"/>
              <a:gd name="T2" fmla="*/ 7 w 21"/>
              <a:gd name="T3" fmla="*/ 164 h 164"/>
              <a:gd name="T4" fmla="*/ 15 w 21"/>
              <a:gd name="T5" fmla="*/ 164 h 164"/>
              <a:gd name="T6" fmla="*/ 21 w 21"/>
              <a:gd name="T7" fmla="*/ 157 h 164"/>
              <a:gd name="T8" fmla="*/ 21 w 21"/>
              <a:gd name="T9" fmla="*/ 7 h 164"/>
              <a:gd name="T10" fmla="*/ 15 w 21"/>
              <a:gd name="T11" fmla="*/ 0 h 164"/>
              <a:gd name="T12" fmla="*/ 7 w 21"/>
              <a:gd name="T13" fmla="*/ 0 h 164"/>
              <a:gd name="T14" fmla="*/ 0 w 21"/>
              <a:gd name="T15" fmla="*/ 7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7"/>
                  <a:pt x="21" y="7"/>
                  <a:pt x="21" y="7"/>
                </a:cubicBezTo>
                <a:cubicBezTo>
                  <a:pt x="21" y="3"/>
                  <a:pt x="18" y="0"/>
                  <a:pt x="15" y="0"/>
                </a:cubicBezTo>
                <a:cubicBezTo>
                  <a:pt x="7" y="0"/>
                  <a:pt x="7" y="0"/>
                  <a:pt x="7" y="0"/>
                </a:cubicBezTo>
                <a:cubicBezTo>
                  <a:pt x="3" y="0"/>
                  <a:pt x="0" y="3"/>
                  <a:pt x="0" y="7"/>
                </a:cubicBezTo>
                <a:lnTo>
                  <a:pt x="0" y="157"/>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4" name="Freeform 33"/>
          <p:cNvSpPr>
            <a:spLocks/>
          </p:cNvSpPr>
          <p:nvPr/>
        </p:nvSpPr>
        <p:spPr bwMode="auto">
          <a:xfrm rot="18000000">
            <a:off x="1614760" y="-868428"/>
            <a:ext cx="77874" cy="582138"/>
          </a:xfrm>
          <a:custGeom>
            <a:avLst/>
            <a:gdLst>
              <a:gd name="T0" fmla="*/ 0 w 23"/>
              <a:gd name="T1" fmla="*/ 164 h 171"/>
              <a:gd name="T2" fmla="*/ 7 w 23"/>
              <a:gd name="T3" fmla="*/ 171 h 171"/>
              <a:gd name="T4" fmla="*/ 15 w 23"/>
              <a:gd name="T5" fmla="*/ 171 h 171"/>
              <a:gd name="T6" fmla="*/ 23 w 23"/>
              <a:gd name="T7" fmla="*/ 164 h 171"/>
              <a:gd name="T8" fmla="*/ 23 w 23"/>
              <a:gd name="T9" fmla="*/ 7 h 171"/>
              <a:gd name="T10" fmla="*/ 15 w 23"/>
              <a:gd name="T11" fmla="*/ 0 h 171"/>
              <a:gd name="T12" fmla="*/ 7 w 23"/>
              <a:gd name="T13" fmla="*/ 0 h 171"/>
              <a:gd name="T14" fmla="*/ 0 w 23"/>
              <a:gd name="T15" fmla="*/ 7 h 171"/>
              <a:gd name="T16" fmla="*/ 0 w 23"/>
              <a:gd name="T17"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71">
                <a:moveTo>
                  <a:pt x="0" y="164"/>
                </a:moveTo>
                <a:cubicBezTo>
                  <a:pt x="0" y="168"/>
                  <a:pt x="4" y="171"/>
                  <a:pt x="7" y="171"/>
                </a:cubicBezTo>
                <a:cubicBezTo>
                  <a:pt x="15" y="171"/>
                  <a:pt x="15" y="171"/>
                  <a:pt x="15" y="171"/>
                </a:cubicBezTo>
                <a:cubicBezTo>
                  <a:pt x="19" y="171"/>
                  <a:pt x="23" y="168"/>
                  <a:pt x="23" y="164"/>
                </a:cubicBezTo>
                <a:cubicBezTo>
                  <a:pt x="23" y="7"/>
                  <a:pt x="23" y="7"/>
                  <a:pt x="23" y="7"/>
                </a:cubicBezTo>
                <a:cubicBezTo>
                  <a:pt x="23" y="3"/>
                  <a:pt x="19" y="0"/>
                  <a:pt x="15" y="0"/>
                </a:cubicBezTo>
                <a:cubicBezTo>
                  <a:pt x="7" y="0"/>
                  <a:pt x="7" y="0"/>
                  <a:pt x="7" y="0"/>
                </a:cubicBezTo>
                <a:cubicBezTo>
                  <a:pt x="4" y="0"/>
                  <a:pt x="0" y="3"/>
                  <a:pt x="0" y="7"/>
                </a:cubicBezTo>
                <a:lnTo>
                  <a:pt x="0" y="164"/>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6" name="Freeform 64"/>
          <p:cNvSpPr>
            <a:spLocks/>
          </p:cNvSpPr>
          <p:nvPr/>
        </p:nvSpPr>
        <p:spPr bwMode="auto">
          <a:xfrm rot="18000000">
            <a:off x="1007515" y="1949122"/>
            <a:ext cx="65108" cy="261708"/>
          </a:xfrm>
          <a:custGeom>
            <a:avLst/>
            <a:gdLst>
              <a:gd name="T0" fmla="*/ 0 w 19"/>
              <a:gd name="T1" fmla="*/ 71 h 77"/>
              <a:gd name="T2" fmla="*/ 6 w 19"/>
              <a:gd name="T3" fmla="*/ 77 h 77"/>
              <a:gd name="T4" fmla="*/ 13 w 19"/>
              <a:gd name="T5" fmla="*/ 77 h 77"/>
              <a:gd name="T6" fmla="*/ 19 w 19"/>
              <a:gd name="T7" fmla="*/ 71 h 77"/>
              <a:gd name="T8" fmla="*/ 19 w 19"/>
              <a:gd name="T9" fmla="*/ 6 h 77"/>
              <a:gd name="T10" fmla="*/ 13 w 19"/>
              <a:gd name="T11" fmla="*/ 0 h 77"/>
              <a:gd name="T12" fmla="*/ 6 w 19"/>
              <a:gd name="T13" fmla="*/ 0 h 77"/>
              <a:gd name="T14" fmla="*/ 0 w 19"/>
              <a:gd name="T15" fmla="*/ 6 h 77"/>
              <a:gd name="T16" fmla="*/ 0 w 19"/>
              <a:gd name="T17"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7">
                <a:moveTo>
                  <a:pt x="0" y="71"/>
                </a:moveTo>
                <a:cubicBezTo>
                  <a:pt x="0" y="75"/>
                  <a:pt x="3" y="77"/>
                  <a:pt x="6" y="77"/>
                </a:cubicBezTo>
                <a:cubicBezTo>
                  <a:pt x="13" y="77"/>
                  <a:pt x="13" y="77"/>
                  <a:pt x="13" y="77"/>
                </a:cubicBezTo>
                <a:cubicBezTo>
                  <a:pt x="17" y="77"/>
                  <a:pt x="19" y="75"/>
                  <a:pt x="19" y="71"/>
                </a:cubicBezTo>
                <a:cubicBezTo>
                  <a:pt x="19" y="6"/>
                  <a:pt x="19" y="6"/>
                  <a:pt x="19" y="6"/>
                </a:cubicBezTo>
                <a:cubicBezTo>
                  <a:pt x="19" y="3"/>
                  <a:pt x="17" y="0"/>
                  <a:pt x="13" y="0"/>
                </a:cubicBezTo>
                <a:cubicBezTo>
                  <a:pt x="6" y="0"/>
                  <a:pt x="6" y="0"/>
                  <a:pt x="6" y="0"/>
                </a:cubicBezTo>
                <a:cubicBezTo>
                  <a:pt x="3" y="0"/>
                  <a:pt x="0" y="3"/>
                  <a:pt x="0" y="6"/>
                </a:cubicBezTo>
                <a:lnTo>
                  <a:pt x="0" y="7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7" name="Freeform 6"/>
          <p:cNvSpPr>
            <a:spLocks/>
          </p:cNvSpPr>
          <p:nvPr/>
        </p:nvSpPr>
        <p:spPr bwMode="auto">
          <a:xfrm rot="18000000" flipH="1">
            <a:off x="-845145" y="-737433"/>
            <a:ext cx="222132" cy="2647709"/>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9" name="Freeform 25"/>
          <p:cNvSpPr>
            <a:spLocks/>
          </p:cNvSpPr>
          <p:nvPr/>
        </p:nvSpPr>
        <p:spPr bwMode="auto">
          <a:xfrm rot="18000000" flipH="1">
            <a:off x="5676013" y="2903006"/>
            <a:ext cx="71490" cy="551499"/>
          </a:xfrm>
          <a:custGeom>
            <a:avLst/>
            <a:gdLst>
              <a:gd name="T0" fmla="*/ 0 w 21"/>
              <a:gd name="T1" fmla="*/ 155 h 162"/>
              <a:gd name="T2" fmla="*/ 7 w 21"/>
              <a:gd name="T3" fmla="*/ 162 h 162"/>
              <a:gd name="T4" fmla="*/ 14 w 21"/>
              <a:gd name="T5" fmla="*/ 162 h 162"/>
              <a:gd name="T6" fmla="*/ 21 w 21"/>
              <a:gd name="T7" fmla="*/ 155 h 162"/>
              <a:gd name="T8" fmla="*/ 21 w 21"/>
              <a:gd name="T9" fmla="*/ 7 h 162"/>
              <a:gd name="T10" fmla="*/ 14 w 21"/>
              <a:gd name="T11" fmla="*/ 0 h 162"/>
              <a:gd name="T12" fmla="*/ 7 w 21"/>
              <a:gd name="T13" fmla="*/ 0 h 162"/>
              <a:gd name="T14" fmla="*/ 0 w 21"/>
              <a:gd name="T15" fmla="*/ 7 h 162"/>
              <a:gd name="T16" fmla="*/ 0 w 21"/>
              <a:gd name="T17" fmla="*/ 15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2">
                <a:moveTo>
                  <a:pt x="0" y="155"/>
                </a:moveTo>
                <a:cubicBezTo>
                  <a:pt x="0" y="159"/>
                  <a:pt x="3" y="162"/>
                  <a:pt x="7" y="162"/>
                </a:cubicBezTo>
                <a:cubicBezTo>
                  <a:pt x="14" y="162"/>
                  <a:pt x="14" y="162"/>
                  <a:pt x="14" y="162"/>
                </a:cubicBezTo>
                <a:cubicBezTo>
                  <a:pt x="18" y="162"/>
                  <a:pt x="21" y="159"/>
                  <a:pt x="21" y="155"/>
                </a:cubicBezTo>
                <a:cubicBezTo>
                  <a:pt x="21" y="7"/>
                  <a:pt x="21" y="7"/>
                  <a:pt x="21" y="7"/>
                </a:cubicBezTo>
                <a:cubicBezTo>
                  <a:pt x="21" y="3"/>
                  <a:pt x="18" y="0"/>
                  <a:pt x="14" y="0"/>
                </a:cubicBezTo>
                <a:cubicBezTo>
                  <a:pt x="7" y="0"/>
                  <a:pt x="7" y="0"/>
                  <a:pt x="7" y="0"/>
                </a:cubicBezTo>
                <a:cubicBezTo>
                  <a:pt x="3" y="0"/>
                  <a:pt x="0" y="3"/>
                  <a:pt x="0" y="7"/>
                </a:cubicBezTo>
                <a:lnTo>
                  <a:pt x="0" y="15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0" name="Freeform 28"/>
          <p:cNvSpPr>
            <a:spLocks/>
          </p:cNvSpPr>
          <p:nvPr/>
        </p:nvSpPr>
        <p:spPr bwMode="auto">
          <a:xfrm rot="18000000" flipH="1">
            <a:off x="2009724" y="435468"/>
            <a:ext cx="75321" cy="57575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1" name="Freeform 40"/>
          <p:cNvSpPr>
            <a:spLocks/>
          </p:cNvSpPr>
          <p:nvPr/>
        </p:nvSpPr>
        <p:spPr bwMode="auto">
          <a:xfrm rot="18000000" flipH="1">
            <a:off x="2835262" y="2678222"/>
            <a:ext cx="88088" cy="691928"/>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2" name="Freeform 42"/>
          <p:cNvSpPr>
            <a:spLocks/>
          </p:cNvSpPr>
          <p:nvPr/>
        </p:nvSpPr>
        <p:spPr bwMode="auto">
          <a:xfrm rot="18000000" flipH="1">
            <a:off x="3764129" y="1116495"/>
            <a:ext cx="234899" cy="1816629"/>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3" name="Freeform 43"/>
          <p:cNvSpPr>
            <a:spLocks/>
          </p:cNvSpPr>
          <p:nvPr/>
        </p:nvSpPr>
        <p:spPr bwMode="auto">
          <a:xfrm rot="18000000" flipH="1">
            <a:off x="-6625" y="-1004998"/>
            <a:ext cx="160854" cy="1229385"/>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4" name="Freeform 46"/>
          <p:cNvSpPr>
            <a:spLocks/>
          </p:cNvSpPr>
          <p:nvPr/>
        </p:nvSpPr>
        <p:spPr bwMode="auto">
          <a:xfrm rot="18000000" flipH="1">
            <a:off x="1548165" y="1586233"/>
            <a:ext cx="67661" cy="26936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5" name="Freeform 58"/>
          <p:cNvSpPr>
            <a:spLocks/>
          </p:cNvSpPr>
          <p:nvPr/>
        </p:nvSpPr>
        <p:spPr bwMode="auto">
          <a:xfrm rot="18000000" flipH="1">
            <a:off x="4224308" y="3497362"/>
            <a:ext cx="85535" cy="361284"/>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8" name="Freeform 8"/>
          <p:cNvSpPr>
            <a:spLocks/>
          </p:cNvSpPr>
          <p:nvPr/>
        </p:nvSpPr>
        <p:spPr bwMode="auto">
          <a:xfrm rot="18000000">
            <a:off x="17696827" y="8996416"/>
            <a:ext cx="238728" cy="2882607"/>
          </a:xfrm>
          <a:custGeom>
            <a:avLst/>
            <a:gdLst>
              <a:gd name="T0" fmla="*/ 22 w 70"/>
              <a:gd name="T1" fmla="*/ 846 h 846"/>
              <a:gd name="T2" fmla="*/ 0 w 70"/>
              <a:gd name="T3" fmla="*/ 824 h 846"/>
              <a:gd name="T4" fmla="*/ 0 w 70"/>
              <a:gd name="T5" fmla="*/ 22 h 846"/>
              <a:gd name="T6" fmla="*/ 22 w 70"/>
              <a:gd name="T7" fmla="*/ 0 h 846"/>
              <a:gd name="T8" fmla="*/ 48 w 70"/>
              <a:gd name="T9" fmla="*/ 0 h 846"/>
              <a:gd name="T10" fmla="*/ 70 w 70"/>
              <a:gd name="T11" fmla="*/ 22 h 846"/>
              <a:gd name="T12" fmla="*/ 70 w 70"/>
              <a:gd name="T13" fmla="*/ 824 h 846"/>
              <a:gd name="T14" fmla="*/ 48 w 70"/>
              <a:gd name="T15" fmla="*/ 846 h 846"/>
              <a:gd name="T16" fmla="*/ 22 w 70"/>
              <a:gd name="T1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46">
                <a:moveTo>
                  <a:pt x="22" y="846"/>
                </a:moveTo>
                <a:cubicBezTo>
                  <a:pt x="10" y="846"/>
                  <a:pt x="0" y="836"/>
                  <a:pt x="0" y="824"/>
                </a:cubicBezTo>
                <a:cubicBezTo>
                  <a:pt x="0" y="22"/>
                  <a:pt x="0" y="22"/>
                  <a:pt x="0" y="22"/>
                </a:cubicBezTo>
                <a:cubicBezTo>
                  <a:pt x="0" y="10"/>
                  <a:pt x="10" y="0"/>
                  <a:pt x="22" y="0"/>
                </a:cubicBezTo>
                <a:cubicBezTo>
                  <a:pt x="48" y="0"/>
                  <a:pt x="48" y="0"/>
                  <a:pt x="48" y="0"/>
                </a:cubicBezTo>
                <a:cubicBezTo>
                  <a:pt x="60" y="0"/>
                  <a:pt x="70" y="10"/>
                  <a:pt x="70" y="22"/>
                </a:cubicBezTo>
                <a:cubicBezTo>
                  <a:pt x="70" y="824"/>
                  <a:pt x="70" y="824"/>
                  <a:pt x="70" y="824"/>
                </a:cubicBezTo>
                <a:cubicBezTo>
                  <a:pt x="70" y="836"/>
                  <a:pt x="60" y="846"/>
                  <a:pt x="48" y="846"/>
                </a:cubicBezTo>
                <a:lnTo>
                  <a:pt x="22" y="84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9" name="Freeform 10"/>
          <p:cNvSpPr>
            <a:spLocks/>
          </p:cNvSpPr>
          <p:nvPr/>
        </p:nvSpPr>
        <p:spPr bwMode="auto">
          <a:xfrm rot="18000000">
            <a:off x="12770050" y="8591778"/>
            <a:ext cx="63831" cy="783845"/>
          </a:xfrm>
          <a:custGeom>
            <a:avLst/>
            <a:gdLst>
              <a:gd name="T0" fmla="*/ 6 w 19"/>
              <a:gd name="T1" fmla="*/ 230 h 230"/>
              <a:gd name="T2" fmla="*/ 0 w 19"/>
              <a:gd name="T3" fmla="*/ 224 h 230"/>
              <a:gd name="T4" fmla="*/ 0 w 19"/>
              <a:gd name="T5" fmla="*/ 6 h 230"/>
              <a:gd name="T6" fmla="*/ 6 w 19"/>
              <a:gd name="T7" fmla="*/ 0 h 230"/>
              <a:gd name="T8" fmla="*/ 13 w 19"/>
              <a:gd name="T9" fmla="*/ 0 h 230"/>
              <a:gd name="T10" fmla="*/ 19 w 19"/>
              <a:gd name="T11" fmla="*/ 6 h 230"/>
              <a:gd name="T12" fmla="*/ 19 w 19"/>
              <a:gd name="T13" fmla="*/ 224 h 230"/>
              <a:gd name="T14" fmla="*/ 13 w 19"/>
              <a:gd name="T15" fmla="*/ 230 h 230"/>
              <a:gd name="T16" fmla="*/ 6 w 19"/>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30">
                <a:moveTo>
                  <a:pt x="6" y="230"/>
                </a:moveTo>
                <a:cubicBezTo>
                  <a:pt x="3" y="230"/>
                  <a:pt x="0" y="227"/>
                  <a:pt x="0" y="224"/>
                </a:cubicBezTo>
                <a:cubicBezTo>
                  <a:pt x="0" y="6"/>
                  <a:pt x="0" y="6"/>
                  <a:pt x="0" y="6"/>
                </a:cubicBezTo>
                <a:cubicBezTo>
                  <a:pt x="0" y="3"/>
                  <a:pt x="3" y="0"/>
                  <a:pt x="6" y="0"/>
                </a:cubicBezTo>
                <a:cubicBezTo>
                  <a:pt x="13" y="0"/>
                  <a:pt x="13" y="0"/>
                  <a:pt x="13" y="0"/>
                </a:cubicBezTo>
                <a:cubicBezTo>
                  <a:pt x="16" y="0"/>
                  <a:pt x="19" y="3"/>
                  <a:pt x="19" y="6"/>
                </a:cubicBezTo>
                <a:cubicBezTo>
                  <a:pt x="19" y="224"/>
                  <a:pt x="19" y="224"/>
                  <a:pt x="19" y="224"/>
                </a:cubicBezTo>
                <a:cubicBezTo>
                  <a:pt x="19" y="227"/>
                  <a:pt x="16" y="230"/>
                  <a:pt x="13" y="230"/>
                </a:cubicBezTo>
                <a:lnTo>
                  <a:pt x="6" y="230"/>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0" name="Freeform 16"/>
          <p:cNvSpPr>
            <a:spLocks/>
          </p:cNvSpPr>
          <p:nvPr/>
        </p:nvSpPr>
        <p:spPr bwMode="auto">
          <a:xfrm rot="18000000">
            <a:off x="20062750" y="9230138"/>
            <a:ext cx="120002" cy="1418325"/>
          </a:xfrm>
          <a:custGeom>
            <a:avLst/>
            <a:gdLst>
              <a:gd name="T0" fmla="*/ 11 w 35"/>
              <a:gd name="T1" fmla="*/ 416 h 416"/>
              <a:gd name="T2" fmla="*/ 0 w 35"/>
              <a:gd name="T3" fmla="*/ 405 h 416"/>
              <a:gd name="T4" fmla="*/ 0 w 35"/>
              <a:gd name="T5" fmla="*/ 11 h 416"/>
              <a:gd name="T6" fmla="*/ 11 w 35"/>
              <a:gd name="T7" fmla="*/ 0 h 416"/>
              <a:gd name="T8" fmla="*/ 24 w 35"/>
              <a:gd name="T9" fmla="*/ 0 h 416"/>
              <a:gd name="T10" fmla="*/ 35 w 35"/>
              <a:gd name="T11" fmla="*/ 11 h 416"/>
              <a:gd name="T12" fmla="*/ 35 w 35"/>
              <a:gd name="T13" fmla="*/ 405 h 416"/>
              <a:gd name="T14" fmla="*/ 24 w 35"/>
              <a:gd name="T15" fmla="*/ 416 h 416"/>
              <a:gd name="T16" fmla="*/ 11 w 35"/>
              <a:gd name="T17"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16">
                <a:moveTo>
                  <a:pt x="11" y="416"/>
                </a:moveTo>
                <a:cubicBezTo>
                  <a:pt x="5" y="416"/>
                  <a:pt x="0" y="411"/>
                  <a:pt x="0" y="405"/>
                </a:cubicBezTo>
                <a:cubicBezTo>
                  <a:pt x="0" y="11"/>
                  <a:pt x="0" y="11"/>
                  <a:pt x="0" y="11"/>
                </a:cubicBezTo>
                <a:cubicBezTo>
                  <a:pt x="0" y="5"/>
                  <a:pt x="5" y="0"/>
                  <a:pt x="11" y="0"/>
                </a:cubicBezTo>
                <a:cubicBezTo>
                  <a:pt x="24" y="0"/>
                  <a:pt x="24" y="0"/>
                  <a:pt x="24" y="0"/>
                </a:cubicBezTo>
                <a:cubicBezTo>
                  <a:pt x="30" y="0"/>
                  <a:pt x="35" y="5"/>
                  <a:pt x="35" y="11"/>
                </a:cubicBezTo>
                <a:cubicBezTo>
                  <a:pt x="35" y="405"/>
                  <a:pt x="35" y="405"/>
                  <a:pt x="35" y="405"/>
                </a:cubicBezTo>
                <a:cubicBezTo>
                  <a:pt x="35" y="411"/>
                  <a:pt x="30" y="416"/>
                  <a:pt x="24" y="416"/>
                </a:cubicBezTo>
                <a:lnTo>
                  <a:pt x="11" y="41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1" name="Freeform 19"/>
          <p:cNvSpPr>
            <a:spLocks/>
          </p:cNvSpPr>
          <p:nvPr/>
        </p:nvSpPr>
        <p:spPr bwMode="auto">
          <a:xfrm rot="18000000">
            <a:off x="12486529" y="6018723"/>
            <a:ext cx="214472" cy="2576219"/>
          </a:xfrm>
          <a:custGeom>
            <a:avLst/>
            <a:gdLst>
              <a:gd name="T0" fmla="*/ 20 w 63"/>
              <a:gd name="T1" fmla="*/ 756 h 756"/>
              <a:gd name="T2" fmla="*/ 0 w 63"/>
              <a:gd name="T3" fmla="*/ 736 h 756"/>
              <a:gd name="T4" fmla="*/ 0 w 63"/>
              <a:gd name="T5" fmla="*/ 20 h 756"/>
              <a:gd name="T6" fmla="*/ 20 w 63"/>
              <a:gd name="T7" fmla="*/ 0 h 756"/>
              <a:gd name="T8" fmla="*/ 43 w 63"/>
              <a:gd name="T9" fmla="*/ 0 h 756"/>
              <a:gd name="T10" fmla="*/ 63 w 63"/>
              <a:gd name="T11" fmla="*/ 20 h 756"/>
              <a:gd name="T12" fmla="*/ 63 w 63"/>
              <a:gd name="T13" fmla="*/ 736 h 756"/>
              <a:gd name="T14" fmla="*/ 43 w 63"/>
              <a:gd name="T15" fmla="*/ 756 h 756"/>
              <a:gd name="T16" fmla="*/ 20 w 63"/>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56">
                <a:moveTo>
                  <a:pt x="20" y="756"/>
                </a:moveTo>
                <a:cubicBezTo>
                  <a:pt x="9" y="756"/>
                  <a:pt x="0" y="747"/>
                  <a:pt x="0" y="736"/>
                </a:cubicBezTo>
                <a:cubicBezTo>
                  <a:pt x="0" y="20"/>
                  <a:pt x="0" y="20"/>
                  <a:pt x="0" y="20"/>
                </a:cubicBezTo>
                <a:cubicBezTo>
                  <a:pt x="0" y="9"/>
                  <a:pt x="9" y="0"/>
                  <a:pt x="20" y="0"/>
                </a:cubicBezTo>
                <a:cubicBezTo>
                  <a:pt x="43" y="0"/>
                  <a:pt x="43" y="0"/>
                  <a:pt x="43" y="0"/>
                </a:cubicBezTo>
                <a:cubicBezTo>
                  <a:pt x="54" y="0"/>
                  <a:pt x="63" y="9"/>
                  <a:pt x="63" y="20"/>
                </a:cubicBezTo>
                <a:cubicBezTo>
                  <a:pt x="63" y="736"/>
                  <a:pt x="63" y="736"/>
                  <a:pt x="63" y="736"/>
                </a:cubicBezTo>
                <a:cubicBezTo>
                  <a:pt x="63" y="747"/>
                  <a:pt x="54" y="756"/>
                  <a:pt x="43" y="756"/>
                </a:cubicBezTo>
                <a:lnTo>
                  <a:pt x="20" y="75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2" name="Freeform 29"/>
          <p:cNvSpPr>
            <a:spLocks/>
          </p:cNvSpPr>
          <p:nvPr/>
        </p:nvSpPr>
        <p:spPr bwMode="auto">
          <a:xfrm rot="18000000">
            <a:off x="14934209" y="8318785"/>
            <a:ext cx="153195" cy="1159170"/>
          </a:xfrm>
          <a:custGeom>
            <a:avLst/>
            <a:gdLst>
              <a:gd name="T0" fmla="*/ 0 w 45"/>
              <a:gd name="T1" fmla="*/ 326 h 340"/>
              <a:gd name="T2" fmla="*/ 15 w 45"/>
              <a:gd name="T3" fmla="*/ 340 h 340"/>
              <a:gd name="T4" fmla="*/ 31 w 45"/>
              <a:gd name="T5" fmla="*/ 340 h 340"/>
              <a:gd name="T6" fmla="*/ 45 w 45"/>
              <a:gd name="T7" fmla="*/ 326 h 340"/>
              <a:gd name="T8" fmla="*/ 45 w 45"/>
              <a:gd name="T9" fmla="*/ 14 h 340"/>
              <a:gd name="T10" fmla="*/ 31 w 45"/>
              <a:gd name="T11" fmla="*/ 0 h 340"/>
              <a:gd name="T12" fmla="*/ 15 w 45"/>
              <a:gd name="T13" fmla="*/ 0 h 340"/>
              <a:gd name="T14" fmla="*/ 0 w 45"/>
              <a:gd name="T15" fmla="*/ 14 h 340"/>
              <a:gd name="T16" fmla="*/ 0 w 45"/>
              <a:gd name="T17" fmla="*/ 32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40">
                <a:moveTo>
                  <a:pt x="0" y="326"/>
                </a:moveTo>
                <a:cubicBezTo>
                  <a:pt x="0" y="334"/>
                  <a:pt x="7" y="340"/>
                  <a:pt x="15" y="340"/>
                </a:cubicBezTo>
                <a:cubicBezTo>
                  <a:pt x="31" y="340"/>
                  <a:pt x="31" y="340"/>
                  <a:pt x="31" y="340"/>
                </a:cubicBezTo>
                <a:cubicBezTo>
                  <a:pt x="38" y="340"/>
                  <a:pt x="45" y="334"/>
                  <a:pt x="45" y="326"/>
                </a:cubicBezTo>
                <a:cubicBezTo>
                  <a:pt x="45" y="14"/>
                  <a:pt x="45" y="14"/>
                  <a:pt x="45" y="14"/>
                </a:cubicBezTo>
                <a:cubicBezTo>
                  <a:pt x="45" y="6"/>
                  <a:pt x="38" y="0"/>
                  <a:pt x="31" y="0"/>
                </a:cubicBezTo>
                <a:cubicBezTo>
                  <a:pt x="15" y="0"/>
                  <a:pt x="15" y="0"/>
                  <a:pt x="15" y="0"/>
                </a:cubicBezTo>
                <a:cubicBezTo>
                  <a:pt x="7" y="0"/>
                  <a:pt x="0" y="6"/>
                  <a:pt x="0" y="14"/>
                </a:cubicBezTo>
                <a:lnTo>
                  <a:pt x="0" y="326"/>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4" name="Freeform 33"/>
          <p:cNvSpPr>
            <a:spLocks/>
          </p:cNvSpPr>
          <p:nvPr/>
        </p:nvSpPr>
        <p:spPr bwMode="auto">
          <a:xfrm rot="18000000">
            <a:off x="16192092" y="7397660"/>
            <a:ext cx="77874" cy="582138"/>
          </a:xfrm>
          <a:custGeom>
            <a:avLst/>
            <a:gdLst>
              <a:gd name="T0" fmla="*/ 0 w 23"/>
              <a:gd name="T1" fmla="*/ 164 h 171"/>
              <a:gd name="T2" fmla="*/ 7 w 23"/>
              <a:gd name="T3" fmla="*/ 171 h 171"/>
              <a:gd name="T4" fmla="*/ 15 w 23"/>
              <a:gd name="T5" fmla="*/ 171 h 171"/>
              <a:gd name="T6" fmla="*/ 23 w 23"/>
              <a:gd name="T7" fmla="*/ 164 h 171"/>
              <a:gd name="T8" fmla="*/ 23 w 23"/>
              <a:gd name="T9" fmla="*/ 7 h 171"/>
              <a:gd name="T10" fmla="*/ 15 w 23"/>
              <a:gd name="T11" fmla="*/ 0 h 171"/>
              <a:gd name="T12" fmla="*/ 7 w 23"/>
              <a:gd name="T13" fmla="*/ 0 h 171"/>
              <a:gd name="T14" fmla="*/ 0 w 23"/>
              <a:gd name="T15" fmla="*/ 7 h 171"/>
              <a:gd name="T16" fmla="*/ 0 w 23"/>
              <a:gd name="T17"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71">
                <a:moveTo>
                  <a:pt x="0" y="164"/>
                </a:moveTo>
                <a:cubicBezTo>
                  <a:pt x="0" y="168"/>
                  <a:pt x="4" y="171"/>
                  <a:pt x="7" y="171"/>
                </a:cubicBezTo>
                <a:cubicBezTo>
                  <a:pt x="15" y="171"/>
                  <a:pt x="15" y="171"/>
                  <a:pt x="15" y="171"/>
                </a:cubicBezTo>
                <a:cubicBezTo>
                  <a:pt x="19" y="171"/>
                  <a:pt x="23" y="168"/>
                  <a:pt x="23" y="164"/>
                </a:cubicBezTo>
                <a:cubicBezTo>
                  <a:pt x="23" y="7"/>
                  <a:pt x="23" y="7"/>
                  <a:pt x="23" y="7"/>
                </a:cubicBezTo>
                <a:cubicBezTo>
                  <a:pt x="23" y="3"/>
                  <a:pt x="19" y="0"/>
                  <a:pt x="15" y="0"/>
                </a:cubicBezTo>
                <a:cubicBezTo>
                  <a:pt x="7" y="0"/>
                  <a:pt x="7" y="0"/>
                  <a:pt x="7" y="0"/>
                </a:cubicBezTo>
                <a:cubicBezTo>
                  <a:pt x="4" y="0"/>
                  <a:pt x="0" y="3"/>
                  <a:pt x="0" y="7"/>
                </a:cubicBezTo>
                <a:lnTo>
                  <a:pt x="0" y="164"/>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5" name="Freeform 38"/>
          <p:cNvSpPr>
            <a:spLocks/>
          </p:cNvSpPr>
          <p:nvPr/>
        </p:nvSpPr>
        <p:spPr bwMode="auto">
          <a:xfrm rot="18000000">
            <a:off x="12552697" y="5138194"/>
            <a:ext cx="95747" cy="746823"/>
          </a:xfrm>
          <a:custGeom>
            <a:avLst/>
            <a:gdLst>
              <a:gd name="T0" fmla="*/ 0 w 28"/>
              <a:gd name="T1" fmla="*/ 210 h 219"/>
              <a:gd name="T2" fmla="*/ 9 w 28"/>
              <a:gd name="T3" fmla="*/ 219 h 219"/>
              <a:gd name="T4" fmla="*/ 19 w 28"/>
              <a:gd name="T5" fmla="*/ 219 h 219"/>
              <a:gd name="T6" fmla="*/ 28 w 28"/>
              <a:gd name="T7" fmla="*/ 210 h 219"/>
              <a:gd name="T8" fmla="*/ 28 w 28"/>
              <a:gd name="T9" fmla="*/ 9 h 219"/>
              <a:gd name="T10" fmla="*/ 19 w 28"/>
              <a:gd name="T11" fmla="*/ 0 h 219"/>
              <a:gd name="T12" fmla="*/ 9 w 28"/>
              <a:gd name="T13" fmla="*/ 0 h 219"/>
              <a:gd name="T14" fmla="*/ 0 w 28"/>
              <a:gd name="T15" fmla="*/ 9 h 219"/>
              <a:gd name="T16" fmla="*/ 0 w 28"/>
              <a:gd name="T17" fmla="*/ 21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19">
                <a:moveTo>
                  <a:pt x="0" y="210"/>
                </a:moveTo>
                <a:cubicBezTo>
                  <a:pt x="0" y="215"/>
                  <a:pt x="4" y="219"/>
                  <a:pt x="9" y="219"/>
                </a:cubicBezTo>
                <a:cubicBezTo>
                  <a:pt x="19" y="219"/>
                  <a:pt x="19" y="219"/>
                  <a:pt x="19" y="219"/>
                </a:cubicBezTo>
                <a:cubicBezTo>
                  <a:pt x="24" y="219"/>
                  <a:pt x="28" y="215"/>
                  <a:pt x="28" y="210"/>
                </a:cubicBezTo>
                <a:cubicBezTo>
                  <a:pt x="28" y="9"/>
                  <a:pt x="28" y="9"/>
                  <a:pt x="28" y="9"/>
                </a:cubicBezTo>
                <a:cubicBezTo>
                  <a:pt x="28" y="4"/>
                  <a:pt x="24" y="0"/>
                  <a:pt x="19" y="0"/>
                </a:cubicBezTo>
                <a:cubicBezTo>
                  <a:pt x="9" y="0"/>
                  <a:pt x="9" y="0"/>
                  <a:pt x="9" y="0"/>
                </a:cubicBezTo>
                <a:cubicBezTo>
                  <a:pt x="4" y="0"/>
                  <a:pt x="0" y="4"/>
                  <a:pt x="0" y="9"/>
                </a:cubicBezTo>
                <a:lnTo>
                  <a:pt x="0" y="210"/>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6" name="Freeform 64"/>
          <p:cNvSpPr>
            <a:spLocks/>
          </p:cNvSpPr>
          <p:nvPr/>
        </p:nvSpPr>
        <p:spPr bwMode="auto">
          <a:xfrm rot="18000000">
            <a:off x="15584847" y="10215210"/>
            <a:ext cx="65108" cy="261708"/>
          </a:xfrm>
          <a:custGeom>
            <a:avLst/>
            <a:gdLst>
              <a:gd name="T0" fmla="*/ 0 w 19"/>
              <a:gd name="T1" fmla="*/ 71 h 77"/>
              <a:gd name="T2" fmla="*/ 6 w 19"/>
              <a:gd name="T3" fmla="*/ 77 h 77"/>
              <a:gd name="T4" fmla="*/ 13 w 19"/>
              <a:gd name="T5" fmla="*/ 77 h 77"/>
              <a:gd name="T6" fmla="*/ 19 w 19"/>
              <a:gd name="T7" fmla="*/ 71 h 77"/>
              <a:gd name="T8" fmla="*/ 19 w 19"/>
              <a:gd name="T9" fmla="*/ 6 h 77"/>
              <a:gd name="T10" fmla="*/ 13 w 19"/>
              <a:gd name="T11" fmla="*/ 0 h 77"/>
              <a:gd name="T12" fmla="*/ 6 w 19"/>
              <a:gd name="T13" fmla="*/ 0 h 77"/>
              <a:gd name="T14" fmla="*/ 0 w 19"/>
              <a:gd name="T15" fmla="*/ 6 h 77"/>
              <a:gd name="T16" fmla="*/ 0 w 19"/>
              <a:gd name="T17"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7">
                <a:moveTo>
                  <a:pt x="0" y="71"/>
                </a:moveTo>
                <a:cubicBezTo>
                  <a:pt x="0" y="75"/>
                  <a:pt x="3" y="77"/>
                  <a:pt x="6" y="77"/>
                </a:cubicBezTo>
                <a:cubicBezTo>
                  <a:pt x="13" y="77"/>
                  <a:pt x="13" y="77"/>
                  <a:pt x="13" y="77"/>
                </a:cubicBezTo>
                <a:cubicBezTo>
                  <a:pt x="17" y="77"/>
                  <a:pt x="19" y="75"/>
                  <a:pt x="19" y="71"/>
                </a:cubicBezTo>
                <a:cubicBezTo>
                  <a:pt x="19" y="6"/>
                  <a:pt x="19" y="6"/>
                  <a:pt x="19" y="6"/>
                </a:cubicBezTo>
                <a:cubicBezTo>
                  <a:pt x="19" y="3"/>
                  <a:pt x="17" y="0"/>
                  <a:pt x="13" y="0"/>
                </a:cubicBezTo>
                <a:cubicBezTo>
                  <a:pt x="6" y="0"/>
                  <a:pt x="6" y="0"/>
                  <a:pt x="6" y="0"/>
                </a:cubicBezTo>
                <a:cubicBezTo>
                  <a:pt x="3" y="0"/>
                  <a:pt x="0" y="3"/>
                  <a:pt x="0" y="6"/>
                </a:cubicBezTo>
                <a:lnTo>
                  <a:pt x="0" y="7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7" name="Freeform 6"/>
          <p:cNvSpPr>
            <a:spLocks/>
          </p:cNvSpPr>
          <p:nvPr/>
        </p:nvSpPr>
        <p:spPr bwMode="auto">
          <a:xfrm rot="18000000" flipH="1">
            <a:off x="13732187" y="7528655"/>
            <a:ext cx="222132" cy="2647709"/>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8" name="Freeform 20"/>
          <p:cNvSpPr>
            <a:spLocks/>
          </p:cNvSpPr>
          <p:nvPr/>
        </p:nvSpPr>
        <p:spPr bwMode="auto">
          <a:xfrm rot="18000000" flipH="1">
            <a:off x="11562533" y="7246239"/>
            <a:ext cx="94470" cy="1117043"/>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0" name="Freeform 28"/>
          <p:cNvSpPr>
            <a:spLocks/>
          </p:cNvSpPr>
          <p:nvPr/>
        </p:nvSpPr>
        <p:spPr bwMode="auto">
          <a:xfrm rot="18000000" flipH="1">
            <a:off x="16587056" y="8701556"/>
            <a:ext cx="75321" cy="57575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2" name="Freeform 42"/>
          <p:cNvSpPr>
            <a:spLocks/>
          </p:cNvSpPr>
          <p:nvPr/>
        </p:nvSpPr>
        <p:spPr bwMode="auto">
          <a:xfrm rot="18000000" flipH="1">
            <a:off x="18341461" y="9382583"/>
            <a:ext cx="234899" cy="1816629"/>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3" name="Freeform 43"/>
          <p:cNvSpPr>
            <a:spLocks/>
          </p:cNvSpPr>
          <p:nvPr/>
        </p:nvSpPr>
        <p:spPr bwMode="auto">
          <a:xfrm rot="18000000" flipH="1">
            <a:off x="14570707" y="7261090"/>
            <a:ext cx="160854" cy="1229385"/>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4" name="Freeform 46"/>
          <p:cNvSpPr>
            <a:spLocks/>
          </p:cNvSpPr>
          <p:nvPr/>
        </p:nvSpPr>
        <p:spPr bwMode="auto">
          <a:xfrm rot="18000000" flipH="1">
            <a:off x="16125497" y="9852321"/>
            <a:ext cx="67661" cy="26936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6" name="Freeform 62"/>
          <p:cNvSpPr>
            <a:spLocks/>
          </p:cNvSpPr>
          <p:nvPr/>
        </p:nvSpPr>
        <p:spPr bwMode="auto">
          <a:xfrm rot="18000000" flipH="1">
            <a:off x="12435031" y="6526302"/>
            <a:ext cx="68937" cy="285963"/>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8" name="Freeform 10">
            <a:extLst>
              <a:ext uri="{FF2B5EF4-FFF2-40B4-BE49-F238E27FC236}">
                <a16:creationId xmlns:a16="http://schemas.microsoft.com/office/drawing/2014/main" id="{FE37B67C-DD6C-4946-86B4-40BEDD5A4274}"/>
              </a:ext>
            </a:extLst>
          </p:cNvPr>
          <p:cNvSpPr>
            <a:spLocks/>
          </p:cNvSpPr>
          <p:nvPr/>
        </p:nvSpPr>
        <p:spPr bwMode="auto">
          <a:xfrm rot="7200000">
            <a:off x="15078476" y="4474957"/>
            <a:ext cx="137297" cy="1686010"/>
          </a:xfrm>
          <a:custGeom>
            <a:avLst/>
            <a:gdLst>
              <a:gd name="T0" fmla="*/ 6 w 19"/>
              <a:gd name="T1" fmla="*/ 230 h 230"/>
              <a:gd name="T2" fmla="*/ 0 w 19"/>
              <a:gd name="T3" fmla="*/ 224 h 230"/>
              <a:gd name="T4" fmla="*/ 0 w 19"/>
              <a:gd name="T5" fmla="*/ 6 h 230"/>
              <a:gd name="T6" fmla="*/ 6 w 19"/>
              <a:gd name="T7" fmla="*/ 0 h 230"/>
              <a:gd name="T8" fmla="*/ 13 w 19"/>
              <a:gd name="T9" fmla="*/ 0 h 230"/>
              <a:gd name="T10" fmla="*/ 19 w 19"/>
              <a:gd name="T11" fmla="*/ 6 h 230"/>
              <a:gd name="T12" fmla="*/ 19 w 19"/>
              <a:gd name="T13" fmla="*/ 224 h 230"/>
              <a:gd name="T14" fmla="*/ 13 w 19"/>
              <a:gd name="T15" fmla="*/ 230 h 230"/>
              <a:gd name="T16" fmla="*/ 6 w 19"/>
              <a:gd name="T17"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30">
                <a:moveTo>
                  <a:pt x="6" y="230"/>
                </a:moveTo>
                <a:cubicBezTo>
                  <a:pt x="3" y="230"/>
                  <a:pt x="0" y="227"/>
                  <a:pt x="0" y="224"/>
                </a:cubicBezTo>
                <a:cubicBezTo>
                  <a:pt x="0" y="6"/>
                  <a:pt x="0" y="6"/>
                  <a:pt x="0" y="6"/>
                </a:cubicBezTo>
                <a:cubicBezTo>
                  <a:pt x="0" y="3"/>
                  <a:pt x="3" y="0"/>
                  <a:pt x="6" y="0"/>
                </a:cubicBezTo>
                <a:cubicBezTo>
                  <a:pt x="13" y="0"/>
                  <a:pt x="13" y="0"/>
                  <a:pt x="13" y="0"/>
                </a:cubicBezTo>
                <a:cubicBezTo>
                  <a:pt x="16" y="0"/>
                  <a:pt x="19" y="3"/>
                  <a:pt x="19" y="6"/>
                </a:cubicBezTo>
                <a:cubicBezTo>
                  <a:pt x="19" y="224"/>
                  <a:pt x="19" y="224"/>
                  <a:pt x="19" y="224"/>
                </a:cubicBezTo>
                <a:cubicBezTo>
                  <a:pt x="19" y="227"/>
                  <a:pt x="16" y="230"/>
                  <a:pt x="13" y="230"/>
                </a:cubicBezTo>
                <a:lnTo>
                  <a:pt x="6" y="230"/>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9" name="Freeform 16">
            <a:extLst>
              <a:ext uri="{FF2B5EF4-FFF2-40B4-BE49-F238E27FC236}">
                <a16:creationId xmlns:a16="http://schemas.microsoft.com/office/drawing/2014/main" id="{5F862E55-DC2A-4BA2-B1E5-A77858C679E9}"/>
              </a:ext>
            </a:extLst>
          </p:cNvPr>
          <p:cNvSpPr>
            <a:spLocks/>
          </p:cNvSpPr>
          <p:nvPr/>
        </p:nvSpPr>
        <p:spPr bwMode="auto">
          <a:xfrm rot="7200000">
            <a:off x="-728572" y="1737143"/>
            <a:ext cx="258117" cy="3050745"/>
          </a:xfrm>
          <a:custGeom>
            <a:avLst/>
            <a:gdLst>
              <a:gd name="T0" fmla="*/ 11 w 35"/>
              <a:gd name="T1" fmla="*/ 416 h 416"/>
              <a:gd name="T2" fmla="*/ 0 w 35"/>
              <a:gd name="T3" fmla="*/ 405 h 416"/>
              <a:gd name="T4" fmla="*/ 0 w 35"/>
              <a:gd name="T5" fmla="*/ 11 h 416"/>
              <a:gd name="T6" fmla="*/ 11 w 35"/>
              <a:gd name="T7" fmla="*/ 0 h 416"/>
              <a:gd name="T8" fmla="*/ 24 w 35"/>
              <a:gd name="T9" fmla="*/ 0 h 416"/>
              <a:gd name="T10" fmla="*/ 35 w 35"/>
              <a:gd name="T11" fmla="*/ 11 h 416"/>
              <a:gd name="T12" fmla="*/ 35 w 35"/>
              <a:gd name="T13" fmla="*/ 405 h 416"/>
              <a:gd name="T14" fmla="*/ 24 w 35"/>
              <a:gd name="T15" fmla="*/ 416 h 416"/>
              <a:gd name="T16" fmla="*/ 11 w 35"/>
              <a:gd name="T17"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16">
                <a:moveTo>
                  <a:pt x="11" y="416"/>
                </a:moveTo>
                <a:cubicBezTo>
                  <a:pt x="5" y="416"/>
                  <a:pt x="0" y="411"/>
                  <a:pt x="0" y="405"/>
                </a:cubicBezTo>
                <a:cubicBezTo>
                  <a:pt x="0" y="11"/>
                  <a:pt x="0" y="11"/>
                  <a:pt x="0" y="11"/>
                </a:cubicBezTo>
                <a:cubicBezTo>
                  <a:pt x="0" y="5"/>
                  <a:pt x="5" y="0"/>
                  <a:pt x="11" y="0"/>
                </a:cubicBezTo>
                <a:cubicBezTo>
                  <a:pt x="24" y="0"/>
                  <a:pt x="24" y="0"/>
                  <a:pt x="24" y="0"/>
                </a:cubicBezTo>
                <a:cubicBezTo>
                  <a:pt x="30" y="0"/>
                  <a:pt x="35" y="5"/>
                  <a:pt x="35" y="11"/>
                </a:cubicBezTo>
                <a:cubicBezTo>
                  <a:pt x="35" y="405"/>
                  <a:pt x="35" y="405"/>
                  <a:pt x="35" y="405"/>
                </a:cubicBezTo>
                <a:cubicBezTo>
                  <a:pt x="35" y="411"/>
                  <a:pt x="30" y="416"/>
                  <a:pt x="24" y="416"/>
                </a:cubicBezTo>
                <a:lnTo>
                  <a:pt x="11" y="416"/>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0" name="Freeform 19">
            <a:extLst>
              <a:ext uri="{FF2B5EF4-FFF2-40B4-BE49-F238E27FC236}">
                <a16:creationId xmlns:a16="http://schemas.microsoft.com/office/drawing/2014/main" id="{C0BDF02A-91E8-43A4-9D76-1DB19AC57628}"/>
              </a:ext>
            </a:extLst>
          </p:cNvPr>
          <p:cNvSpPr>
            <a:spLocks/>
          </p:cNvSpPr>
          <p:nvPr/>
        </p:nvSpPr>
        <p:spPr bwMode="auto">
          <a:xfrm rot="7200000">
            <a:off x="15364296" y="6154162"/>
            <a:ext cx="461317" cy="5541316"/>
          </a:xfrm>
          <a:custGeom>
            <a:avLst/>
            <a:gdLst>
              <a:gd name="T0" fmla="*/ 20 w 63"/>
              <a:gd name="T1" fmla="*/ 756 h 756"/>
              <a:gd name="T2" fmla="*/ 0 w 63"/>
              <a:gd name="T3" fmla="*/ 736 h 756"/>
              <a:gd name="T4" fmla="*/ 0 w 63"/>
              <a:gd name="T5" fmla="*/ 20 h 756"/>
              <a:gd name="T6" fmla="*/ 20 w 63"/>
              <a:gd name="T7" fmla="*/ 0 h 756"/>
              <a:gd name="T8" fmla="*/ 43 w 63"/>
              <a:gd name="T9" fmla="*/ 0 h 756"/>
              <a:gd name="T10" fmla="*/ 63 w 63"/>
              <a:gd name="T11" fmla="*/ 20 h 756"/>
              <a:gd name="T12" fmla="*/ 63 w 63"/>
              <a:gd name="T13" fmla="*/ 736 h 756"/>
              <a:gd name="T14" fmla="*/ 43 w 63"/>
              <a:gd name="T15" fmla="*/ 756 h 756"/>
              <a:gd name="T16" fmla="*/ 20 w 63"/>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56">
                <a:moveTo>
                  <a:pt x="20" y="756"/>
                </a:moveTo>
                <a:cubicBezTo>
                  <a:pt x="9" y="756"/>
                  <a:pt x="0" y="747"/>
                  <a:pt x="0" y="736"/>
                </a:cubicBezTo>
                <a:cubicBezTo>
                  <a:pt x="0" y="20"/>
                  <a:pt x="0" y="20"/>
                  <a:pt x="0" y="20"/>
                </a:cubicBezTo>
                <a:cubicBezTo>
                  <a:pt x="0" y="9"/>
                  <a:pt x="9" y="0"/>
                  <a:pt x="20" y="0"/>
                </a:cubicBezTo>
                <a:cubicBezTo>
                  <a:pt x="43" y="0"/>
                  <a:pt x="43" y="0"/>
                  <a:pt x="43" y="0"/>
                </a:cubicBezTo>
                <a:cubicBezTo>
                  <a:pt x="54" y="0"/>
                  <a:pt x="63" y="9"/>
                  <a:pt x="63" y="20"/>
                </a:cubicBezTo>
                <a:cubicBezTo>
                  <a:pt x="63" y="736"/>
                  <a:pt x="63" y="736"/>
                  <a:pt x="63" y="736"/>
                </a:cubicBezTo>
                <a:cubicBezTo>
                  <a:pt x="63" y="747"/>
                  <a:pt x="54" y="756"/>
                  <a:pt x="43" y="756"/>
                </a:cubicBezTo>
                <a:lnTo>
                  <a:pt x="20" y="756"/>
                </a:lnTo>
                <a:close/>
              </a:path>
            </a:pathLst>
          </a:custGeom>
          <a:solidFill>
            <a:schemeClr val="bg2">
              <a:alpha val="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1" name="Freeform 29">
            <a:extLst>
              <a:ext uri="{FF2B5EF4-FFF2-40B4-BE49-F238E27FC236}">
                <a16:creationId xmlns:a16="http://schemas.microsoft.com/office/drawing/2014/main" id="{AA8A8B52-B3DB-47E9-B1F7-A2D1D6F207B6}"/>
              </a:ext>
            </a:extLst>
          </p:cNvPr>
          <p:cNvSpPr>
            <a:spLocks/>
          </p:cNvSpPr>
          <p:nvPr/>
        </p:nvSpPr>
        <p:spPr bwMode="auto">
          <a:xfrm rot="7200000">
            <a:off x="10231262" y="4254847"/>
            <a:ext cx="329515" cy="2493316"/>
          </a:xfrm>
          <a:custGeom>
            <a:avLst/>
            <a:gdLst>
              <a:gd name="T0" fmla="*/ 0 w 45"/>
              <a:gd name="T1" fmla="*/ 326 h 340"/>
              <a:gd name="T2" fmla="*/ 15 w 45"/>
              <a:gd name="T3" fmla="*/ 340 h 340"/>
              <a:gd name="T4" fmla="*/ 31 w 45"/>
              <a:gd name="T5" fmla="*/ 340 h 340"/>
              <a:gd name="T6" fmla="*/ 45 w 45"/>
              <a:gd name="T7" fmla="*/ 326 h 340"/>
              <a:gd name="T8" fmla="*/ 45 w 45"/>
              <a:gd name="T9" fmla="*/ 14 h 340"/>
              <a:gd name="T10" fmla="*/ 31 w 45"/>
              <a:gd name="T11" fmla="*/ 0 h 340"/>
              <a:gd name="T12" fmla="*/ 15 w 45"/>
              <a:gd name="T13" fmla="*/ 0 h 340"/>
              <a:gd name="T14" fmla="*/ 0 w 45"/>
              <a:gd name="T15" fmla="*/ 14 h 340"/>
              <a:gd name="T16" fmla="*/ 0 w 45"/>
              <a:gd name="T17" fmla="*/ 32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40">
                <a:moveTo>
                  <a:pt x="0" y="326"/>
                </a:moveTo>
                <a:cubicBezTo>
                  <a:pt x="0" y="334"/>
                  <a:pt x="7" y="340"/>
                  <a:pt x="15" y="340"/>
                </a:cubicBezTo>
                <a:cubicBezTo>
                  <a:pt x="31" y="340"/>
                  <a:pt x="31" y="340"/>
                  <a:pt x="31" y="340"/>
                </a:cubicBezTo>
                <a:cubicBezTo>
                  <a:pt x="38" y="340"/>
                  <a:pt x="45" y="334"/>
                  <a:pt x="45" y="326"/>
                </a:cubicBezTo>
                <a:cubicBezTo>
                  <a:pt x="45" y="14"/>
                  <a:pt x="45" y="14"/>
                  <a:pt x="45" y="14"/>
                </a:cubicBezTo>
                <a:cubicBezTo>
                  <a:pt x="45" y="6"/>
                  <a:pt x="38" y="0"/>
                  <a:pt x="31" y="0"/>
                </a:cubicBezTo>
                <a:cubicBezTo>
                  <a:pt x="15" y="0"/>
                  <a:pt x="15" y="0"/>
                  <a:pt x="15" y="0"/>
                </a:cubicBezTo>
                <a:cubicBezTo>
                  <a:pt x="7" y="0"/>
                  <a:pt x="0" y="6"/>
                  <a:pt x="0" y="14"/>
                </a:cubicBezTo>
                <a:lnTo>
                  <a:pt x="0" y="326"/>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2" name="Freeform 32">
            <a:extLst>
              <a:ext uri="{FF2B5EF4-FFF2-40B4-BE49-F238E27FC236}">
                <a16:creationId xmlns:a16="http://schemas.microsoft.com/office/drawing/2014/main" id="{3014BEFA-1F93-4019-A45B-B047B5B7E431}"/>
              </a:ext>
            </a:extLst>
          </p:cNvPr>
          <p:cNvSpPr>
            <a:spLocks/>
          </p:cNvSpPr>
          <p:nvPr/>
        </p:nvSpPr>
        <p:spPr bwMode="auto">
          <a:xfrm rot="7200000">
            <a:off x="-208032" y="-1288692"/>
            <a:ext cx="153771" cy="1202724"/>
          </a:xfrm>
          <a:custGeom>
            <a:avLst/>
            <a:gdLst>
              <a:gd name="T0" fmla="*/ 0 w 21"/>
              <a:gd name="T1" fmla="*/ 157 h 164"/>
              <a:gd name="T2" fmla="*/ 7 w 21"/>
              <a:gd name="T3" fmla="*/ 164 h 164"/>
              <a:gd name="T4" fmla="*/ 15 w 21"/>
              <a:gd name="T5" fmla="*/ 164 h 164"/>
              <a:gd name="T6" fmla="*/ 21 w 21"/>
              <a:gd name="T7" fmla="*/ 157 h 164"/>
              <a:gd name="T8" fmla="*/ 21 w 21"/>
              <a:gd name="T9" fmla="*/ 7 h 164"/>
              <a:gd name="T10" fmla="*/ 15 w 21"/>
              <a:gd name="T11" fmla="*/ 0 h 164"/>
              <a:gd name="T12" fmla="*/ 7 w 21"/>
              <a:gd name="T13" fmla="*/ 0 h 164"/>
              <a:gd name="T14" fmla="*/ 0 w 21"/>
              <a:gd name="T15" fmla="*/ 7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7"/>
                  <a:pt x="21" y="7"/>
                  <a:pt x="21" y="7"/>
                </a:cubicBezTo>
                <a:cubicBezTo>
                  <a:pt x="21" y="3"/>
                  <a:pt x="18" y="0"/>
                  <a:pt x="15" y="0"/>
                </a:cubicBezTo>
                <a:cubicBezTo>
                  <a:pt x="7" y="0"/>
                  <a:pt x="7" y="0"/>
                  <a:pt x="7" y="0"/>
                </a:cubicBezTo>
                <a:cubicBezTo>
                  <a:pt x="3" y="0"/>
                  <a:pt x="0" y="3"/>
                  <a:pt x="0" y="7"/>
                </a:cubicBezTo>
                <a:lnTo>
                  <a:pt x="0" y="157"/>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3" name="Freeform 33">
            <a:extLst>
              <a:ext uri="{FF2B5EF4-FFF2-40B4-BE49-F238E27FC236}">
                <a16:creationId xmlns:a16="http://schemas.microsoft.com/office/drawing/2014/main" id="{84FEA9B5-11BA-4054-9554-DDAE53D2E075}"/>
              </a:ext>
            </a:extLst>
          </p:cNvPr>
          <p:cNvSpPr>
            <a:spLocks/>
          </p:cNvSpPr>
          <p:nvPr/>
        </p:nvSpPr>
        <p:spPr bwMode="auto">
          <a:xfrm rot="7200000">
            <a:off x="7687631" y="7477306"/>
            <a:ext cx="167503" cy="1252149"/>
          </a:xfrm>
          <a:custGeom>
            <a:avLst/>
            <a:gdLst>
              <a:gd name="T0" fmla="*/ 0 w 23"/>
              <a:gd name="T1" fmla="*/ 164 h 171"/>
              <a:gd name="T2" fmla="*/ 7 w 23"/>
              <a:gd name="T3" fmla="*/ 171 h 171"/>
              <a:gd name="T4" fmla="*/ 15 w 23"/>
              <a:gd name="T5" fmla="*/ 171 h 171"/>
              <a:gd name="T6" fmla="*/ 23 w 23"/>
              <a:gd name="T7" fmla="*/ 164 h 171"/>
              <a:gd name="T8" fmla="*/ 23 w 23"/>
              <a:gd name="T9" fmla="*/ 7 h 171"/>
              <a:gd name="T10" fmla="*/ 15 w 23"/>
              <a:gd name="T11" fmla="*/ 0 h 171"/>
              <a:gd name="T12" fmla="*/ 7 w 23"/>
              <a:gd name="T13" fmla="*/ 0 h 171"/>
              <a:gd name="T14" fmla="*/ 0 w 23"/>
              <a:gd name="T15" fmla="*/ 7 h 171"/>
              <a:gd name="T16" fmla="*/ 0 w 23"/>
              <a:gd name="T17"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71">
                <a:moveTo>
                  <a:pt x="0" y="164"/>
                </a:moveTo>
                <a:cubicBezTo>
                  <a:pt x="0" y="168"/>
                  <a:pt x="4" y="171"/>
                  <a:pt x="7" y="171"/>
                </a:cubicBezTo>
                <a:cubicBezTo>
                  <a:pt x="15" y="171"/>
                  <a:pt x="15" y="171"/>
                  <a:pt x="15" y="171"/>
                </a:cubicBezTo>
                <a:cubicBezTo>
                  <a:pt x="19" y="171"/>
                  <a:pt x="23" y="168"/>
                  <a:pt x="23" y="164"/>
                </a:cubicBezTo>
                <a:cubicBezTo>
                  <a:pt x="23" y="7"/>
                  <a:pt x="23" y="7"/>
                  <a:pt x="23" y="7"/>
                </a:cubicBezTo>
                <a:cubicBezTo>
                  <a:pt x="23" y="3"/>
                  <a:pt x="19" y="0"/>
                  <a:pt x="15" y="0"/>
                </a:cubicBezTo>
                <a:cubicBezTo>
                  <a:pt x="7" y="0"/>
                  <a:pt x="7" y="0"/>
                  <a:pt x="7" y="0"/>
                </a:cubicBezTo>
                <a:cubicBezTo>
                  <a:pt x="4" y="0"/>
                  <a:pt x="0" y="3"/>
                  <a:pt x="0" y="7"/>
                </a:cubicBezTo>
                <a:lnTo>
                  <a:pt x="0" y="164"/>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4" name="Freeform 38">
            <a:extLst>
              <a:ext uri="{FF2B5EF4-FFF2-40B4-BE49-F238E27FC236}">
                <a16:creationId xmlns:a16="http://schemas.microsoft.com/office/drawing/2014/main" id="{57C87FC8-8892-4769-8016-797FEDEA3D0A}"/>
              </a:ext>
            </a:extLst>
          </p:cNvPr>
          <p:cNvSpPr>
            <a:spLocks/>
          </p:cNvSpPr>
          <p:nvPr/>
        </p:nvSpPr>
        <p:spPr bwMode="auto">
          <a:xfrm rot="7200000">
            <a:off x="11706104" y="8642725"/>
            <a:ext cx="205946" cy="1606378"/>
          </a:xfrm>
          <a:custGeom>
            <a:avLst/>
            <a:gdLst>
              <a:gd name="T0" fmla="*/ 0 w 28"/>
              <a:gd name="T1" fmla="*/ 210 h 219"/>
              <a:gd name="T2" fmla="*/ 9 w 28"/>
              <a:gd name="T3" fmla="*/ 219 h 219"/>
              <a:gd name="T4" fmla="*/ 19 w 28"/>
              <a:gd name="T5" fmla="*/ 219 h 219"/>
              <a:gd name="T6" fmla="*/ 28 w 28"/>
              <a:gd name="T7" fmla="*/ 210 h 219"/>
              <a:gd name="T8" fmla="*/ 28 w 28"/>
              <a:gd name="T9" fmla="*/ 9 h 219"/>
              <a:gd name="T10" fmla="*/ 19 w 28"/>
              <a:gd name="T11" fmla="*/ 0 h 219"/>
              <a:gd name="T12" fmla="*/ 9 w 28"/>
              <a:gd name="T13" fmla="*/ 0 h 219"/>
              <a:gd name="T14" fmla="*/ 0 w 28"/>
              <a:gd name="T15" fmla="*/ 9 h 219"/>
              <a:gd name="T16" fmla="*/ 0 w 28"/>
              <a:gd name="T17" fmla="*/ 21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19">
                <a:moveTo>
                  <a:pt x="0" y="210"/>
                </a:moveTo>
                <a:cubicBezTo>
                  <a:pt x="0" y="215"/>
                  <a:pt x="4" y="219"/>
                  <a:pt x="9" y="219"/>
                </a:cubicBezTo>
                <a:cubicBezTo>
                  <a:pt x="19" y="219"/>
                  <a:pt x="19" y="219"/>
                  <a:pt x="19" y="219"/>
                </a:cubicBezTo>
                <a:cubicBezTo>
                  <a:pt x="24" y="219"/>
                  <a:pt x="28" y="215"/>
                  <a:pt x="28" y="210"/>
                </a:cubicBezTo>
                <a:cubicBezTo>
                  <a:pt x="28" y="9"/>
                  <a:pt x="28" y="9"/>
                  <a:pt x="28" y="9"/>
                </a:cubicBezTo>
                <a:cubicBezTo>
                  <a:pt x="28" y="4"/>
                  <a:pt x="24" y="0"/>
                  <a:pt x="19" y="0"/>
                </a:cubicBezTo>
                <a:cubicBezTo>
                  <a:pt x="9" y="0"/>
                  <a:pt x="9" y="0"/>
                  <a:pt x="9" y="0"/>
                </a:cubicBezTo>
                <a:cubicBezTo>
                  <a:pt x="4" y="0"/>
                  <a:pt x="0" y="4"/>
                  <a:pt x="0" y="9"/>
                </a:cubicBezTo>
                <a:lnTo>
                  <a:pt x="0" y="210"/>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5" name="Freeform 64">
            <a:extLst>
              <a:ext uri="{FF2B5EF4-FFF2-40B4-BE49-F238E27FC236}">
                <a16:creationId xmlns:a16="http://schemas.microsoft.com/office/drawing/2014/main" id="{20941E8D-FA4B-4D4B-8338-880935FC0140}"/>
              </a:ext>
            </a:extLst>
          </p:cNvPr>
          <p:cNvSpPr>
            <a:spLocks/>
          </p:cNvSpPr>
          <p:nvPr/>
        </p:nvSpPr>
        <p:spPr bwMode="auto">
          <a:xfrm rot="7200000">
            <a:off x="9021244" y="2106127"/>
            <a:ext cx="140043" cy="562921"/>
          </a:xfrm>
          <a:custGeom>
            <a:avLst/>
            <a:gdLst>
              <a:gd name="T0" fmla="*/ 0 w 19"/>
              <a:gd name="T1" fmla="*/ 71 h 77"/>
              <a:gd name="T2" fmla="*/ 6 w 19"/>
              <a:gd name="T3" fmla="*/ 77 h 77"/>
              <a:gd name="T4" fmla="*/ 13 w 19"/>
              <a:gd name="T5" fmla="*/ 77 h 77"/>
              <a:gd name="T6" fmla="*/ 19 w 19"/>
              <a:gd name="T7" fmla="*/ 71 h 77"/>
              <a:gd name="T8" fmla="*/ 19 w 19"/>
              <a:gd name="T9" fmla="*/ 6 h 77"/>
              <a:gd name="T10" fmla="*/ 13 w 19"/>
              <a:gd name="T11" fmla="*/ 0 h 77"/>
              <a:gd name="T12" fmla="*/ 6 w 19"/>
              <a:gd name="T13" fmla="*/ 0 h 77"/>
              <a:gd name="T14" fmla="*/ 0 w 19"/>
              <a:gd name="T15" fmla="*/ 6 h 77"/>
              <a:gd name="T16" fmla="*/ 0 w 19"/>
              <a:gd name="T17"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7">
                <a:moveTo>
                  <a:pt x="0" y="71"/>
                </a:moveTo>
                <a:cubicBezTo>
                  <a:pt x="0" y="75"/>
                  <a:pt x="3" y="77"/>
                  <a:pt x="6" y="77"/>
                </a:cubicBezTo>
                <a:cubicBezTo>
                  <a:pt x="13" y="77"/>
                  <a:pt x="13" y="77"/>
                  <a:pt x="13" y="77"/>
                </a:cubicBezTo>
                <a:cubicBezTo>
                  <a:pt x="17" y="77"/>
                  <a:pt x="19" y="75"/>
                  <a:pt x="19" y="71"/>
                </a:cubicBezTo>
                <a:cubicBezTo>
                  <a:pt x="19" y="6"/>
                  <a:pt x="19" y="6"/>
                  <a:pt x="19" y="6"/>
                </a:cubicBezTo>
                <a:cubicBezTo>
                  <a:pt x="19" y="3"/>
                  <a:pt x="17" y="0"/>
                  <a:pt x="13" y="0"/>
                </a:cubicBezTo>
                <a:cubicBezTo>
                  <a:pt x="6" y="0"/>
                  <a:pt x="6" y="0"/>
                  <a:pt x="6" y="0"/>
                </a:cubicBezTo>
                <a:cubicBezTo>
                  <a:pt x="3" y="0"/>
                  <a:pt x="0" y="3"/>
                  <a:pt x="0" y="6"/>
                </a:cubicBezTo>
                <a:lnTo>
                  <a:pt x="0" y="71"/>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7" name="Freeform 20">
            <a:extLst>
              <a:ext uri="{FF2B5EF4-FFF2-40B4-BE49-F238E27FC236}">
                <a16:creationId xmlns:a16="http://schemas.microsoft.com/office/drawing/2014/main" id="{A7ECE56B-923F-4139-9A23-C7B9D9A3A440}"/>
              </a:ext>
            </a:extLst>
          </p:cNvPr>
          <p:cNvSpPr>
            <a:spLocks/>
          </p:cNvSpPr>
          <p:nvPr/>
        </p:nvSpPr>
        <p:spPr bwMode="auto">
          <a:xfrm rot="7200000" flipH="1">
            <a:off x="17609883" y="6652452"/>
            <a:ext cx="203200" cy="2402702"/>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8" name="Freeform 25">
            <a:extLst>
              <a:ext uri="{FF2B5EF4-FFF2-40B4-BE49-F238E27FC236}">
                <a16:creationId xmlns:a16="http://schemas.microsoft.com/office/drawing/2014/main" id="{D19033DB-8B7C-410E-9FB1-904FDAE2D2A3}"/>
              </a:ext>
            </a:extLst>
          </p:cNvPr>
          <p:cNvSpPr>
            <a:spLocks/>
          </p:cNvSpPr>
          <p:nvPr/>
        </p:nvSpPr>
        <p:spPr bwMode="auto">
          <a:xfrm rot="7200000" flipH="1">
            <a:off x="-1034187" y="-568956"/>
            <a:ext cx="153771" cy="1186246"/>
          </a:xfrm>
          <a:custGeom>
            <a:avLst/>
            <a:gdLst>
              <a:gd name="T0" fmla="*/ 0 w 21"/>
              <a:gd name="T1" fmla="*/ 155 h 162"/>
              <a:gd name="T2" fmla="*/ 7 w 21"/>
              <a:gd name="T3" fmla="*/ 162 h 162"/>
              <a:gd name="T4" fmla="*/ 14 w 21"/>
              <a:gd name="T5" fmla="*/ 162 h 162"/>
              <a:gd name="T6" fmla="*/ 21 w 21"/>
              <a:gd name="T7" fmla="*/ 155 h 162"/>
              <a:gd name="T8" fmla="*/ 21 w 21"/>
              <a:gd name="T9" fmla="*/ 7 h 162"/>
              <a:gd name="T10" fmla="*/ 14 w 21"/>
              <a:gd name="T11" fmla="*/ 0 h 162"/>
              <a:gd name="T12" fmla="*/ 7 w 21"/>
              <a:gd name="T13" fmla="*/ 0 h 162"/>
              <a:gd name="T14" fmla="*/ 0 w 21"/>
              <a:gd name="T15" fmla="*/ 7 h 162"/>
              <a:gd name="T16" fmla="*/ 0 w 21"/>
              <a:gd name="T17" fmla="*/ 15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2">
                <a:moveTo>
                  <a:pt x="0" y="155"/>
                </a:moveTo>
                <a:cubicBezTo>
                  <a:pt x="0" y="159"/>
                  <a:pt x="3" y="162"/>
                  <a:pt x="7" y="162"/>
                </a:cubicBezTo>
                <a:cubicBezTo>
                  <a:pt x="14" y="162"/>
                  <a:pt x="14" y="162"/>
                  <a:pt x="14" y="162"/>
                </a:cubicBezTo>
                <a:cubicBezTo>
                  <a:pt x="18" y="162"/>
                  <a:pt x="21" y="159"/>
                  <a:pt x="21" y="155"/>
                </a:cubicBezTo>
                <a:cubicBezTo>
                  <a:pt x="21" y="7"/>
                  <a:pt x="21" y="7"/>
                  <a:pt x="21" y="7"/>
                </a:cubicBezTo>
                <a:cubicBezTo>
                  <a:pt x="21" y="3"/>
                  <a:pt x="18" y="0"/>
                  <a:pt x="14" y="0"/>
                </a:cubicBezTo>
                <a:cubicBezTo>
                  <a:pt x="7" y="0"/>
                  <a:pt x="7" y="0"/>
                  <a:pt x="7" y="0"/>
                </a:cubicBezTo>
                <a:cubicBezTo>
                  <a:pt x="3" y="0"/>
                  <a:pt x="0" y="3"/>
                  <a:pt x="0" y="7"/>
                </a:cubicBezTo>
                <a:lnTo>
                  <a:pt x="0" y="155"/>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9" name="Freeform 28">
            <a:extLst>
              <a:ext uri="{FF2B5EF4-FFF2-40B4-BE49-F238E27FC236}">
                <a16:creationId xmlns:a16="http://schemas.microsoft.com/office/drawing/2014/main" id="{2F46ED46-A6DF-4E5B-B023-AE0D774275AF}"/>
              </a:ext>
            </a:extLst>
          </p:cNvPr>
          <p:cNvSpPr>
            <a:spLocks/>
          </p:cNvSpPr>
          <p:nvPr/>
        </p:nvSpPr>
        <p:spPr bwMode="auto">
          <a:xfrm rot="7200000" flipH="1">
            <a:off x="6843576" y="4686421"/>
            <a:ext cx="162012" cy="1238421"/>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0" name="Freeform 40">
            <a:extLst>
              <a:ext uri="{FF2B5EF4-FFF2-40B4-BE49-F238E27FC236}">
                <a16:creationId xmlns:a16="http://schemas.microsoft.com/office/drawing/2014/main" id="{11BA1112-74BA-4005-8B27-D7C5BF7AA2E0}"/>
              </a:ext>
            </a:extLst>
          </p:cNvPr>
          <p:cNvSpPr>
            <a:spLocks/>
          </p:cNvSpPr>
          <p:nvPr/>
        </p:nvSpPr>
        <p:spPr bwMode="auto">
          <a:xfrm rot="7200000" flipH="1">
            <a:off x="5040425" y="-387511"/>
            <a:ext cx="189472" cy="1488301"/>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3" name="Freeform 46">
            <a:extLst>
              <a:ext uri="{FF2B5EF4-FFF2-40B4-BE49-F238E27FC236}">
                <a16:creationId xmlns:a16="http://schemas.microsoft.com/office/drawing/2014/main" id="{8CB1A337-F59E-462F-B13C-3FF7235C08FD}"/>
              </a:ext>
            </a:extLst>
          </p:cNvPr>
          <p:cNvSpPr>
            <a:spLocks/>
          </p:cNvSpPr>
          <p:nvPr/>
        </p:nvSpPr>
        <p:spPr bwMode="auto">
          <a:xfrm rot="7200000" flipH="1">
            <a:off x="7852842" y="2870208"/>
            <a:ext cx="145534" cy="579395"/>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solidFill>
                <a:srgbClr val="FF0000"/>
              </a:solidFill>
              <a:latin typeface="Roboto" panose="02000000000000000000"/>
            </a:endParaRPr>
          </a:p>
        </p:txBody>
      </p:sp>
      <p:sp>
        <p:nvSpPr>
          <p:cNvPr id="114" name="Freeform 58">
            <a:extLst>
              <a:ext uri="{FF2B5EF4-FFF2-40B4-BE49-F238E27FC236}">
                <a16:creationId xmlns:a16="http://schemas.microsoft.com/office/drawing/2014/main" id="{AB859419-8013-4C12-ABEF-E2C081CE238F}"/>
              </a:ext>
            </a:extLst>
          </p:cNvPr>
          <p:cNvSpPr>
            <a:spLocks/>
          </p:cNvSpPr>
          <p:nvPr/>
        </p:nvSpPr>
        <p:spPr bwMode="auto">
          <a:xfrm rot="7200000" flipH="1">
            <a:off x="2058148" y="-1438241"/>
            <a:ext cx="183980" cy="777104"/>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5" name="Freeform 62">
            <a:extLst>
              <a:ext uri="{FF2B5EF4-FFF2-40B4-BE49-F238E27FC236}">
                <a16:creationId xmlns:a16="http://schemas.microsoft.com/office/drawing/2014/main" id="{FBC8C16A-04E5-4099-9ECE-FC68CF4489A4}"/>
              </a:ext>
            </a:extLst>
          </p:cNvPr>
          <p:cNvSpPr>
            <a:spLocks/>
          </p:cNvSpPr>
          <p:nvPr/>
        </p:nvSpPr>
        <p:spPr bwMode="auto">
          <a:xfrm rot="7200000" flipH="1">
            <a:off x="15788102" y="9988610"/>
            <a:ext cx="148280" cy="615092"/>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bg2">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6" name="Imagen 5">
            <a:extLst>
              <a:ext uri="{FF2B5EF4-FFF2-40B4-BE49-F238E27FC236}">
                <a16:creationId xmlns:a16="http://schemas.microsoft.com/office/drawing/2014/main" id="{AA43E5EF-1015-15F4-BBB3-CB198A733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930" y="1601674"/>
            <a:ext cx="4951553" cy="1932313"/>
          </a:xfrm>
          <a:prstGeom prst="rect">
            <a:avLst/>
          </a:prstGeom>
        </p:spPr>
      </p:pic>
    </p:spTree>
    <p:extLst>
      <p:ext uri="{BB962C8B-B14F-4D97-AF65-F5344CB8AC3E}">
        <p14:creationId xmlns:p14="http://schemas.microsoft.com/office/powerpoint/2010/main" val="269120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6" dur="7250" fill="hold"/>
                                        <p:tgtEl>
                                          <p:spTgt spid="28"/>
                                        </p:tgtEl>
                                        <p:attrNameLst>
                                          <p:attrName>ppt_x</p:attrName>
                                          <p:attrName>ppt_y</p:attrName>
                                        </p:attrNameLst>
                                      </p:cBhvr>
                                      <p:rCtr x="14983" y="15123"/>
                                    </p:animMotion>
                                  </p:childTnLst>
                                </p:cTn>
                              </p:par>
                              <p:par>
                                <p:cTn id="7" presetID="64" presetClass="path" presetSubtype="0" repeatCount="indefinite" accel="24000" decel="76000" autoRev="1" fill="hold" grpId="0" nodeType="withEffect">
                                  <p:stCondLst>
                                    <p:cond delay="0"/>
                                  </p:stCondLst>
                                  <p:childTnLst>
                                    <p:animMotion origin="layout" path="M 1.25E-6 -4.93827E-7 L -0.33672 -0.33827 " pathEditMode="relative" rAng="0" ptsTypes="AA">
                                      <p:cBhvr>
                                        <p:cTn id="8" dur="7250" fill="hold"/>
                                        <p:tgtEl>
                                          <p:spTgt spid="48"/>
                                        </p:tgtEl>
                                        <p:attrNameLst>
                                          <p:attrName>ppt_x</p:attrName>
                                          <p:attrName>ppt_y</p:attrName>
                                        </p:attrNameLst>
                                      </p:cBhvr>
                                      <p:rCtr x="-16840" y="-16914"/>
                                    </p:animMotion>
                                  </p:childTnLst>
                                </p:cTn>
                              </p:par>
                              <p:par>
                                <p:cTn id="9" presetID="64" presetClass="path" presetSubtype="0" repeatCount="indefinite" accel="24000" decel="76000" autoRev="1" fill="hold" grpId="0" nodeType="withEffect">
                                  <p:stCondLst>
                                    <p:cond delay="0"/>
                                  </p:stCondLst>
                                  <p:childTnLst>
                                    <p:animMotion origin="layout" path="M 0.03082 0.03272 L 0.22049 0.22068 " pathEditMode="relative" rAng="0" ptsTypes="AA">
                                      <p:cBhvr>
                                        <p:cTn id="10" dur="7000" fill="hold"/>
                                        <p:tgtEl>
                                          <p:spTgt spid="31"/>
                                        </p:tgtEl>
                                        <p:attrNameLst>
                                          <p:attrName>ppt_x</p:attrName>
                                          <p:attrName>ppt_y</p:attrName>
                                        </p:attrNameLst>
                                      </p:cBhvr>
                                      <p:rCtr x="9479" y="9398"/>
                                    </p:animMotion>
                                  </p:childTnLst>
                                </p:cTn>
                              </p:par>
                              <p:par>
                                <p:cTn id="11" presetID="64" presetClass="path" presetSubtype="0" repeatCount="indefinite" accel="24000" decel="76000" autoRev="1" fill="hold" grpId="0" nodeType="withEffect">
                                  <p:stCondLst>
                                    <p:cond delay="0"/>
                                  </p:stCondLst>
                                  <p:childTnLst>
                                    <p:animMotion origin="layout" path="M 8.33333E-7 -1.23457E-7 L -0.45287 -0.46049 " pathEditMode="relative" rAng="0" ptsTypes="AA">
                                      <p:cBhvr>
                                        <p:cTn id="12" dur="4500" fill="hold"/>
                                        <p:tgtEl>
                                          <p:spTgt spid="106"/>
                                        </p:tgtEl>
                                        <p:attrNameLst>
                                          <p:attrName>ppt_x</p:attrName>
                                          <p:attrName>ppt_y</p:attrName>
                                        </p:attrNameLst>
                                      </p:cBhvr>
                                      <p:rCtr x="-22648" y="-23025"/>
                                    </p:animMotion>
                                  </p:childTnLst>
                                </p:cTn>
                              </p:par>
                              <p:par>
                                <p:cTn id="13" presetID="64" presetClass="path" presetSubtype="0" repeatCount="indefinite" accel="24000" decel="76000" autoRev="1" fill="hold" grpId="0" nodeType="withEffect">
                                  <p:stCondLst>
                                    <p:cond delay="0"/>
                                  </p:stCondLst>
                                  <p:childTnLst>
                                    <p:animMotion origin="layout" path="M 1.52778E-6 -1.48148E-6 L 0.58958 0.59707 " pathEditMode="relative" rAng="0" ptsTypes="AA">
                                      <p:cBhvr>
                                        <p:cTn id="14" dur="2750" fill="hold"/>
                                        <p:tgtEl>
                                          <p:spTgt spid="41"/>
                                        </p:tgtEl>
                                        <p:attrNameLst>
                                          <p:attrName>ppt_x</p:attrName>
                                          <p:attrName>ppt_y</p:attrName>
                                        </p:attrNameLst>
                                      </p:cBhvr>
                                      <p:rCtr x="29479" y="29846"/>
                                    </p:animMotion>
                                  </p:childTnLst>
                                </p:cTn>
                              </p:par>
                              <p:par>
                                <p:cTn id="15" presetID="64" presetClass="path" presetSubtype="0" repeatCount="indefinite" accel="24000" decel="76000" autoRev="1" fill="hold" grpId="0" nodeType="withEffect">
                                  <p:stCondLst>
                                    <p:cond delay="0"/>
                                  </p:stCondLst>
                                  <p:childTnLst>
                                    <p:animMotion origin="layout" path="M -4.58333E-6 -1.48148E-6 L 0.47275 0.4767 " pathEditMode="relative" rAng="0" ptsTypes="AA">
                                      <p:cBhvr>
                                        <p:cTn id="16" dur="2750" fill="hold"/>
                                        <p:tgtEl>
                                          <p:spTgt spid="34"/>
                                        </p:tgtEl>
                                        <p:attrNameLst>
                                          <p:attrName>ppt_x</p:attrName>
                                          <p:attrName>ppt_y</p:attrName>
                                        </p:attrNameLst>
                                      </p:cBhvr>
                                      <p:rCtr x="23637" y="23827"/>
                                    </p:animMotion>
                                  </p:childTnLst>
                                </p:cTn>
                              </p:par>
                              <p:par>
                                <p:cTn id="17" presetID="64" presetClass="path" presetSubtype="0" repeatCount="indefinite" accel="24000" decel="76000" autoRev="1" fill="hold" grpId="0" nodeType="withEffect">
                                  <p:stCondLst>
                                    <p:cond delay="0"/>
                                  </p:stCondLst>
                                  <p:childTnLst>
                                    <p:animMotion origin="layout" path="M 4.16667E-6 -4.44444E-6 L 0.54991 0.55232 " pathEditMode="relative" rAng="0" ptsTypes="AA">
                                      <p:cBhvr>
                                        <p:cTn id="18" dur="7250" fill="hold"/>
                                        <p:tgtEl>
                                          <p:spTgt spid="37"/>
                                        </p:tgtEl>
                                        <p:attrNameLst>
                                          <p:attrName>ppt_x</p:attrName>
                                          <p:attrName>ppt_y</p:attrName>
                                        </p:attrNameLst>
                                      </p:cBhvr>
                                      <p:rCtr x="27491" y="27608"/>
                                    </p:animMotion>
                                  </p:childTnLst>
                                </p:cTn>
                              </p:par>
                              <p:par>
                                <p:cTn id="19"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20" dur="6000" fill="hold"/>
                                        <p:tgtEl>
                                          <p:spTgt spid="57"/>
                                        </p:tgtEl>
                                        <p:attrNameLst>
                                          <p:attrName>ppt_x</p:attrName>
                                          <p:attrName>ppt_y</p:attrName>
                                        </p:attrNameLst>
                                      </p:cBhvr>
                                      <p:rCtr x="-18203" y="-18627"/>
                                    </p:animMotion>
                                  </p:childTnLst>
                                </p:cTn>
                              </p:par>
                              <p:par>
                                <p:cTn id="21"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22" dur="7250" fill="hold"/>
                                        <p:tgtEl>
                                          <p:spTgt spid="99"/>
                                        </p:tgtEl>
                                        <p:attrNameLst>
                                          <p:attrName>ppt_x</p:attrName>
                                          <p:attrName>ppt_y</p:attrName>
                                        </p:attrNameLst>
                                      </p:cBhvr>
                                      <p:rCtr x="14983" y="15123"/>
                                    </p:animMotion>
                                  </p:childTnLst>
                                </p:cTn>
                              </p:par>
                              <p:par>
                                <p:cTn id="23"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24" dur="7250" fill="hold"/>
                                        <p:tgtEl>
                                          <p:spTgt spid="103"/>
                                        </p:tgtEl>
                                        <p:attrNameLst>
                                          <p:attrName>ppt_x</p:attrName>
                                          <p:attrName>ppt_y</p:attrName>
                                        </p:attrNameLst>
                                      </p:cBhvr>
                                      <p:rCtr x="14983" y="15123"/>
                                    </p:animMotion>
                                  </p:childTnLst>
                                </p:cTn>
                              </p:par>
                              <p:par>
                                <p:cTn id="25"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26" dur="5250" fill="hold"/>
                                        <p:tgtEl>
                                          <p:spTgt spid="104"/>
                                        </p:tgtEl>
                                        <p:attrNameLst>
                                          <p:attrName>ppt_x</p:attrName>
                                          <p:attrName>ppt_y</p:attrName>
                                        </p:attrNameLst>
                                      </p:cBhvr>
                                      <p:rCtr x="-18203" y="-18627"/>
                                    </p:animMotion>
                                  </p:childTnLst>
                                </p:cTn>
                              </p:par>
                              <p:par>
                                <p:cTn id="27"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28" dur="5250" fill="hold"/>
                                        <p:tgtEl>
                                          <p:spTgt spid="107"/>
                                        </p:tgtEl>
                                        <p:attrNameLst>
                                          <p:attrName>ppt_x</p:attrName>
                                          <p:attrName>ppt_y</p:attrName>
                                        </p:attrNameLst>
                                      </p:cBhvr>
                                      <p:rCtr x="-18203" y="-18627"/>
                                    </p:animMotion>
                                  </p:childTnLst>
                                </p:cTn>
                              </p:par>
                              <p:par>
                                <p:cTn id="29"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30" dur="5250" fill="hold"/>
                                        <p:tgtEl>
                                          <p:spTgt spid="98"/>
                                        </p:tgtEl>
                                        <p:attrNameLst>
                                          <p:attrName>ppt_x</p:attrName>
                                          <p:attrName>ppt_y</p:attrName>
                                        </p:attrNameLst>
                                      </p:cBhvr>
                                      <p:rCtr x="-18203" y="-18627"/>
                                    </p:animMotion>
                                  </p:childTnLst>
                                </p:cTn>
                              </p:par>
                              <p:par>
                                <p:cTn id="31"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32" dur="5250" fill="hold"/>
                                        <p:tgtEl>
                                          <p:spTgt spid="101"/>
                                        </p:tgtEl>
                                        <p:attrNameLst>
                                          <p:attrName>ppt_x</p:attrName>
                                          <p:attrName>ppt_y</p:attrName>
                                        </p:attrNameLst>
                                      </p:cBhvr>
                                      <p:rCtr x="-18203" y="-18627"/>
                                    </p:animMotion>
                                  </p:childTnLst>
                                </p:cTn>
                              </p:par>
                              <p:par>
                                <p:cTn id="33" presetID="64" presetClass="path" presetSubtype="0" repeatCount="indefinite" accel="24000" decel="76000" autoRev="1" fill="hold" grpId="0" nodeType="withEffect">
                                  <p:stCondLst>
                                    <p:cond delay="0"/>
                                  </p:stCondLst>
                                  <p:childTnLst>
                                    <p:animMotion origin="layout" path="M 0 3.45679E-6 L -0.46892 -0.48411 " pathEditMode="relative" rAng="0" ptsTypes="AA">
                                      <p:cBhvr>
                                        <p:cTn id="34" dur="2750" fill="hold"/>
                                        <p:tgtEl>
                                          <p:spTgt spid="54"/>
                                        </p:tgtEl>
                                        <p:attrNameLst>
                                          <p:attrName>ppt_x</p:attrName>
                                          <p:attrName>ppt_y</p:attrName>
                                        </p:attrNameLst>
                                      </p:cBhvr>
                                      <p:rCtr x="-23446" y="-24213"/>
                                    </p:animMotion>
                                  </p:childTnLst>
                                </p:cTn>
                              </p:par>
                              <p:par>
                                <p:cTn id="35" presetID="64" presetClass="path" presetSubtype="0" repeatCount="indefinite" accel="24000" decel="76000" autoRev="1" fill="hold" grpId="0" nodeType="withEffect">
                                  <p:stCondLst>
                                    <p:cond delay="0"/>
                                  </p:stCondLst>
                                  <p:childTnLst>
                                    <p:animMotion origin="layout" path="M 0 3.45679E-6 L -0.46892 -0.48411 " pathEditMode="relative" rAng="0" ptsTypes="AA">
                                      <p:cBhvr>
                                        <p:cTn id="36" dur="4250" fill="hold"/>
                                        <p:tgtEl>
                                          <p:spTgt spid="49"/>
                                        </p:tgtEl>
                                        <p:attrNameLst>
                                          <p:attrName>ppt_x</p:attrName>
                                          <p:attrName>ppt_y</p:attrName>
                                        </p:attrNameLst>
                                      </p:cBhvr>
                                      <p:rCtr x="-23446" y="-24213"/>
                                    </p:animMotion>
                                  </p:childTnLst>
                                </p:cTn>
                              </p:par>
                              <p:par>
                                <p:cTn id="37" presetID="64" presetClass="path" presetSubtype="0" repeatCount="indefinite" accel="24000" decel="76000" autoRev="1" fill="hold" grpId="0" nodeType="withEffect">
                                  <p:stCondLst>
                                    <p:cond delay="0"/>
                                  </p:stCondLst>
                                  <p:childTnLst>
                                    <p:animMotion origin="layout" path="M -4.58333E-6 -1.48148E-6 L 0.47275 0.4767 " pathEditMode="relative" rAng="0" ptsTypes="AA">
                                      <p:cBhvr>
                                        <p:cTn id="38" dur="4500" fill="hold"/>
                                        <p:tgtEl>
                                          <p:spTgt spid="36"/>
                                        </p:tgtEl>
                                        <p:attrNameLst>
                                          <p:attrName>ppt_x</p:attrName>
                                          <p:attrName>ppt_y</p:attrName>
                                        </p:attrNameLst>
                                      </p:cBhvr>
                                      <p:rCtr x="23637" y="23827"/>
                                    </p:animMotion>
                                  </p:childTnLst>
                                </p:cTn>
                              </p:par>
                              <p:par>
                                <p:cTn id="39" presetID="64" presetClass="path" presetSubtype="0" repeatCount="indefinite" accel="24000" decel="76000" autoRev="1" fill="hold" grpId="0" nodeType="withEffect">
                                  <p:stCondLst>
                                    <p:cond delay="0"/>
                                  </p:stCondLst>
                                  <p:childTnLst>
                                    <p:animMotion origin="layout" path="M -4.58333E-6 -1.48148E-6 L 0.47275 0.4767 " pathEditMode="relative" rAng="0" ptsTypes="AA">
                                      <p:cBhvr>
                                        <p:cTn id="40" dur="6500" fill="hold"/>
                                        <p:tgtEl>
                                          <p:spTgt spid="32"/>
                                        </p:tgtEl>
                                        <p:attrNameLst>
                                          <p:attrName>ppt_x</p:attrName>
                                          <p:attrName>ppt_y</p:attrName>
                                        </p:attrNameLst>
                                      </p:cBhvr>
                                      <p:rCtr x="23637" y="23827"/>
                                    </p:animMotion>
                                  </p:childTnLst>
                                </p:cTn>
                              </p:par>
                              <p:par>
                                <p:cTn id="41" presetID="64" presetClass="path" presetSubtype="0" repeatCount="indefinite" accel="24000" decel="76000" autoRev="1" fill="hold" grpId="0" nodeType="withEffect">
                                  <p:stCondLst>
                                    <p:cond delay="0"/>
                                  </p:stCondLst>
                                  <p:childTnLst>
                                    <p:animMotion origin="layout" path="M -4.44444E-6 -3.82716E-6 L -0.36397 -0.37237 " pathEditMode="relative" rAng="0" ptsTypes="AA">
                                      <p:cBhvr>
                                        <p:cTn id="42" dur="6000" fill="hold"/>
                                        <p:tgtEl>
                                          <p:spTgt spid="51"/>
                                        </p:tgtEl>
                                        <p:attrNameLst>
                                          <p:attrName>ppt_x</p:attrName>
                                          <p:attrName>ppt_y</p:attrName>
                                        </p:attrNameLst>
                                      </p:cBhvr>
                                      <p:rCtr x="-18203" y="-18627"/>
                                    </p:animMotion>
                                  </p:childTnLst>
                                </p:cTn>
                              </p:par>
                              <p:par>
                                <p:cTn id="43"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44" dur="7250" fill="hold"/>
                                        <p:tgtEl>
                                          <p:spTgt spid="110"/>
                                        </p:tgtEl>
                                        <p:attrNameLst>
                                          <p:attrName>ppt_x</p:attrName>
                                          <p:attrName>ppt_y</p:attrName>
                                        </p:attrNameLst>
                                      </p:cBhvr>
                                      <p:rCtr x="14983" y="15123"/>
                                    </p:animMotion>
                                  </p:childTnLst>
                                </p:cTn>
                              </p:par>
                              <p:par>
                                <p:cTn id="45"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46" dur="7250" fill="hold"/>
                                        <p:tgtEl>
                                          <p:spTgt spid="114"/>
                                        </p:tgtEl>
                                        <p:attrNameLst>
                                          <p:attrName>ppt_x</p:attrName>
                                          <p:attrName>ppt_y</p:attrName>
                                        </p:attrNameLst>
                                      </p:cBhvr>
                                      <p:rCtr x="14983" y="15123"/>
                                    </p:animMotion>
                                  </p:childTnLst>
                                </p:cTn>
                              </p:par>
                              <p:par>
                                <p:cTn id="47" presetID="64" presetClass="path" presetSubtype="0" repeatCount="indefinite" accel="24000" decel="76000" autoRev="1" fill="hold" grpId="0" nodeType="withEffect">
                                  <p:stCondLst>
                                    <p:cond delay="0"/>
                                  </p:stCondLst>
                                  <p:childTnLst>
                                    <p:animMotion origin="layout" path="M 3.75E-6 -4.81481E-6 L 0.55729 0.54183 " pathEditMode="relative" rAng="0" ptsTypes="AA">
                                      <p:cBhvr>
                                        <p:cTn id="48" dur="6250" fill="hold"/>
                                        <p:tgtEl>
                                          <p:spTgt spid="108"/>
                                        </p:tgtEl>
                                        <p:attrNameLst>
                                          <p:attrName>ppt_x</p:attrName>
                                          <p:attrName>ppt_y</p:attrName>
                                        </p:attrNameLst>
                                      </p:cBhvr>
                                      <p:rCtr x="27865" y="27083"/>
                                    </p:animMotion>
                                  </p:childTnLst>
                                </p:cTn>
                              </p:par>
                              <p:par>
                                <p:cTn id="49" presetID="64" presetClass="path" presetSubtype="0" repeatCount="indefinite" accel="24000" decel="76000" autoRev="1" fill="hold" grpId="0" nodeType="withEffect">
                                  <p:stCondLst>
                                    <p:cond delay="0"/>
                                  </p:stCondLst>
                                  <p:childTnLst>
                                    <p:animMotion origin="layout" path="M -4.58333E-6 -1.48148E-6 L 0.47275 0.4767 " pathEditMode="relative" rAng="0" ptsTypes="AA">
                                      <p:cBhvr>
                                        <p:cTn id="50" dur="2750" fill="hold"/>
                                        <p:tgtEl>
                                          <p:spTgt spid="29"/>
                                        </p:tgtEl>
                                        <p:attrNameLst>
                                          <p:attrName>ppt_x</p:attrName>
                                          <p:attrName>ppt_y</p:attrName>
                                        </p:attrNameLst>
                                      </p:cBhvr>
                                      <p:rCtr x="23637" y="23827"/>
                                    </p:animMotion>
                                  </p:childTnLst>
                                </p:cTn>
                              </p:par>
                              <p:par>
                                <p:cTn id="51" presetID="64" presetClass="path" presetSubtype="0" repeatCount="indefinite" accel="24000" decel="76000" autoRev="1" fill="hold" grpId="0" nodeType="withEffect">
                                  <p:stCondLst>
                                    <p:cond delay="0"/>
                                  </p:stCondLst>
                                  <p:childTnLst>
                                    <p:animMotion origin="layout" path="M 2.22222E-6 4.5679E-6 L -0.24644 -0.24615 " pathEditMode="relative" rAng="0" ptsTypes="AA">
                                      <p:cBhvr>
                                        <p:cTn id="52" dur="5750" fill="hold"/>
                                        <p:tgtEl>
                                          <p:spTgt spid="60"/>
                                        </p:tgtEl>
                                        <p:attrNameLst>
                                          <p:attrName>ppt_x</p:attrName>
                                          <p:attrName>ppt_y</p:attrName>
                                        </p:attrNameLst>
                                      </p:cBhvr>
                                      <p:rCtr x="-12326" y="-12315"/>
                                    </p:animMotion>
                                  </p:childTnLst>
                                </p:cTn>
                              </p:par>
                              <p:par>
                                <p:cTn id="53" presetID="64" presetClass="path" presetSubtype="0" repeatCount="indefinite" accel="24000" decel="76000" autoRev="1" fill="hold" grpId="0" nodeType="withEffect">
                                  <p:stCondLst>
                                    <p:cond delay="0"/>
                                  </p:stCondLst>
                                  <p:childTnLst>
                                    <p:animMotion origin="layout" path="M 2.22222E-6 4.5679E-6 L -0.24644 -0.24615 " pathEditMode="relative" rAng="0" ptsTypes="AA">
                                      <p:cBhvr>
                                        <p:cTn id="54" dur="7250" fill="hold"/>
                                        <p:tgtEl>
                                          <p:spTgt spid="62"/>
                                        </p:tgtEl>
                                        <p:attrNameLst>
                                          <p:attrName>ppt_x</p:attrName>
                                          <p:attrName>ppt_y</p:attrName>
                                        </p:attrNameLst>
                                      </p:cBhvr>
                                      <p:rCtr x="-12326" y="-12315"/>
                                    </p:animMotion>
                                  </p:childTnLst>
                                </p:cTn>
                              </p:par>
                              <p:par>
                                <p:cTn id="55" presetID="64" presetClass="path" presetSubtype="0" repeatCount="indefinite" accel="24000" decel="76000" autoRev="1" fill="hold" grpId="0" nodeType="withEffect">
                                  <p:stCondLst>
                                    <p:cond delay="0"/>
                                  </p:stCondLst>
                                  <p:childTnLst>
                                    <p:animMotion origin="layout" path="M 4.16667E-6 -4.44444E-6 L 0.54991 0.55232 " pathEditMode="relative" rAng="0" ptsTypes="AA">
                                      <p:cBhvr>
                                        <p:cTn id="56" dur="7250" fill="hold"/>
                                        <p:tgtEl>
                                          <p:spTgt spid="97"/>
                                        </p:tgtEl>
                                        <p:attrNameLst>
                                          <p:attrName>ppt_x</p:attrName>
                                          <p:attrName>ppt_y</p:attrName>
                                        </p:attrNameLst>
                                      </p:cBhvr>
                                      <p:rCtr x="27491" y="27608"/>
                                    </p:animMotion>
                                  </p:childTnLst>
                                </p:cTn>
                              </p:par>
                              <p:par>
                                <p:cTn id="57" presetID="64" presetClass="path" presetSubtype="0" repeatCount="indefinite" accel="24000" decel="76000" autoRev="1" fill="hold" grpId="0" nodeType="withEffect">
                                  <p:stCondLst>
                                    <p:cond delay="0"/>
                                  </p:stCondLst>
                                  <p:childTnLst>
                                    <p:animMotion origin="layout" path="M -4.58333E-6 -1.48148E-6 L 0.47275 0.4767 " pathEditMode="relative" rAng="0" ptsTypes="AA">
                                      <p:cBhvr>
                                        <p:cTn id="58" dur="4000" fill="hold"/>
                                        <p:tgtEl>
                                          <p:spTgt spid="40"/>
                                        </p:tgtEl>
                                        <p:attrNameLst>
                                          <p:attrName>ppt_x</p:attrName>
                                          <p:attrName>ppt_y</p:attrName>
                                        </p:attrNameLst>
                                      </p:cBhvr>
                                      <p:rCtr x="23637" y="23827"/>
                                    </p:animMotion>
                                  </p:childTnLst>
                                </p:cTn>
                              </p:par>
                              <p:par>
                                <p:cTn id="59"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60" dur="7250" fill="hold"/>
                                        <p:tgtEl>
                                          <p:spTgt spid="43"/>
                                        </p:tgtEl>
                                        <p:attrNameLst>
                                          <p:attrName>ppt_x</p:attrName>
                                          <p:attrName>ppt_y</p:attrName>
                                        </p:attrNameLst>
                                      </p:cBhvr>
                                      <p:rCtr x="14983" y="15123"/>
                                    </p:animMotion>
                                  </p:childTnLst>
                                </p:cTn>
                              </p:par>
                              <p:par>
                                <p:cTn id="61" presetID="64" presetClass="path" presetSubtype="0" repeatCount="indefinite" accel="24000" decel="76000" autoRev="1" fill="hold" grpId="0" nodeType="withEffect">
                                  <p:stCondLst>
                                    <p:cond delay="0"/>
                                  </p:stCondLst>
                                  <p:childTnLst>
                                    <p:animMotion origin="layout" path="M -3.33333E-6 -1.11111E-6 L 0.29966 0.30247 " pathEditMode="relative" rAng="0" ptsTypes="AA">
                                      <p:cBhvr>
                                        <p:cTn id="62" dur="4750" fill="hold"/>
                                        <p:tgtEl>
                                          <p:spTgt spid="102"/>
                                        </p:tgtEl>
                                        <p:attrNameLst>
                                          <p:attrName>ppt_x</p:attrName>
                                          <p:attrName>ppt_y</p:attrName>
                                        </p:attrNameLst>
                                      </p:cBhvr>
                                      <p:rCtr x="14983" y="15123"/>
                                    </p:animMotion>
                                  </p:childTnLst>
                                </p:cTn>
                              </p:par>
                              <p:par>
                                <p:cTn id="63" presetID="64" presetClass="path" presetSubtype="0" repeatCount="indefinite" accel="24000" decel="76000" autoRev="1" fill="hold" grpId="0" nodeType="withEffect">
                                  <p:stCondLst>
                                    <p:cond delay="0"/>
                                  </p:stCondLst>
                                  <p:childTnLst>
                                    <p:animMotion origin="layout" path="M 2.22222E-6 4.5679E-6 L -0.24644 -0.24615 " pathEditMode="relative" rAng="0" ptsTypes="AA">
                                      <p:cBhvr>
                                        <p:cTn id="64" dur="5000" fill="hold"/>
                                        <p:tgtEl>
                                          <p:spTgt spid="56"/>
                                        </p:tgtEl>
                                        <p:attrNameLst>
                                          <p:attrName>ppt_x</p:attrName>
                                          <p:attrName>ppt_y</p:attrName>
                                        </p:attrNameLst>
                                      </p:cBhvr>
                                      <p:rCtr x="-12326" y="-12315"/>
                                    </p:animMotion>
                                  </p:childTnLst>
                                </p:cTn>
                              </p:par>
                              <p:par>
                                <p:cTn id="65" presetID="64" presetClass="path" presetSubtype="0" repeatCount="indefinite" accel="24000" decel="76000" autoRev="1" fill="hold" grpId="0" nodeType="withEffect">
                                  <p:stCondLst>
                                    <p:cond delay="0"/>
                                  </p:stCondLst>
                                  <p:childTnLst>
                                    <p:animMotion origin="layout" path="M 2.22222E-6 4.5679E-6 L -0.24644 -0.24615 " pathEditMode="relative" rAng="0" ptsTypes="AA">
                                      <p:cBhvr>
                                        <p:cTn id="66" dur="5000" fill="hold"/>
                                        <p:tgtEl>
                                          <p:spTgt spid="50"/>
                                        </p:tgtEl>
                                        <p:attrNameLst>
                                          <p:attrName>ppt_x</p:attrName>
                                          <p:attrName>ppt_y</p:attrName>
                                        </p:attrNameLst>
                                      </p:cBhvr>
                                      <p:rCtr x="-12326"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6" grpId="0" animBg="1"/>
      <p:bldP spid="28" grpId="0" animBg="1"/>
      <p:bldP spid="29" grpId="0" animBg="1"/>
      <p:bldP spid="31" grpId="0" animBg="1"/>
      <p:bldP spid="32" grpId="0" animBg="1"/>
      <p:bldP spid="34" grpId="0" animBg="1"/>
      <p:bldP spid="36" grpId="0" animBg="1"/>
      <p:bldP spid="37" grpId="0" animBg="1"/>
      <p:bldP spid="40" grpId="0" animBg="1"/>
      <p:bldP spid="41" grpId="0" animBg="1"/>
      <p:bldP spid="43" grpId="0" animBg="1"/>
      <p:bldP spid="48" grpId="0" animBg="1"/>
      <p:bldP spid="49" grpId="0" animBg="1"/>
      <p:bldP spid="50" grpId="0" animBg="1"/>
      <p:bldP spid="51" grpId="0" animBg="1"/>
      <p:bldP spid="54" grpId="0" animBg="1"/>
      <p:bldP spid="56" grpId="0" animBg="1"/>
      <p:bldP spid="57" grpId="0" animBg="1"/>
      <p:bldP spid="60" grpId="0" animBg="1"/>
      <p:bldP spid="62" grpId="0" animBg="1"/>
      <p:bldP spid="98" grpId="0" animBg="1"/>
      <p:bldP spid="99" grpId="0" animBg="1"/>
      <p:bldP spid="101" grpId="0" animBg="1"/>
      <p:bldP spid="102" grpId="0" animBg="1"/>
      <p:bldP spid="103" grpId="0" animBg="1"/>
      <p:bldP spid="104" grpId="0" animBg="1"/>
      <p:bldP spid="107" grpId="0" animBg="1"/>
      <p:bldP spid="108" grpId="0" animBg="1"/>
      <p:bldP spid="110" grpId="0" animBg="1"/>
      <p:bldP spid="1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a:extLst>
              <a:ext uri="{FF2B5EF4-FFF2-40B4-BE49-F238E27FC236}">
                <a16:creationId xmlns:a16="http://schemas.microsoft.com/office/drawing/2014/main" id="{F0D00181-70B9-BE9F-8E38-5E319DE930E3}"/>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3347" r="13347"/>
          <a:stretch>
            <a:fillRect/>
          </a:stretch>
        </p:blipFill>
        <p:spPr>
          <a:xfrm>
            <a:off x="-719092" y="1118585"/>
            <a:ext cx="11316158" cy="10287000"/>
          </a:xfrm>
        </p:spPr>
      </p:pic>
      <p:sp>
        <p:nvSpPr>
          <p:cNvPr id="2" name="Project Featured…">
            <a:extLst>
              <a:ext uri="{FF2B5EF4-FFF2-40B4-BE49-F238E27FC236}">
                <a16:creationId xmlns:a16="http://schemas.microsoft.com/office/drawing/2014/main" id="{2763F845-15F9-AEE1-5B3E-84512BECFEF2}"/>
              </a:ext>
            </a:extLst>
          </p:cNvPr>
          <p:cNvSpPr txBox="1"/>
          <p:nvPr/>
        </p:nvSpPr>
        <p:spPr>
          <a:xfrm>
            <a:off x="3647297" y="672483"/>
            <a:ext cx="12635734" cy="166199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Resoluciones</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con </a:t>
            </a: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faltas</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no graves.</a:t>
            </a:r>
          </a:p>
        </p:txBody>
      </p:sp>
      <p:sp>
        <p:nvSpPr>
          <p:cNvPr id="3" name="2015.…">
            <a:extLst>
              <a:ext uri="{FF2B5EF4-FFF2-40B4-BE49-F238E27FC236}">
                <a16:creationId xmlns:a16="http://schemas.microsoft.com/office/drawing/2014/main" id="{2B0EE8FD-1B01-DE93-3BBE-E0D30B964460}"/>
              </a:ext>
            </a:extLst>
          </p:cNvPr>
          <p:cNvSpPr txBox="1"/>
          <p:nvPr/>
        </p:nvSpPr>
        <p:spPr>
          <a:xfrm>
            <a:off x="8856782" y="2820307"/>
            <a:ext cx="9156011" cy="65908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Amonestación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privada</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29</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Amonestación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por</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escrito</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12</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Amonestación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pública</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6</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Suspensión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del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empleo</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cargo o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comisión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7</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Inhabilitación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10</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Sanción</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económica</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9</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No se </a:t>
            </a: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especifica</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9</a:t>
            </a:r>
          </a:p>
          <a:p>
            <a:pPr marL="457200" indent="-457200">
              <a:lnSpc>
                <a:spcPct val="120000"/>
              </a:lnSpc>
              <a:buFont typeface="Wingdings" panose="05000000000000000000" pitchFamily="2" charset="2"/>
              <a:buChar char="Ø"/>
              <a:defRPr sz="1800" b="0">
                <a:solidFill>
                  <a:srgbClr val="F6F9FF"/>
                </a:solidFill>
                <a:latin typeface="Poppins Bold"/>
                <a:ea typeface="Poppins Bold"/>
                <a:cs typeface="Poppins Bold"/>
                <a:sym typeface="Poppins Bold"/>
              </a:defRPr>
            </a:pPr>
            <a:r>
              <a:rPr lang="en-US" sz="4000" dirty="0" err="1">
                <a:solidFill>
                  <a:schemeClr val="tx2"/>
                </a:solidFill>
                <a:latin typeface="Work Sans" panose="00000500000000000000" pitchFamily="2" charset="0"/>
                <a:ea typeface="Noto Sans" panose="020B0502040504020204" pitchFamily="34" charset="0"/>
                <a:cs typeface="Noto Sans" panose="020B0502040504020204" pitchFamily="34" charset="0"/>
              </a:rPr>
              <a:t>Abstenciones</a:t>
            </a:r>
            <a:r>
              <a:rPr lang="en-US" sz="4000" dirty="0">
                <a:solidFill>
                  <a:schemeClr val="tx2"/>
                </a:solidFill>
                <a:latin typeface="Work Sans" panose="00000500000000000000" pitchFamily="2" charset="0"/>
                <a:ea typeface="Noto Sans" panose="020B0502040504020204" pitchFamily="34" charset="0"/>
                <a:cs typeface="Noto Sans" panose="020B0502040504020204" pitchFamily="34" charset="0"/>
              </a:rPr>
              <a:t>: 15</a:t>
            </a:r>
          </a:p>
        </p:txBody>
      </p:sp>
      <p:sp>
        <p:nvSpPr>
          <p:cNvPr id="6" name="Abrir llave 5">
            <a:extLst>
              <a:ext uri="{FF2B5EF4-FFF2-40B4-BE49-F238E27FC236}">
                <a16:creationId xmlns:a16="http://schemas.microsoft.com/office/drawing/2014/main" id="{BD885B57-18B2-BBB7-0DAD-013494B74757}"/>
              </a:ext>
            </a:extLst>
          </p:cNvPr>
          <p:cNvSpPr/>
          <p:nvPr/>
        </p:nvSpPr>
        <p:spPr>
          <a:xfrm>
            <a:off x="7913137" y="2820307"/>
            <a:ext cx="1230863" cy="6794210"/>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s-MX"/>
          </a:p>
        </p:txBody>
      </p:sp>
      <p:sp>
        <p:nvSpPr>
          <p:cNvPr id="8" name="Project Featured…">
            <a:extLst>
              <a:ext uri="{FF2B5EF4-FFF2-40B4-BE49-F238E27FC236}">
                <a16:creationId xmlns:a16="http://schemas.microsoft.com/office/drawing/2014/main" id="{9CC63D6D-A615-7D40-B303-87C30609C69C}"/>
              </a:ext>
            </a:extLst>
          </p:cNvPr>
          <p:cNvSpPr txBox="1"/>
          <p:nvPr/>
        </p:nvSpPr>
        <p:spPr>
          <a:xfrm>
            <a:off x="5281248" y="5878858"/>
            <a:ext cx="2631889" cy="677108"/>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Total: 97</a:t>
            </a:r>
          </a:p>
        </p:txBody>
      </p:sp>
    </p:spTree>
    <p:extLst>
      <p:ext uri="{BB962C8B-B14F-4D97-AF65-F5344CB8AC3E}">
        <p14:creationId xmlns:p14="http://schemas.microsoft.com/office/powerpoint/2010/main" val="2696686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838F83DC-D670-75D1-97B7-6F2B3522A95D}"/>
              </a:ext>
            </a:extLst>
          </p:cNvPr>
          <p:cNvPicPr>
            <a:picLocks noGrp="1" noChangeAspect="1"/>
          </p:cNvPicPr>
          <p:nvPr>
            <p:ph type="pic" sz="quarter" idx="14"/>
          </p:nvPr>
        </p:nvPicPr>
        <p:blipFill>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rcRect t="4326" b="4326"/>
          <a:stretch>
            <a:fillRect/>
          </a:stretch>
        </p:blipFill>
        <p:spPr/>
      </p:pic>
      <p:sp>
        <p:nvSpPr>
          <p:cNvPr id="61" name="Freeform 5">
            <a:extLst>
              <a:ext uri="{FF2B5EF4-FFF2-40B4-BE49-F238E27FC236}">
                <a16:creationId xmlns:a16="http://schemas.microsoft.com/office/drawing/2014/main" id="{D638305B-A68D-467D-B5C8-5003674B4410}"/>
              </a:ext>
            </a:extLst>
          </p:cNvPr>
          <p:cNvSpPr>
            <a:spLocks/>
          </p:cNvSpPr>
          <p:nvPr/>
        </p:nvSpPr>
        <p:spPr bwMode="auto">
          <a:xfrm rot="16200000">
            <a:off x="7908092" y="3029206"/>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5" name="Freeform 6">
            <a:extLst>
              <a:ext uri="{FF2B5EF4-FFF2-40B4-BE49-F238E27FC236}">
                <a16:creationId xmlns:a16="http://schemas.microsoft.com/office/drawing/2014/main" id="{251D1F97-226E-4B9B-84FA-C7D7492FA0D9}"/>
              </a:ext>
            </a:extLst>
          </p:cNvPr>
          <p:cNvSpPr>
            <a:spLocks/>
          </p:cNvSpPr>
          <p:nvPr/>
        </p:nvSpPr>
        <p:spPr bwMode="auto">
          <a:xfrm rot="16200000">
            <a:off x="1324875" y="6571730"/>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7" name="Freeform 7">
            <a:extLst>
              <a:ext uri="{FF2B5EF4-FFF2-40B4-BE49-F238E27FC236}">
                <a16:creationId xmlns:a16="http://schemas.microsoft.com/office/drawing/2014/main" id="{1CDB323C-1B91-4E8B-8E80-443618268BA7}"/>
              </a:ext>
            </a:extLst>
          </p:cNvPr>
          <p:cNvSpPr>
            <a:spLocks/>
          </p:cNvSpPr>
          <p:nvPr/>
        </p:nvSpPr>
        <p:spPr bwMode="auto">
          <a:xfrm rot="16200000">
            <a:off x="4651212" y="5308142"/>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8" name="Freeform 9">
            <a:extLst>
              <a:ext uri="{FF2B5EF4-FFF2-40B4-BE49-F238E27FC236}">
                <a16:creationId xmlns:a16="http://schemas.microsoft.com/office/drawing/2014/main" id="{3EA81975-C5D0-4774-98D3-6F0A3917B259}"/>
              </a:ext>
            </a:extLst>
          </p:cNvPr>
          <p:cNvSpPr>
            <a:spLocks/>
          </p:cNvSpPr>
          <p:nvPr/>
        </p:nvSpPr>
        <p:spPr bwMode="auto">
          <a:xfrm rot="16200000">
            <a:off x="2588499" y="6155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9" name="Freeform 12">
            <a:extLst>
              <a:ext uri="{FF2B5EF4-FFF2-40B4-BE49-F238E27FC236}">
                <a16:creationId xmlns:a16="http://schemas.microsoft.com/office/drawing/2014/main" id="{24CFF2B0-B734-498B-8FCE-AD156FCC048D}"/>
              </a:ext>
            </a:extLst>
          </p:cNvPr>
          <p:cNvSpPr>
            <a:spLocks/>
          </p:cNvSpPr>
          <p:nvPr/>
        </p:nvSpPr>
        <p:spPr bwMode="auto">
          <a:xfrm rot="16200000">
            <a:off x="4424843" y="1785772"/>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0" name="Freeform 13">
            <a:extLst>
              <a:ext uri="{FF2B5EF4-FFF2-40B4-BE49-F238E27FC236}">
                <a16:creationId xmlns:a16="http://schemas.microsoft.com/office/drawing/2014/main" id="{CA86F8D2-048C-43A4-A8F7-99CD09C0B8EE}"/>
              </a:ext>
            </a:extLst>
          </p:cNvPr>
          <p:cNvSpPr>
            <a:spLocks/>
          </p:cNvSpPr>
          <p:nvPr/>
        </p:nvSpPr>
        <p:spPr bwMode="auto">
          <a:xfrm rot="16200000">
            <a:off x="-809083" y="1236851"/>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1" name="Freeform 17">
            <a:extLst>
              <a:ext uri="{FF2B5EF4-FFF2-40B4-BE49-F238E27FC236}">
                <a16:creationId xmlns:a16="http://schemas.microsoft.com/office/drawing/2014/main" id="{62C860DD-586E-4604-8278-277C1FF2077B}"/>
              </a:ext>
            </a:extLst>
          </p:cNvPr>
          <p:cNvSpPr>
            <a:spLocks/>
          </p:cNvSpPr>
          <p:nvPr/>
        </p:nvSpPr>
        <p:spPr bwMode="auto">
          <a:xfrm rot="16200000">
            <a:off x="9983751" y="467563"/>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2" name="Freeform 20">
            <a:extLst>
              <a:ext uri="{FF2B5EF4-FFF2-40B4-BE49-F238E27FC236}">
                <a16:creationId xmlns:a16="http://schemas.microsoft.com/office/drawing/2014/main" id="{C002B3C8-FCC0-421F-A071-A8239A408DA4}"/>
              </a:ext>
            </a:extLst>
          </p:cNvPr>
          <p:cNvSpPr>
            <a:spLocks/>
          </p:cNvSpPr>
          <p:nvPr/>
        </p:nvSpPr>
        <p:spPr bwMode="auto">
          <a:xfrm rot="16200000">
            <a:off x="-1719519" y="7244918"/>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3" name="Freeform 21">
            <a:extLst>
              <a:ext uri="{FF2B5EF4-FFF2-40B4-BE49-F238E27FC236}">
                <a16:creationId xmlns:a16="http://schemas.microsoft.com/office/drawing/2014/main" id="{82C14648-5565-4EC3-9319-5060D1029823}"/>
              </a:ext>
            </a:extLst>
          </p:cNvPr>
          <p:cNvSpPr>
            <a:spLocks/>
          </p:cNvSpPr>
          <p:nvPr/>
        </p:nvSpPr>
        <p:spPr bwMode="auto">
          <a:xfrm rot="16200000">
            <a:off x="2897955" y="-479607"/>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4" name="Freeform 28">
            <a:extLst>
              <a:ext uri="{FF2B5EF4-FFF2-40B4-BE49-F238E27FC236}">
                <a16:creationId xmlns:a16="http://schemas.microsoft.com/office/drawing/2014/main" id="{B4DE8155-EFDD-4B04-87EB-8CAE3A00F11E}"/>
              </a:ext>
            </a:extLst>
          </p:cNvPr>
          <p:cNvSpPr>
            <a:spLocks/>
          </p:cNvSpPr>
          <p:nvPr/>
        </p:nvSpPr>
        <p:spPr bwMode="auto">
          <a:xfrm rot="16200000">
            <a:off x="4553416" y="954421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7" name="Freeform 30">
            <a:extLst>
              <a:ext uri="{FF2B5EF4-FFF2-40B4-BE49-F238E27FC236}">
                <a16:creationId xmlns:a16="http://schemas.microsoft.com/office/drawing/2014/main" id="{FF37F9F2-FCA8-442B-A70E-B7A05405D1F7}"/>
              </a:ext>
            </a:extLst>
          </p:cNvPr>
          <p:cNvSpPr>
            <a:spLocks/>
          </p:cNvSpPr>
          <p:nvPr/>
        </p:nvSpPr>
        <p:spPr bwMode="auto">
          <a:xfrm rot="16200000">
            <a:off x="649483" y="253637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1" name="Freeform 34">
            <a:extLst>
              <a:ext uri="{FF2B5EF4-FFF2-40B4-BE49-F238E27FC236}">
                <a16:creationId xmlns:a16="http://schemas.microsoft.com/office/drawing/2014/main" id="{C6E1A6DE-9984-4FEC-B271-99472EA6851A}"/>
              </a:ext>
            </a:extLst>
          </p:cNvPr>
          <p:cNvSpPr>
            <a:spLocks/>
          </p:cNvSpPr>
          <p:nvPr/>
        </p:nvSpPr>
        <p:spPr bwMode="auto">
          <a:xfrm rot="16200000">
            <a:off x="8081580" y="8697084"/>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2" name="Freeform 35">
            <a:extLst>
              <a:ext uri="{FF2B5EF4-FFF2-40B4-BE49-F238E27FC236}">
                <a16:creationId xmlns:a16="http://schemas.microsoft.com/office/drawing/2014/main" id="{A09D345E-BCAD-45A2-BF37-0AA4C4C20C68}"/>
              </a:ext>
            </a:extLst>
          </p:cNvPr>
          <p:cNvSpPr>
            <a:spLocks/>
          </p:cNvSpPr>
          <p:nvPr/>
        </p:nvSpPr>
        <p:spPr bwMode="auto">
          <a:xfrm rot="16200000">
            <a:off x="5583803" y="36890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3" name="Freeform 39">
            <a:extLst>
              <a:ext uri="{FF2B5EF4-FFF2-40B4-BE49-F238E27FC236}">
                <a16:creationId xmlns:a16="http://schemas.microsoft.com/office/drawing/2014/main" id="{8CB75528-195E-4AB5-A934-BDC71E1B7898}"/>
              </a:ext>
            </a:extLst>
          </p:cNvPr>
          <p:cNvSpPr>
            <a:spLocks/>
          </p:cNvSpPr>
          <p:nvPr/>
        </p:nvSpPr>
        <p:spPr bwMode="auto">
          <a:xfrm rot="16200000">
            <a:off x="-1112709" y="866214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4" name="Freeform 40">
            <a:extLst>
              <a:ext uri="{FF2B5EF4-FFF2-40B4-BE49-F238E27FC236}">
                <a16:creationId xmlns:a16="http://schemas.microsoft.com/office/drawing/2014/main" id="{6A50C475-2EB8-44AF-BFB6-E1654F2E5AB2}"/>
              </a:ext>
            </a:extLst>
          </p:cNvPr>
          <p:cNvSpPr>
            <a:spLocks/>
          </p:cNvSpPr>
          <p:nvPr/>
        </p:nvSpPr>
        <p:spPr bwMode="auto">
          <a:xfrm rot="16200000">
            <a:off x="6948567" y="748988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5" name="Freeform 42">
            <a:extLst>
              <a:ext uri="{FF2B5EF4-FFF2-40B4-BE49-F238E27FC236}">
                <a16:creationId xmlns:a16="http://schemas.microsoft.com/office/drawing/2014/main" id="{E0A8F5DF-E954-49E6-A36C-C8652CFB0E21}"/>
              </a:ext>
            </a:extLst>
          </p:cNvPr>
          <p:cNvSpPr>
            <a:spLocks/>
          </p:cNvSpPr>
          <p:nvPr/>
        </p:nvSpPr>
        <p:spPr bwMode="auto">
          <a:xfrm rot="16200000">
            <a:off x="7304726" y="8518636"/>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6" name="Freeform 43">
            <a:extLst>
              <a:ext uri="{FF2B5EF4-FFF2-40B4-BE49-F238E27FC236}">
                <a16:creationId xmlns:a16="http://schemas.microsoft.com/office/drawing/2014/main" id="{FD2C36EE-22B6-4B0B-8A7A-FEB8FA14BFBD}"/>
              </a:ext>
            </a:extLst>
          </p:cNvPr>
          <p:cNvSpPr>
            <a:spLocks/>
          </p:cNvSpPr>
          <p:nvPr/>
        </p:nvSpPr>
        <p:spPr bwMode="auto">
          <a:xfrm rot="16200000">
            <a:off x="1615251" y="906802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7" name="Freeform 45">
            <a:extLst>
              <a:ext uri="{FF2B5EF4-FFF2-40B4-BE49-F238E27FC236}">
                <a16:creationId xmlns:a16="http://schemas.microsoft.com/office/drawing/2014/main" id="{AEEFB2B2-7CF0-4AEC-B513-3EA7B29909EB}"/>
              </a:ext>
            </a:extLst>
          </p:cNvPr>
          <p:cNvSpPr>
            <a:spLocks/>
          </p:cNvSpPr>
          <p:nvPr/>
        </p:nvSpPr>
        <p:spPr bwMode="auto">
          <a:xfrm rot="16200000">
            <a:off x="10181765" y="3011886"/>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8" name="Freeform 46">
            <a:extLst>
              <a:ext uri="{FF2B5EF4-FFF2-40B4-BE49-F238E27FC236}">
                <a16:creationId xmlns:a16="http://schemas.microsoft.com/office/drawing/2014/main" id="{2B538E1A-37C8-4ECB-AD92-1B3B243A57E2}"/>
              </a:ext>
            </a:extLst>
          </p:cNvPr>
          <p:cNvSpPr>
            <a:spLocks/>
          </p:cNvSpPr>
          <p:nvPr/>
        </p:nvSpPr>
        <p:spPr bwMode="auto">
          <a:xfrm rot="16200000">
            <a:off x="4695532" y="834483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9" name="Freeform 49">
            <a:extLst>
              <a:ext uri="{FF2B5EF4-FFF2-40B4-BE49-F238E27FC236}">
                <a16:creationId xmlns:a16="http://schemas.microsoft.com/office/drawing/2014/main" id="{F8F4F00B-B032-4BE4-86BD-35A24DEEE9E1}"/>
              </a:ext>
            </a:extLst>
          </p:cNvPr>
          <p:cNvSpPr>
            <a:spLocks/>
          </p:cNvSpPr>
          <p:nvPr/>
        </p:nvSpPr>
        <p:spPr bwMode="auto">
          <a:xfrm rot="16200000">
            <a:off x="2266946" y="925470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0" name="Freeform 54">
            <a:extLst>
              <a:ext uri="{FF2B5EF4-FFF2-40B4-BE49-F238E27FC236}">
                <a16:creationId xmlns:a16="http://schemas.microsoft.com/office/drawing/2014/main" id="{A88274A7-FD13-45D5-B3D9-B7D8556CEB2A}"/>
              </a:ext>
            </a:extLst>
          </p:cNvPr>
          <p:cNvSpPr>
            <a:spLocks/>
          </p:cNvSpPr>
          <p:nvPr/>
        </p:nvSpPr>
        <p:spPr bwMode="auto">
          <a:xfrm rot="16200000">
            <a:off x="702246" y="7517138"/>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1" name="Freeform 58">
            <a:extLst>
              <a:ext uri="{FF2B5EF4-FFF2-40B4-BE49-F238E27FC236}">
                <a16:creationId xmlns:a16="http://schemas.microsoft.com/office/drawing/2014/main" id="{B9333818-CEE2-439A-8E7C-AA81A92C54AB}"/>
              </a:ext>
            </a:extLst>
          </p:cNvPr>
          <p:cNvSpPr>
            <a:spLocks/>
          </p:cNvSpPr>
          <p:nvPr/>
        </p:nvSpPr>
        <p:spPr bwMode="auto">
          <a:xfrm rot="16200000">
            <a:off x="8894116" y="7884231"/>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2" name="Freeform 61">
            <a:extLst>
              <a:ext uri="{FF2B5EF4-FFF2-40B4-BE49-F238E27FC236}">
                <a16:creationId xmlns:a16="http://schemas.microsoft.com/office/drawing/2014/main" id="{5C8CB5F3-ECAF-4662-ADC8-F514D95C30F8}"/>
              </a:ext>
            </a:extLst>
          </p:cNvPr>
          <p:cNvSpPr>
            <a:spLocks/>
          </p:cNvSpPr>
          <p:nvPr/>
        </p:nvSpPr>
        <p:spPr bwMode="auto">
          <a:xfrm rot="16200000">
            <a:off x="6943169" y="1171790"/>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3" name="Freeform 62">
            <a:extLst>
              <a:ext uri="{FF2B5EF4-FFF2-40B4-BE49-F238E27FC236}">
                <a16:creationId xmlns:a16="http://schemas.microsoft.com/office/drawing/2014/main" id="{0455EBFC-DC34-4722-9CFC-EA685929A55B}"/>
              </a:ext>
            </a:extLst>
          </p:cNvPr>
          <p:cNvSpPr>
            <a:spLocks/>
          </p:cNvSpPr>
          <p:nvPr/>
        </p:nvSpPr>
        <p:spPr bwMode="auto">
          <a:xfrm rot="16200000">
            <a:off x="-1498056" y="9574975"/>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4" name="Freeform 5">
            <a:extLst>
              <a:ext uri="{FF2B5EF4-FFF2-40B4-BE49-F238E27FC236}">
                <a16:creationId xmlns:a16="http://schemas.microsoft.com/office/drawing/2014/main" id="{A46213E3-96B0-415D-BADB-51CD6C9E2D21}"/>
              </a:ext>
            </a:extLst>
          </p:cNvPr>
          <p:cNvSpPr>
            <a:spLocks/>
          </p:cNvSpPr>
          <p:nvPr/>
        </p:nvSpPr>
        <p:spPr bwMode="auto">
          <a:xfrm rot="16200000">
            <a:off x="8964147" y="2001678"/>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5" name="Freeform 6">
            <a:extLst>
              <a:ext uri="{FF2B5EF4-FFF2-40B4-BE49-F238E27FC236}">
                <a16:creationId xmlns:a16="http://schemas.microsoft.com/office/drawing/2014/main" id="{45F81883-5C84-4399-BF66-BB0DE67990B1}"/>
              </a:ext>
            </a:extLst>
          </p:cNvPr>
          <p:cNvSpPr>
            <a:spLocks/>
          </p:cNvSpPr>
          <p:nvPr/>
        </p:nvSpPr>
        <p:spPr bwMode="auto">
          <a:xfrm rot="16200000">
            <a:off x="2380930" y="5544203"/>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6" name="Freeform 7">
            <a:extLst>
              <a:ext uri="{FF2B5EF4-FFF2-40B4-BE49-F238E27FC236}">
                <a16:creationId xmlns:a16="http://schemas.microsoft.com/office/drawing/2014/main" id="{F6BE739B-D6DD-4200-BEDF-3EDFF391271B}"/>
              </a:ext>
            </a:extLst>
          </p:cNvPr>
          <p:cNvSpPr>
            <a:spLocks/>
          </p:cNvSpPr>
          <p:nvPr/>
        </p:nvSpPr>
        <p:spPr bwMode="auto">
          <a:xfrm rot="16200000">
            <a:off x="5707267" y="6071035"/>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6" name="Freeform 9">
            <a:extLst>
              <a:ext uri="{FF2B5EF4-FFF2-40B4-BE49-F238E27FC236}">
                <a16:creationId xmlns:a16="http://schemas.microsoft.com/office/drawing/2014/main" id="{9E318EAB-FBDA-4364-B8B6-504FEF7F6195}"/>
              </a:ext>
            </a:extLst>
          </p:cNvPr>
          <p:cNvSpPr>
            <a:spLocks/>
          </p:cNvSpPr>
          <p:nvPr/>
        </p:nvSpPr>
        <p:spPr bwMode="auto">
          <a:xfrm rot="16200000">
            <a:off x="3644553" y="263947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7" name="Freeform 12">
            <a:extLst>
              <a:ext uri="{FF2B5EF4-FFF2-40B4-BE49-F238E27FC236}">
                <a16:creationId xmlns:a16="http://schemas.microsoft.com/office/drawing/2014/main" id="{FB90AA95-E18A-4F59-916F-0B7EE07325CC}"/>
              </a:ext>
            </a:extLst>
          </p:cNvPr>
          <p:cNvSpPr>
            <a:spLocks/>
          </p:cNvSpPr>
          <p:nvPr/>
        </p:nvSpPr>
        <p:spPr bwMode="auto">
          <a:xfrm rot="16200000">
            <a:off x="5480898" y="951445"/>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8" name="Freeform 13">
            <a:extLst>
              <a:ext uri="{FF2B5EF4-FFF2-40B4-BE49-F238E27FC236}">
                <a16:creationId xmlns:a16="http://schemas.microsoft.com/office/drawing/2014/main" id="{8A3CB787-83D2-44FF-A427-A99909CE96D2}"/>
              </a:ext>
            </a:extLst>
          </p:cNvPr>
          <p:cNvSpPr>
            <a:spLocks/>
          </p:cNvSpPr>
          <p:nvPr/>
        </p:nvSpPr>
        <p:spPr bwMode="auto">
          <a:xfrm rot="16200000">
            <a:off x="246972" y="83686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9" name="Freeform 20">
            <a:extLst>
              <a:ext uri="{FF2B5EF4-FFF2-40B4-BE49-F238E27FC236}">
                <a16:creationId xmlns:a16="http://schemas.microsoft.com/office/drawing/2014/main" id="{F8CE26FD-0083-4234-85C5-896D50EFBCAB}"/>
              </a:ext>
            </a:extLst>
          </p:cNvPr>
          <p:cNvSpPr>
            <a:spLocks/>
          </p:cNvSpPr>
          <p:nvPr/>
        </p:nvSpPr>
        <p:spPr bwMode="auto">
          <a:xfrm rot="16200000">
            <a:off x="-663464" y="6217391"/>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0" name="Freeform 21">
            <a:extLst>
              <a:ext uri="{FF2B5EF4-FFF2-40B4-BE49-F238E27FC236}">
                <a16:creationId xmlns:a16="http://schemas.microsoft.com/office/drawing/2014/main" id="{F273D66E-0D16-4A05-92F4-5F99CB3936A3}"/>
              </a:ext>
            </a:extLst>
          </p:cNvPr>
          <p:cNvSpPr>
            <a:spLocks/>
          </p:cNvSpPr>
          <p:nvPr/>
        </p:nvSpPr>
        <p:spPr bwMode="auto">
          <a:xfrm rot="16200000">
            <a:off x="3954010" y="-1507134"/>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1" name="Freeform 26">
            <a:extLst>
              <a:ext uri="{FF2B5EF4-FFF2-40B4-BE49-F238E27FC236}">
                <a16:creationId xmlns:a16="http://schemas.microsoft.com/office/drawing/2014/main" id="{11BE47F0-83D2-4439-A860-44F0C385DF47}"/>
              </a:ext>
            </a:extLst>
          </p:cNvPr>
          <p:cNvSpPr>
            <a:spLocks/>
          </p:cNvSpPr>
          <p:nvPr/>
        </p:nvSpPr>
        <p:spPr bwMode="auto">
          <a:xfrm rot="16200000">
            <a:off x="234696" y="-776708"/>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Freeform 28">
            <a:extLst>
              <a:ext uri="{FF2B5EF4-FFF2-40B4-BE49-F238E27FC236}">
                <a16:creationId xmlns:a16="http://schemas.microsoft.com/office/drawing/2014/main" id="{193F801C-5531-4921-A3C9-504D03DDD3D7}"/>
              </a:ext>
            </a:extLst>
          </p:cNvPr>
          <p:cNvSpPr>
            <a:spLocks/>
          </p:cNvSpPr>
          <p:nvPr/>
        </p:nvSpPr>
        <p:spPr bwMode="auto">
          <a:xfrm rot="16200000">
            <a:off x="5609471" y="8516690"/>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3" name="Freeform 30">
            <a:extLst>
              <a:ext uri="{FF2B5EF4-FFF2-40B4-BE49-F238E27FC236}">
                <a16:creationId xmlns:a16="http://schemas.microsoft.com/office/drawing/2014/main" id="{77C46C99-147D-4391-B0F6-968FAA705811}"/>
              </a:ext>
            </a:extLst>
          </p:cNvPr>
          <p:cNvSpPr>
            <a:spLocks/>
          </p:cNvSpPr>
          <p:nvPr/>
        </p:nvSpPr>
        <p:spPr bwMode="auto">
          <a:xfrm rot="16200000">
            <a:off x="1705539" y="1508846"/>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4" name="Freeform 34">
            <a:extLst>
              <a:ext uri="{FF2B5EF4-FFF2-40B4-BE49-F238E27FC236}">
                <a16:creationId xmlns:a16="http://schemas.microsoft.com/office/drawing/2014/main" id="{A35DD663-45FB-4DD6-AA0E-64818073B330}"/>
              </a:ext>
            </a:extLst>
          </p:cNvPr>
          <p:cNvSpPr>
            <a:spLocks/>
          </p:cNvSpPr>
          <p:nvPr/>
        </p:nvSpPr>
        <p:spPr bwMode="auto">
          <a:xfrm rot="16200000">
            <a:off x="9137636" y="20979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5" name="Freeform 35">
            <a:extLst>
              <a:ext uri="{FF2B5EF4-FFF2-40B4-BE49-F238E27FC236}">
                <a16:creationId xmlns:a16="http://schemas.microsoft.com/office/drawing/2014/main" id="{4DEA7600-71F6-4532-A580-7167A7C798BD}"/>
              </a:ext>
            </a:extLst>
          </p:cNvPr>
          <p:cNvSpPr>
            <a:spLocks/>
          </p:cNvSpPr>
          <p:nvPr/>
        </p:nvSpPr>
        <p:spPr bwMode="auto">
          <a:xfrm rot="16200000">
            <a:off x="937657" y="2984617"/>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6" name="Freeform 39">
            <a:extLst>
              <a:ext uri="{FF2B5EF4-FFF2-40B4-BE49-F238E27FC236}">
                <a16:creationId xmlns:a16="http://schemas.microsoft.com/office/drawing/2014/main" id="{BB93D1D6-D420-4408-9710-6097D0B434BC}"/>
              </a:ext>
            </a:extLst>
          </p:cNvPr>
          <p:cNvSpPr>
            <a:spLocks/>
          </p:cNvSpPr>
          <p:nvPr/>
        </p:nvSpPr>
        <p:spPr bwMode="auto">
          <a:xfrm rot="16200000">
            <a:off x="-450390" y="705609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7" name="Freeform 40">
            <a:extLst>
              <a:ext uri="{FF2B5EF4-FFF2-40B4-BE49-F238E27FC236}">
                <a16:creationId xmlns:a16="http://schemas.microsoft.com/office/drawing/2014/main" id="{CAFD6A0B-C65D-44F5-8DC5-84F60D74B9F9}"/>
              </a:ext>
            </a:extLst>
          </p:cNvPr>
          <p:cNvSpPr>
            <a:spLocks/>
          </p:cNvSpPr>
          <p:nvPr/>
        </p:nvSpPr>
        <p:spPr bwMode="auto">
          <a:xfrm rot="16200000">
            <a:off x="8004622" y="6462354"/>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8" name="Freeform 42">
            <a:extLst>
              <a:ext uri="{FF2B5EF4-FFF2-40B4-BE49-F238E27FC236}">
                <a16:creationId xmlns:a16="http://schemas.microsoft.com/office/drawing/2014/main" id="{19DEA149-A58C-48DC-8464-A0E266311CBE}"/>
              </a:ext>
            </a:extLst>
          </p:cNvPr>
          <p:cNvSpPr>
            <a:spLocks/>
          </p:cNvSpPr>
          <p:nvPr/>
        </p:nvSpPr>
        <p:spPr bwMode="auto">
          <a:xfrm rot="16200000">
            <a:off x="8360781" y="7491109"/>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9" name="Freeform 43">
            <a:extLst>
              <a:ext uri="{FF2B5EF4-FFF2-40B4-BE49-F238E27FC236}">
                <a16:creationId xmlns:a16="http://schemas.microsoft.com/office/drawing/2014/main" id="{B064C0B0-6500-48B3-A873-9D6231213FD1}"/>
              </a:ext>
            </a:extLst>
          </p:cNvPr>
          <p:cNvSpPr>
            <a:spLocks/>
          </p:cNvSpPr>
          <p:nvPr/>
        </p:nvSpPr>
        <p:spPr bwMode="auto">
          <a:xfrm rot="16200000">
            <a:off x="2671306" y="8040496"/>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0" name="Freeform 46">
            <a:extLst>
              <a:ext uri="{FF2B5EF4-FFF2-40B4-BE49-F238E27FC236}">
                <a16:creationId xmlns:a16="http://schemas.microsoft.com/office/drawing/2014/main" id="{2B641955-C732-4CC5-8E0C-D7F88713A253}"/>
              </a:ext>
            </a:extLst>
          </p:cNvPr>
          <p:cNvSpPr>
            <a:spLocks/>
          </p:cNvSpPr>
          <p:nvPr/>
        </p:nvSpPr>
        <p:spPr bwMode="auto">
          <a:xfrm rot="16200000">
            <a:off x="5751588" y="7317308"/>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1" name="Freeform 49">
            <a:extLst>
              <a:ext uri="{FF2B5EF4-FFF2-40B4-BE49-F238E27FC236}">
                <a16:creationId xmlns:a16="http://schemas.microsoft.com/office/drawing/2014/main" id="{054B49BF-F9F4-4F4C-866E-5A65BFCDC11B}"/>
              </a:ext>
            </a:extLst>
          </p:cNvPr>
          <p:cNvSpPr>
            <a:spLocks/>
          </p:cNvSpPr>
          <p:nvPr/>
        </p:nvSpPr>
        <p:spPr bwMode="auto">
          <a:xfrm rot="16200000">
            <a:off x="696163" y="516346"/>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2" name="Freeform 54">
            <a:extLst>
              <a:ext uri="{FF2B5EF4-FFF2-40B4-BE49-F238E27FC236}">
                <a16:creationId xmlns:a16="http://schemas.microsoft.com/office/drawing/2014/main" id="{8D64824D-682F-45BC-A763-81FB3286A4B7}"/>
              </a:ext>
            </a:extLst>
          </p:cNvPr>
          <p:cNvSpPr>
            <a:spLocks/>
          </p:cNvSpPr>
          <p:nvPr/>
        </p:nvSpPr>
        <p:spPr bwMode="auto">
          <a:xfrm rot="16200000">
            <a:off x="1759262" y="3565206"/>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3" name="Freeform 62">
            <a:extLst>
              <a:ext uri="{FF2B5EF4-FFF2-40B4-BE49-F238E27FC236}">
                <a16:creationId xmlns:a16="http://schemas.microsoft.com/office/drawing/2014/main" id="{DD3E5260-6A8B-4D4E-BF3B-95E19FD2AE59}"/>
              </a:ext>
            </a:extLst>
          </p:cNvPr>
          <p:cNvSpPr>
            <a:spLocks/>
          </p:cNvSpPr>
          <p:nvPr/>
        </p:nvSpPr>
        <p:spPr bwMode="auto">
          <a:xfrm rot="16200000">
            <a:off x="-442000" y="8547448"/>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9" name="Freeform 5">
            <a:extLst>
              <a:ext uri="{FF2B5EF4-FFF2-40B4-BE49-F238E27FC236}">
                <a16:creationId xmlns:a16="http://schemas.microsoft.com/office/drawing/2014/main" id="{0DC6DA7E-E2F4-4240-84C5-A0428DBDFA60}"/>
              </a:ext>
            </a:extLst>
          </p:cNvPr>
          <p:cNvSpPr>
            <a:spLocks/>
          </p:cNvSpPr>
          <p:nvPr/>
        </p:nvSpPr>
        <p:spPr bwMode="auto">
          <a:xfrm rot="16200000">
            <a:off x="18045714" y="-208729"/>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0" name="Freeform 6">
            <a:extLst>
              <a:ext uri="{FF2B5EF4-FFF2-40B4-BE49-F238E27FC236}">
                <a16:creationId xmlns:a16="http://schemas.microsoft.com/office/drawing/2014/main" id="{F910B3FD-8BA3-4C94-90CC-C730CE7673C9}"/>
              </a:ext>
            </a:extLst>
          </p:cNvPr>
          <p:cNvSpPr>
            <a:spLocks/>
          </p:cNvSpPr>
          <p:nvPr/>
        </p:nvSpPr>
        <p:spPr bwMode="auto">
          <a:xfrm rot="16200000">
            <a:off x="11462497" y="6508388"/>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1" name="Freeform 7">
            <a:extLst>
              <a:ext uri="{FF2B5EF4-FFF2-40B4-BE49-F238E27FC236}">
                <a16:creationId xmlns:a16="http://schemas.microsoft.com/office/drawing/2014/main" id="{6379D3CE-5CCE-42C7-B807-0A212C3C7818}"/>
              </a:ext>
            </a:extLst>
          </p:cNvPr>
          <p:cNvSpPr>
            <a:spLocks/>
          </p:cNvSpPr>
          <p:nvPr/>
        </p:nvSpPr>
        <p:spPr bwMode="auto">
          <a:xfrm rot="16200000">
            <a:off x="14788834" y="5244800"/>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2" name="Freeform 9">
            <a:extLst>
              <a:ext uri="{FF2B5EF4-FFF2-40B4-BE49-F238E27FC236}">
                <a16:creationId xmlns:a16="http://schemas.microsoft.com/office/drawing/2014/main" id="{30865423-AA3C-4BAA-AB2C-5CD1BA9FEA76}"/>
              </a:ext>
            </a:extLst>
          </p:cNvPr>
          <p:cNvSpPr>
            <a:spLocks/>
          </p:cNvSpPr>
          <p:nvPr/>
        </p:nvSpPr>
        <p:spPr bwMode="auto">
          <a:xfrm rot="16200000">
            <a:off x="12726121" y="-17882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3" name="Freeform 12">
            <a:extLst>
              <a:ext uri="{FF2B5EF4-FFF2-40B4-BE49-F238E27FC236}">
                <a16:creationId xmlns:a16="http://schemas.microsoft.com/office/drawing/2014/main" id="{61E37749-6239-43B5-8D13-63E5C1FA98BD}"/>
              </a:ext>
            </a:extLst>
          </p:cNvPr>
          <p:cNvSpPr>
            <a:spLocks/>
          </p:cNvSpPr>
          <p:nvPr/>
        </p:nvSpPr>
        <p:spPr bwMode="auto">
          <a:xfrm rot="16200000">
            <a:off x="14562465" y="1915631"/>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4" name="Freeform 13">
            <a:extLst>
              <a:ext uri="{FF2B5EF4-FFF2-40B4-BE49-F238E27FC236}">
                <a16:creationId xmlns:a16="http://schemas.microsoft.com/office/drawing/2014/main" id="{171C72C0-3915-4E92-9022-087FA4117730}"/>
              </a:ext>
            </a:extLst>
          </p:cNvPr>
          <p:cNvSpPr>
            <a:spLocks/>
          </p:cNvSpPr>
          <p:nvPr/>
        </p:nvSpPr>
        <p:spPr bwMode="auto">
          <a:xfrm rot="16200000">
            <a:off x="11622947" y="795539"/>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5" name="Freeform 17">
            <a:extLst>
              <a:ext uri="{FF2B5EF4-FFF2-40B4-BE49-F238E27FC236}">
                <a16:creationId xmlns:a16="http://schemas.microsoft.com/office/drawing/2014/main" id="{031DBA7D-19AC-4D98-9619-B08F6A9B3776}"/>
              </a:ext>
            </a:extLst>
          </p:cNvPr>
          <p:cNvSpPr>
            <a:spLocks/>
          </p:cNvSpPr>
          <p:nvPr/>
        </p:nvSpPr>
        <p:spPr bwMode="auto">
          <a:xfrm rot="16200000">
            <a:off x="19854662" y="3161892"/>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6" name="Freeform 20">
            <a:extLst>
              <a:ext uri="{FF2B5EF4-FFF2-40B4-BE49-F238E27FC236}">
                <a16:creationId xmlns:a16="http://schemas.microsoft.com/office/drawing/2014/main" id="{07FD31F3-DF16-4837-B10F-0E12073CED22}"/>
              </a:ext>
            </a:extLst>
          </p:cNvPr>
          <p:cNvSpPr>
            <a:spLocks/>
          </p:cNvSpPr>
          <p:nvPr/>
        </p:nvSpPr>
        <p:spPr bwMode="auto">
          <a:xfrm rot="16200000">
            <a:off x="10712510" y="7181576"/>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7" name="Freeform 21">
            <a:extLst>
              <a:ext uri="{FF2B5EF4-FFF2-40B4-BE49-F238E27FC236}">
                <a16:creationId xmlns:a16="http://schemas.microsoft.com/office/drawing/2014/main" id="{F8C4D698-14A8-4C08-B117-15536D4F81F0}"/>
              </a:ext>
            </a:extLst>
          </p:cNvPr>
          <p:cNvSpPr>
            <a:spLocks/>
          </p:cNvSpPr>
          <p:nvPr/>
        </p:nvSpPr>
        <p:spPr bwMode="auto">
          <a:xfrm rot="16200000">
            <a:off x="13035577" y="-542949"/>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8" name="Freeform 28">
            <a:extLst>
              <a:ext uri="{FF2B5EF4-FFF2-40B4-BE49-F238E27FC236}">
                <a16:creationId xmlns:a16="http://schemas.microsoft.com/office/drawing/2014/main" id="{46907E09-063F-47FE-8548-4A753F3FE092}"/>
              </a:ext>
            </a:extLst>
          </p:cNvPr>
          <p:cNvSpPr>
            <a:spLocks/>
          </p:cNvSpPr>
          <p:nvPr/>
        </p:nvSpPr>
        <p:spPr bwMode="auto">
          <a:xfrm rot="16200000">
            <a:off x="14691038" y="9480876"/>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9" name="Freeform 30">
            <a:extLst>
              <a:ext uri="{FF2B5EF4-FFF2-40B4-BE49-F238E27FC236}">
                <a16:creationId xmlns:a16="http://schemas.microsoft.com/office/drawing/2014/main" id="{0A03B13A-6CA7-403B-8CF6-3A935F7013B2}"/>
              </a:ext>
            </a:extLst>
          </p:cNvPr>
          <p:cNvSpPr>
            <a:spLocks/>
          </p:cNvSpPr>
          <p:nvPr/>
        </p:nvSpPr>
        <p:spPr bwMode="auto">
          <a:xfrm rot="16200000">
            <a:off x="10787105" y="2473032"/>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0" name="Freeform 34">
            <a:extLst>
              <a:ext uri="{FF2B5EF4-FFF2-40B4-BE49-F238E27FC236}">
                <a16:creationId xmlns:a16="http://schemas.microsoft.com/office/drawing/2014/main" id="{68A8B67D-4097-49E6-BD46-9162096BA3BC}"/>
              </a:ext>
            </a:extLst>
          </p:cNvPr>
          <p:cNvSpPr>
            <a:spLocks/>
          </p:cNvSpPr>
          <p:nvPr/>
        </p:nvSpPr>
        <p:spPr bwMode="auto">
          <a:xfrm rot="16200000">
            <a:off x="18622261" y="6018535"/>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1" name="Freeform 35">
            <a:extLst>
              <a:ext uri="{FF2B5EF4-FFF2-40B4-BE49-F238E27FC236}">
                <a16:creationId xmlns:a16="http://schemas.microsoft.com/office/drawing/2014/main" id="{C3FE99F8-15A3-495D-BFFA-A06E5E4B3ADA}"/>
              </a:ext>
            </a:extLst>
          </p:cNvPr>
          <p:cNvSpPr>
            <a:spLocks/>
          </p:cNvSpPr>
          <p:nvPr/>
        </p:nvSpPr>
        <p:spPr bwMode="auto">
          <a:xfrm rot="16200000">
            <a:off x="15721425" y="6445025"/>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2" name="Freeform 39">
            <a:extLst>
              <a:ext uri="{FF2B5EF4-FFF2-40B4-BE49-F238E27FC236}">
                <a16:creationId xmlns:a16="http://schemas.microsoft.com/office/drawing/2014/main" id="{D4D85EFB-DEE0-4798-80DA-A381210C6BB7}"/>
              </a:ext>
            </a:extLst>
          </p:cNvPr>
          <p:cNvSpPr>
            <a:spLocks/>
          </p:cNvSpPr>
          <p:nvPr/>
        </p:nvSpPr>
        <p:spPr bwMode="auto">
          <a:xfrm rot="16200000">
            <a:off x="10925584" y="578386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3" name="Freeform 40">
            <a:extLst>
              <a:ext uri="{FF2B5EF4-FFF2-40B4-BE49-F238E27FC236}">
                <a16:creationId xmlns:a16="http://schemas.microsoft.com/office/drawing/2014/main" id="{159E3DE7-789F-43DF-B4A6-F8A95B2BD687}"/>
              </a:ext>
            </a:extLst>
          </p:cNvPr>
          <p:cNvSpPr>
            <a:spLocks/>
          </p:cNvSpPr>
          <p:nvPr/>
        </p:nvSpPr>
        <p:spPr bwMode="auto">
          <a:xfrm rot="16200000">
            <a:off x="17086189" y="7426540"/>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4" name="Freeform 42">
            <a:extLst>
              <a:ext uri="{FF2B5EF4-FFF2-40B4-BE49-F238E27FC236}">
                <a16:creationId xmlns:a16="http://schemas.microsoft.com/office/drawing/2014/main" id="{9A3D10EF-62ED-43CC-9B0D-851A04BDB55C}"/>
              </a:ext>
            </a:extLst>
          </p:cNvPr>
          <p:cNvSpPr>
            <a:spLocks/>
          </p:cNvSpPr>
          <p:nvPr/>
        </p:nvSpPr>
        <p:spPr bwMode="auto">
          <a:xfrm rot="16200000">
            <a:off x="17442348" y="8455294"/>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5" name="Freeform 43">
            <a:extLst>
              <a:ext uri="{FF2B5EF4-FFF2-40B4-BE49-F238E27FC236}">
                <a16:creationId xmlns:a16="http://schemas.microsoft.com/office/drawing/2014/main" id="{0A1900FB-C387-4BA3-BB7C-69AD512A0BB6}"/>
              </a:ext>
            </a:extLst>
          </p:cNvPr>
          <p:cNvSpPr>
            <a:spLocks/>
          </p:cNvSpPr>
          <p:nvPr/>
        </p:nvSpPr>
        <p:spPr bwMode="auto">
          <a:xfrm rot="16200000">
            <a:off x="11752873" y="9004682"/>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6" name="Freeform 45">
            <a:extLst>
              <a:ext uri="{FF2B5EF4-FFF2-40B4-BE49-F238E27FC236}">
                <a16:creationId xmlns:a16="http://schemas.microsoft.com/office/drawing/2014/main" id="{0D3CA538-1C8B-47F0-B3FE-3794D3DD020F}"/>
              </a:ext>
            </a:extLst>
          </p:cNvPr>
          <p:cNvSpPr>
            <a:spLocks/>
          </p:cNvSpPr>
          <p:nvPr/>
        </p:nvSpPr>
        <p:spPr bwMode="auto">
          <a:xfrm rot="16200000">
            <a:off x="20319387" y="2948544"/>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7" name="Freeform 46">
            <a:extLst>
              <a:ext uri="{FF2B5EF4-FFF2-40B4-BE49-F238E27FC236}">
                <a16:creationId xmlns:a16="http://schemas.microsoft.com/office/drawing/2014/main" id="{3D065237-1DB1-49BC-BC1E-C7F7E8491DAA}"/>
              </a:ext>
            </a:extLst>
          </p:cNvPr>
          <p:cNvSpPr>
            <a:spLocks/>
          </p:cNvSpPr>
          <p:nvPr/>
        </p:nvSpPr>
        <p:spPr bwMode="auto">
          <a:xfrm rot="16200000">
            <a:off x="14833154" y="8281494"/>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8" name="Freeform 49">
            <a:extLst>
              <a:ext uri="{FF2B5EF4-FFF2-40B4-BE49-F238E27FC236}">
                <a16:creationId xmlns:a16="http://schemas.microsoft.com/office/drawing/2014/main" id="{7B812C78-F57E-4C4F-B158-B0243E95A86A}"/>
              </a:ext>
            </a:extLst>
          </p:cNvPr>
          <p:cNvSpPr>
            <a:spLocks/>
          </p:cNvSpPr>
          <p:nvPr/>
        </p:nvSpPr>
        <p:spPr bwMode="auto">
          <a:xfrm rot="16200000">
            <a:off x="12591458" y="219503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9" name="Freeform 54">
            <a:extLst>
              <a:ext uri="{FF2B5EF4-FFF2-40B4-BE49-F238E27FC236}">
                <a16:creationId xmlns:a16="http://schemas.microsoft.com/office/drawing/2014/main" id="{19EAD1FC-396B-4486-B380-2DB6834A9F94}"/>
              </a:ext>
            </a:extLst>
          </p:cNvPr>
          <p:cNvSpPr>
            <a:spLocks/>
          </p:cNvSpPr>
          <p:nvPr/>
        </p:nvSpPr>
        <p:spPr bwMode="auto">
          <a:xfrm rot="16200000">
            <a:off x="10840829" y="7428637"/>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0" name="Freeform 58">
            <a:extLst>
              <a:ext uri="{FF2B5EF4-FFF2-40B4-BE49-F238E27FC236}">
                <a16:creationId xmlns:a16="http://schemas.microsoft.com/office/drawing/2014/main" id="{4A9A31E3-5E6A-4F6C-97B6-5977BBCA6FFD}"/>
              </a:ext>
            </a:extLst>
          </p:cNvPr>
          <p:cNvSpPr>
            <a:spLocks/>
          </p:cNvSpPr>
          <p:nvPr/>
        </p:nvSpPr>
        <p:spPr bwMode="auto">
          <a:xfrm rot="16200000">
            <a:off x="19031738" y="7820889"/>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1" name="Freeform 61">
            <a:extLst>
              <a:ext uri="{FF2B5EF4-FFF2-40B4-BE49-F238E27FC236}">
                <a16:creationId xmlns:a16="http://schemas.microsoft.com/office/drawing/2014/main" id="{7F52F79A-8087-49CB-8462-F2BC6E49973A}"/>
              </a:ext>
            </a:extLst>
          </p:cNvPr>
          <p:cNvSpPr>
            <a:spLocks/>
          </p:cNvSpPr>
          <p:nvPr/>
        </p:nvSpPr>
        <p:spPr bwMode="auto">
          <a:xfrm rot="16200000">
            <a:off x="17080791" y="1108448"/>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2" name="Freeform 62">
            <a:extLst>
              <a:ext uri="{FF2B5EF4-FFF2-40B4-BE49-F238E27FC236}">
                <a16:creationId xmlns:a16="http://schemas.microsoft.com/office/drawing/2014/main" id="{FA60182C-C8B9-416E-9A6D-8D43F7C1F6B5}"/>
              </a:ext>
            </a:extLst>
          </p:cNvPr>
          <p:cNvSpPr>
            <a:spLocks/>
          </p:cNvSpPr>
          <p:nvPr/>
        </p:nvSpPr>
        <p:spPr bwMode="auto">
          <a:xfrm rot="16200000">
            <a:off x="10933973" y="9511633"/>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3" name="Freeform 5">
            <a:extLst>
              <a:ext uri="{FF2B5EF4-FFF2-40B4-BE49-F238E27FC236}">
                <a16:creationId xmlns:a16="http://schemas.microsoft.com/office/drawing/2014/main" id="{BE311BAB-7A7C-4B75-BA3D-83D15B3D1AF7}"/>
              </a:ext>
            </a:extLst>
          </p:cNvPr>
          <p:cNvSpPr>
            <a:spLocks/>
          </p:cNvSpPr>
          <p:nvPr/>
        </p:nvSpPr>
        <p:spPr bwMode="auto">
          <a:xfrm rot="16200000">
            <a:off x="19101769" y="1431035"/>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4" name="Freeform 6">
            <a:extLst>
              <a:ext uri="{FF2B5EF4-FFF2-40B4-BE49-F238E27FC236}">
                <a16:creationId xmlns:a16="http://schemas.microsoft.com/office/drawing/2014/main" id="{3122D381-9986-4F4C-BA2B-DE8BB0B110FF}"/>
              </a:ext>
            </a:extLst>
          </p:cNvPr>
          <p:cNvSpPr>
            <a:spLocks/>
          </p:cNvSpPr>
          <p:nvPr/>
        </p:nvSpPr>
        <p:spPr bwMode="auto">
          <a:xfrm rot="16200000">
            <a:off x="12518552" y="5480861"/>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5" name="Freeform 7">
            <a:extLst>
              <a:ext uri="{FF2B5EF4-FFF2-40B4-BE49-F238E27FC236}">
                <a16:creationId xmlns:a16="http://schemas.microsoft.com/office/drawing/2014/main" id="{CAE5C2E4-1A6E-442C-8969-4B6BBBF77913}"/>
              </a:ext>
            </a:extLst>
          </p:cNvPr>
          <p:cNvSpPr>
            <a:spLocks/>
          </p:cNvSpPr>
          <p:nvPr/>
        </p:nvSpPr>
        <p:spPr bwMode="auto">
          <a:xfrm rot="16200000">
            <a:off x="15844890" y="7721606"/>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6" name="Freeform 9">
            <a:extLst>
              <a:ext uri="{FF2B5EF4-FFF2-40B4-BE49-F238E27FC236}">
                <a16:creationId xmlns:a16="http://schemas.microsoft.com/office/drawing/2014/main" id="{A819F87B-7691-42F5-A34C-29DCCC830BE9}"/>
              </a:ext>
            </a:extLst>
          </p:cNvPr>
          <p:cNvSpPr>
            <a:spLocks/>
          </p:cNvSpPr>
          <p:nvPr/>
        </p:nvSpPr>
        <p:spPr bwMode="auto">
          <a:xfrm rot="16200000">
            <a:off x="13782175" y="257613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7" name="Freeform 12">
            <a:extLst>
              <a:ext uri="{FF2B5EF4-FFF2-40B4-BE49-F238E27FC236}">
                <a16:creationId xmlns:a16="http://schemas.microsoft.com/office/drawing/2014/main" id="{30A4C8C4-A377-42B7-8DAC-CC20178B4C70}"/>
              </a:ext>
            </a:extLst>
          </p:cNvPr>
          <p:cNvSpPr>
            <a:spLocks/>
          </p:cNvSpPr>
          <p:nvPr/>
        </p:nvSpPr>
        <p:spPr bwMode="auto">
          <a:xfrm rot="16200000">
            <a:off x="15618520" y="888103"/>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8" name="Freeform 13">
            <a:extLst>
              <a:ext uri="{FF2B5EF4-FFF2-40B4-BE49-F238E27FC236}">
                <a16:creationId xmlns:a16="http://schemas.microsoft.com/office/drawing/2014/main" id="{629C86B9-D616-4BCF-AF70-18A773F28EBF}"/>
              </a:ext>
            </a:extLst>
          </p:cNvPr>
          <p:cNvSpPr>
            <a:spLocks/>
          </p:cNvSpPr>
          <p:nvPr/>
        </p:nvSpPr>
        <p:spPr bwMode="auto">
          <a:xfrm rot="16200000">
            <a:off x="10384594" y="209242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9" name="Freeform 20">
            <a:extLst>
              <a:ext uri="{FF2B5EF4-FFF2-40B4-BE49-F238E27FC236}">
                <a16:creationId xmlns:a16="http://schemas.microsoft.com/office/drawing/2014/main" id="{C24D1F37-6FEA-4A38-A80F-028CBC0F19D7}"/>
              </a:ext>
            </a:extLst>
          </p:cNvPr>
          <p:cNvSpPr>
            <a:spLocks/>
          </p:cNvSpPr>
          <p:nvPr/>
        </p:nvSpPr>
        <p:spPr bwMode="auto">
          <a:xfrm rot="16200000">
            <a:off x="9474158" y="6154049"/>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0" name="Freeform 21">
            <a:extLst>
              <a:ext uri="{FF2B5EF4-FFF2-40B4-BE49-F238E27FC236}">
                <a16:creationId xmlns:a16="http://schemas.microsoft.com/office/drawing/2014/main" id="{AADB381A-C102-4A98-B12B-80D29A0AF45A}"/>
              </a:ext>
            </a:extLst>
          </p:cNvPr>
          <p:cNvSpPr>
            <a:spLocks/>
          </p:cNvSpPr>
          <p:nvPr/>
        </p:nvSpPr>
        <p:spPr bwMode="auto">
          <a:xfrm rot="16200000">
            <a:off x="14091632" y="-1570476"/>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1" name="Freeform 26">
            <a:extLst>
              <a:ext uri="{FF2B5EF4-FFF2-40B4-BE49-F238E27FC236}">
                <a16:creationId xmlns:a16="http://schemas.microsoft.com/office/drawing/2014/main" id="{B16EEB51-7FE3-4319-8E7F-76FAD6C2F028}"/>
              </a:ext>
            </a:extLst>
          </p:cNvPr>
          <p:cNvSpPr>
            <a:spLocks/>
          </p:cNvSpPr>
          <p:nvPr/>
        </p:nvSpPr>
        <p:spPr bwMode="auto">
          <a:xfrm rot="16200000">
            <a:off x="10372318" y="-840050"/>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2" name="Freeform 28">
            <a:extLst>
              <a:ext uri="{FF2B5EF4-FFF2-40B4-BE49-F238E27FC236}">
                <a16:creationId xmlns:a16="http://schemas.microsoft.com/office/drawing/2014/main" id="{B5995BE4-F484-41DC-8421-38E9CED4A09F}"/>
              </a:ext>
            </a:extLst>
          </p:cNvPr>
          <p:cNvSpPr>
            <a:spLocks/>
          </p:cNvSpPr>
          <p:nvPr/>
        </p:nvSpPr>
        <p:spPr bwMode="auto">
          <a:xfrm rot="16200000">
            <a:off x="15747093" y="845334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3" name="Freeform 30">
            <a:extLst>
              <a:ext uri="{FF2B5EF4-FFF2-40B4-BE49-F238E27FC236}">
                <a16:creationId xmlns:a16="http://schemas.microsoft.com/office/drawing/2014/main" id="{E407329C-EA10-498F-9B60-0AF5DF95C5A8}"/>
              </a:ext>
            </a:extLst>
          </p:cNvPr>
          <p:cNvSpPr>
            <a:spLocks/>
          </p:cNvSpPr>
          <p:nvPr/>
        </p:nvSpPr>
        <p:spPr bwMode="auto">
          <a:xfrm rot="16200000">
            <a:off x="11843161" y="144550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4" name="Freeform 34">
            <a:extLst>
              <a:ext uri="{FF2B5EF4-FFF2-40B4-BE49-F238E27FC236}">
                <a16:creationId xmlns:a16="http://schemas.microsoft.com/office/drawing/2014/main" id="{D30D4305-E691-4661-BAF7-B4B602C5285C}"/>
              </a:ext>
            </a:extLst>
          </p:cNvPr>
          <p:cNvSpPr>
            <a:spLocks/>
          </p:cNvSpPr>
          <p:nvPr/>
        </p:nvSpPr>
        <p:spPr bwMode="auto">
          <a:xfrm rot="16200000">
            <a:off x="18279630" y="955896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5" name="Freeform 35">
            <a:extLst>
              <a:ext uri="{FF2B5EF4-FFF2-40B4-BE49-F238E27FC236}">
                <a16:creationId xmlns:a16="http://schemas.microsoft.com/office/drawing/2014/main" id="{61E0F6FB-E1C9-4FB1-BA1A-FB704FD3C0B1}"/>
              </a:ext>
            </a:extLst>
          </p:cNvPr>
          <p:cNvSpPr>
            <a:spLocks/>
          </p:cNvSpPr>
          <p:nvPr/>
        </p:nvSpPr>
        <p:spPr bwMode="auto">
          <a:xfrm rot="16200000">
            <a:off x="16777480" y="328461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6" name="Freeform 39">
            <a:extLst>
              <a:ext uri="{FF2B5EF4-FFF2-40B4-BE49-F238E27FC236}">
                <a16:creationId xmlns:a16="http://schemas.microsoft.com/office/drawing/2014/main" id="{FA882D93-7AD3-4D19-AB05-4D9891606D3B}"/>
              </a:ext>
            </a:extLst>
          </p:cNvPr>
          <p:cNvSpPr>
            <a:spLocks/>
          </p:cNvSpPr>
          <p:nvPr/>
        </p:nvSpPr>
        <p:spPr bwMode="auto">
          <a:xfrm rot="16200000">
            <a:off x="9687233" y="901990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7" name="Freeform 40">
            <a:extLst>
              <a:ext uri="{FF2B5EF4-FFF2-40B4-BE49-F238E27FC236}">
                <a16:creationId xmlns:a16="http://schemas.microsoft.com/office/drawing/2014/main" id="{C113E464-F9AA-4033-8AEE-0BA3F39BB7D7}"/>
              </a:ext>
            </a:extLst>
          </p:cNvPr>
          <p:cNvSpPr>
            <a:spLocks/>
          </p:cNvSpPr>
          <p:nvPr/>
        </p:nvSpPr>
        <p:spPr bwMode="auto">
          <a:xfrm rot="16200000">
            <a:off x="18142244" y="639901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8" name="Freeform 42">
            <a:extLst>
              <a:ext uri="{FF2B5EF4-FFF2-40B4-BE49-F238E27FC236}">
                <a16:creationId xmlns:a16="http://schemas.microsoft.com/office/drawing/2014/main" id="{66C05437-44A0-45F0-901C-6B34F3FB566D}"/>
              </a:ext>
            </a:extLst>
          </p:cNvPr>
          <p:cNvSpPr>
            <a:spLocks/>
          </p:cNvSpPr>
          <p:nvPr/>
        </p:nvSpPr>
        <p:spPr bwMode="auto">
          <a:xfrm rot="16200000">
            <a:off x="18498403" y="7427767"/>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9" name="Freeform 43">
            <a:extLst>
              <a:ext uri="{FF2B5EF4-FFF2-40B4-BE49-F238E27FC236}">
                <a16:creationId xmlns:a16="http://schemas.microsoft.com/office/drawing/2014/main" id="{D19283AE-2794-4838-829D-05F6C3B60339}"/>
              </a:ext>
            </a:extLst>
          </p:cNvPr>
          <p:cNvSpPr>
            <a:spLocks/>
          </p:cNvSpPr>
          <p:nvPr/>
        </p:nvSpPr>
        <p:spPr bwMode="auto">
          <a:xfrm rot="16200000">
            <a:off x="12808928" y="797715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0" name="Freeform 46">
            <a:extLst>
              <a:ext uri="{FF2B5EF4-FFF2-40B4-BE49-F238E27FC236}">
                <a16:creationId xmlns:a16="http://schemas.microsoft.com/office/drawing/2014/main" id="{208B40FE-EE1D-448A-A8D8-4FE8CB08DC35}"/>
              </a:ext>
            </a:extLst>
          </p:cNvPr>
          <p:cNvSpPr>
            <a:spLocks/>
          </p:cNvSpPr>
          <p:nvPr/>
        </p:nvSpPr>
        <p:spPr bwMode="auto">
          <a:xfrm rot="16200000">
            <a:off x="15889210" y="725396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1" name="Freeform 49">
            <a:extLst>
              <a:ext uri="{FF2B5EF4-FFF2-40B4-BE49-F238E27FC236}">
                <a16:creationId xmlns:a16="http://schemas.microsoft.com/office/drawing/2014/main" id="{BF4F4B9C-EB1E-454B-94FA-496BEDE05823}"/>
              </a:ext>
            </a:extLst>
          </p:cNvPr>
          <p:cNvSpPr>
            <a:spLocks/>
          </p:cNvSpPr>
          <p:nvPr/>
        </p:nvSpPr>
        <p:spPr bwMode="auto">
          <a:xfrm rot="16200000">
            <a:off x="13647513" y="7454608"/>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2" name="Freeform 54">
            <a:extLst>
              <a:ext uri="{FF2B5EF4-FFF2-40B4-BE49-F238E27FC236}">
                <a16:creationId xmlns:a16="http://schemas.microsoft.com/office/drawing/2014/main" id="{6A809F92-7628-4310-9F6F-9BDCDADE677F}"/>
              </a:ext>
            </a:extLst>
          </p:cNvPr>
          <p:cNvSpPr>
            <a:spLocks/>
          </p:cNvSpPr>
          <p:nvPr/>
        </p:nvSpPr>
        <p:spPr bwMode="auto">
          <a:xfrm rot="16200000">
            <a:off x="11896884" y="602534"/>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3" name="Freeform 62">
            <a:extLst>
              <a:ext uri="{FF2B5EF4-FFF2-40B4-BE49-F238E27FC236}">
                <a16:creationId xmlns:a16="http://schemas.microsoft.com/office/drawing/2014/main" id="{3AB892A0-DD3C-466F-9095-DF7E22DB4808}"/>
              </a:ext>
            </a:extLst>
          </p:cNvPr>
          <p:cNvSpPr>
            <a:spLocks/>
          </p:cNvSpPr>
          <p:nvPr/>
        </p:nvSpPr>
        <p:spPr bwMode="auto">
          <a:xfrm rot="16200000">
            <a:off x="9695622" y="8484106"/>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0" name="2015.…">
            <a:extLst>
              <a:ext uri="{FF2B5EF4-FFF2-40B4-BE49-F238E27FC236}">
                <a16:creationId xmlns:a16="http://schemas.microsoft.com/office/drawing/2014/main" id="{A65898A8-6508-46F1-9D3A-D21468CDEB30}"/>
              </a:ext>
            </a:extLst>
          </p:cNvPr>
          <p:cNvSpPr txBox="1"/>
          <p:nvPr/>
        </p:nvSpPr>
        <p:spPr>
          <a:xfrm>
            <a:off x="7863731" y="4204964"/>
            <a:ext cx="8620574" cy="200644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4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Resultados</a:t>
            </a:r>
            <a:r>
              <a:rPr lang="en-CA" sz="4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de la </a:t>
            </a:r>
            <a:r>
              <a:rPr lang="en-CA" sz="4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fiscalización</a:t>
            </a:r>
            <a:r>
              <a:rPr lang="en-CA" sz="4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de Chihuahua en </a:t>
            </a:r>
            <a:r>
              <a:rPr lang="en-CA" sz="4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el</a:t>
            </a:r>
            <a:r>
              <a:rPr lang="en-CA" sz="4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4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contexto</a:t>
            </a:r>
            <a:r>
              <a:rPr lang="en-CA" sz="4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4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nacional</a:t>
            </a:r>
            <a:r>
              <a:rPr lang="en-CA" sz="4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a:t>
            </a:r>
          </a:p>
          <a:p>
            <a:pPr lvl="0">
              <a:lnSpc>
                <a:spcPct val="120000"/>
              </a:lnSpc>
              <a:defRPr sz="1800" b="0">
                <a:solidFill>
                  <a:srgbClr val="F6F9FF"/>
                </a:solidFill>
                <a:latin typeface="Poppins Bold"/>
                <a:ea typeface="Poppins Bold"/>
                <a:cs typeface="Poppins Bold"/>
                <a:sym typeface="Poppins Bold"/>
              </a:defRPr>
            </a:pPr>
            <a:r>
              <a:rPr lang="en-CA" sz="3000" i="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a:t>
            </a:r>
            <a:r>
              <a:rPr lang="en-CA" sz="3000" i="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Faltas</a:t>
            </a:r>
            <a:r>
              <a:rPr lang="en-CA" sz="3000" i="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graves)</a:t>
            </a:r>
            <a:endParaRPr lang="en-CA" sz="3000" i="1" dirty="0">
              <a:solidFill>
                <a:schemeClr val="accent2">
                  <a:lumMod val="50000"/>
                </a:schemeClr>
              </a:solidFill>
              <a:latin typeface="Work Sans" panose="00000500000000000000" pitchFamily="2" charset="0"/>
              <a:ea typeface="Noto Sans" panose="020B0502040504020204" pitchFamily="34" charset="0"/>
              <a:cs typeface="Noto Sans" panose="020B0502040504020204" pitchFamily="34" charset="0"/>
            </a:endParaRPr>
          </a:p>
        </p:txBody>
      </p:sp>
      <p:pic>
        <p:nvPicPr>
          <p:cNvPr id="8" name="Imagen 7">
            <a:extLst>
              <a:ext uri="{FF2B5EF4-FFF2-40B4-BE49-F238E27FC236}">
                <a16:creationId xmlns:a16="http://schemas.microsoft.com/office/drawing/2014/main" id="{5009ACD6-0433-EE26-20EC-3B7AA177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822" y="4245131"/>
            <a:ext cx="4935662" cy="1926112"/>
          </a:xfrm>
          <a:prstGeom prst="rect">
            <a:avLst/>
          </a:prstGeom>
        </p:spPr>
      </p:pic>
    </p:spTree>
    <p:extLst>
      <p:ext uri="{BB962C8B-B14F-4D97-AF65-F5344CB8AC3E}">
        <p14:creationId xmlns:p14="http://schemas.microsoft.com/office/powerpoint/2010/main" val="204243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 dur="6000" fill="hold"/>
                                        <p:tgtEl>
                                          <p:spTgt spid="120"/>
                                        </p:tgtEl>
                                        <p:attrNameLst>
                                          <p:attrName>ppt_x</p:attrName>
                                          <p:attrName>ppt_y</p:attrName>
                                        </p:attrNameLst>
                                      </p:cBhvr>
                                      <p:rCtr x="26684" y="-15"/>
                                    </p:animMotion>
                                  </p:childTnLst>
                                </p:cTn>
                              </p:par>
                              <p:par>
                                <p:cTn id="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 dur="7000" fill="hold"/>
                                        <p:tgtEl>
                                          <p:spTgt spid="121"/>
                                        </p:tgtEl>
                                        <p:attrNameLst>
                                          <p:attrName>ppt_x</p:attrName>
                                          <p:attrName>ppt_y</p:attrName>
                                        </p:attrNameLst>
                                      </p:cBhvr>
                                      <p:rCtr x="26684" y="-15"/>
                                    </p:animMotion>
                                  </p:childTnLst>
                                </p:cTn>
                              </p:par>
                              <p:par>
                                <p:cTn id="9" presetID="64" presetClass="path" presetSubtype="0" repeatCount="indefinite" accel="24000" decel="76000" autoRev="1" fill="hold" grpId="0" nodeType="withEffect">
                                  <p:stCondLst>
                                    <p:cond delay="0"/>
                                  </p:stCondLst>
                                  <p:childTnLst>
                                    <p:animMotion origin="layout" path="M -3.47222E-6 -7.40741E-7 L 0.95643 -7.40741E-7 " pathEditMode="relative" rAng="0" ptsTypes="AA">
                                      <p:cBhvr>
                                        <p:cTn id="10" dur="9500" fill="hold"/>
                                        <p:tgtEl>
                                          <p:spTgt spid="73"/>
                                        </p:tgtEl>
                                        <p:attrNameLst>
                                          <p:attrName>ppt_x</p:attrName>
                                          <p:attrName>ppt_y</p:attrName>
                                        </p:attrNameLst>
                                      </p:cBhvr>
                                      <p:rCtr x="47821" y="0"/>
                                    </p:animMotion>
                                  </p:childTnLst>
                                </p:cTn>
                              </p:par>
                              <p:par>
                                <p:cTn id="1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2" dur="7000" fill="hold"/>
                                        <p:tgtEl>
                                          <p:spTgt spid="92"/>
                                        </p:tgtEl>
                                        <p:attrNameLst>
                                          <p:attrName>ppt_x</p:attrName>
                                          <p:attrName>ppt_y</p:attrName>
                                        </p:attrNameLst>
                                      </p:cBhvr>
                                      <p:rCtr x="26684" y="-15"/>
                                    </p:animMotion>
                                  </p:childTnLst>
                                </p:cTn>
                              </p:par>
                              <p:par>
                                <p:cTn id="1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4" dur="4250" fill="hold"/>
                                        <p:tgtEl>
                                          <p:spTgt spid="123"/>
                                        </p:tgtEl>
                                        <p:attrNameLst>
                                          <p:attrName>ppt_x</p:attrName>
                                          <p:attrName>ppt_y</p:attrName>
                                        </p:attrNameLst>
                                      </p:cBhvr>
                                      <p:rCtr x="26684" y="-15"/>
                                    </p:animMotion>
                                  </p:childTnLst>
                                </p:cTn>
                              </p:par>
                              <p:par>
                                <p:cTn id="1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6" dur="3500" fill="hold"/>
                                        <p:tgtEl>
                                          <p:spTgt spid="94"/>
                                        </p:tgtEl>
                                        <p:attrNameLst>
                                          <p:attrName>ppt_x</p:attrName>
                                          <p:attrName>ppt_y</p:attrName>
                                        </p:attrNameLst>
                                      </p:cBhvr>
                                      <p:rCtr x="26684" y="-15"/>
                                    </p:animMotion>
                                  </p:childTnLst>
                                </p:cTn>
                              </p:par>
                              <p:par>
                                <p:cTn id="1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8" dur="7000" fill="hold"/>
                                        <p:tgtEl>
                                          <p:spTgt spid="87"/>
                                        </p:tgtEl>
                                        <p:attrNameLst>
                                          <p:attrName>ppt_x</p:attrName>
                                          <p:attrName>ppt_y</p:attrName>
                                        </p:attrNameLst>
                                      </p:cBhvr>
                                      <p:rCtr x="26684" y="-15"/>
                                    </p:animMotion>
                                  </p:childTnLst>
                                </p:cTn>
                              </p:par>
                              <p:par>
                                <p:cTn id="19" presetID="64" presetClass="path" presetSubtype="0" repeatCount="indefinite" accel="24000" decel="76000" autoRev="1" fill="hold" grpId="0" nodeType="withEffect">
                                  <p:stCondLst>
                                    <p:cond delay="0"/>
                                  </p:stCondLst>
                                  <p:childTnLst>
                                    <p:animMotion origin="layout" path="M -2.22222E-6 2.96296E-6 L 0.53377 -0.00031 " pathEditMode="relative" rAng="0" ptsTypes="AA">
                                      <p:cBhvr>
                                        <p:cTn id="20" dur="6000" fill="hold"/>
                                        <p:tgtEl>
                                          <p:spTgt spid="69"/>
                                        </p:tgtEl>
                                        <p:attrNameLst>
                                          <p:attrName>ppt_x</p:attrName>
                                          <p:attrName>ppt_y</p:attrName>
                                        </p:attrNameLst>
                                      </p:cBhvr>
                                      <p:rCtr x="26684" y="-15"/>
                                    </p:animMotion>
                                  </p:childTnLst>
                                </p:cTn>
                              </p:par>
                              <p:par>
                                <p:cTn id="2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22" dur="3750" fill="hold"/>
                                        <p:tgtEl>
                                          <p:spTgt spid="77"/>
                                        </p:tgtEl>
                                        <p:attrNameLst>
                                          <p:attrName>ppt_x</p:attrName>
                                          <p:attrName>ppt_y</p:attrName>
                                        </p:attrNameLst>
                                      </p:cBhvr>
                                      <p:rCtr x="26684" y="-15"/>
                                    </p:animMotion>
                                  </p:childTnLst>
                                </p:cTn>
                              </p:par>
                              <p:par>
                                <p:cTn id="23" presetID="64" presetClass="path" presetSubtype="0" repeatCount="indefinite" accel="24000" decel="76000" autoRev="1" fill="hold" grpId="0" nodeType="withEffect">
                                  <p:stCondLst>
                                    <p:cond delay="0"/>
                                  </p:stCondLst>
                                  <p:childTnLst>
                                    <p:animMotion origin="layout" path="M 8.33333E-7 2.71605E-6 L 1.03802 2.71605E-6 " pathEditMode="relative" rAng="0" ptsTypes="AA">
                                      <p:cBhvr>
                                        <p:cTn id="24" dur="6500" fill="hold"/>
                                        <p:tgtEl>
                                          <p:spTgt spid="70"/>
                                        </p:tgtEl>
                                        <p:attrNameLst>
                                          <p:attrName>ppt_x</p:attrName>
                                          <p:attrName>ppt_y</p:attrName>
                                        </p:attrNameLst>
                                      </p:cBhvr>
                                      <p:rCtr x="51901" y="0"/>
                                    </p:animMotion>
                                  </p:childTnLst>
                                </p:cTn>
                              </p:par>
                              <p:par>
                                <p:cTn id="25" presetID="64" presetClass="path" presetSubtype="0" repeatCount="indefinite" accel="24000" decel="76000" autoRev="1" fill="hold" grpId="0" nodeType="withEffect">
                                  <p:stCondLst>
                                    <p:cond delay="0"/>
                                  </p:stCondLst>
                                  <p:childTnLst>
                                    <p:animMotion origin="layout" path="M -1.80556E-6 1.60494E-6 L 0.53377 -0.00031 " pathEditMode="relative" rAng="0" ptsTypes="AA">
                                      <p:cBhvr>
                                        <p:cTn id="26" dur="5000" fill="hold"/>
                                        <p:tgtEl>
                                          <p:spTgt spid="126"/>
                                        </p:tgtEl>
                                        <p:attrNameLst>
                                          <p:attrName>ppt_x</p:attrName>
                                          <p:attrName>ppt_y</p:attrName>
                                        </p:attrNameLst>
                                      </p:cBhvr>
                                      <p:rCtr x="26684" y="-15"/>
                                    </p:animMotion>
                                  </p:childTnLst>
                                </p:cTn>
                              </p:par>
                              <p:par>
                                <p:cTn id="27" presetID="64" presetClass="path" presetSubtype="0" repeatCount="indefinite" accel="24000" decel="76000" autoRev="1" fill="hold" grpId="0" nodeType="withEffect">
                                  <p:stCondLst>
                                    <p:cond delay="0"/>
                                  </p:stCondLst>
                                  <p:childTnLst>
                                    <p:animMotion origin="layout" path="M -3.88889E-6 -1.23457E-6 L 0.53377 -0.00031 " pathEditMode="relative" rAng="0" ptsTypes="AA">
                                      <p:cBhvr>
                                        <p:cTn id="28" dur="5000" fill="hold"/>
                                        <p:tgtEl>
                                          <p:spTgt spid="83"/>
                                        </p:tgtEl>
                                        <p:attrNameLst>
                                          <p:attrName>ppt_x</p:attrName>
                                          <p:attrName>ppt_y</p:attrName>
                                        </p:attrNameLst>
                                      </p:cBhvr>
                                      <p:rCtr x="26684" y="-15"/>
                                    </p:animMotion>
                                  </p:childTnLst>
                                </p:cTn>
                              </p:par>
                              <p:par>
                                <p:cTn id="2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0" dur="4500" fill="hold"/>
                                        <p:tgtEl>
                                          <p:spTgt spid="119"/>
                                        </p:tgtEl>
                                        <p:attrNameLst>
                                          <p:attrName>ppt_x</p:attrName>
                                          <p:attrName>ppt_y</p:attrName>
                                        </p:attrNameLst>
                                      </p:cBhvr>
                                      <p:rCtr x="26684" y="-15"/>
                                    </p:animMotion>
                                  </p:childTnLst>
                                </p:cTn>
                              </p:par>
                              <p:par>
                                <p:cTn id="3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2" dur="5750" fill="hold"/>
                                        <p:tgtEl>
                                          <p:spTgt spid="72"/>
                                        </p:tgtEl>
                                        <p:attrNameLst>
                                          <p:attrName>ppt_x</p:attrName>
                                          <p:attrName>ppt_y</p:attrName>
                                        </p:attrNameLst>
                                      </p:cBhvr>
                                      <p:rCtr x="26684" y="-15"/>
                                    </p:animMotion>
                                  </p:childTnLst>
                                </p:cTn>
                              </p:par>
                              <p:par>
                                <p:cTn id="33" presetID="64" presetClass="path" presetSubtype="0" repeatCount="indefinite" accel="24000" decel="76000" autoRev="1" fill="hold" grpId="0" nodeType="withEffect">
                                  <p:stCondLst>
                                    <p:cond delay="0"/>
                                  </p:stCondLst>
                                  <p:childTnLst>
                                    <p:animMotion origin="layout" path="M 4.16667E-7 -2.34568E-6 L 0.53377 -0.00031 " pathEditMode="relative" rAng="0" ptsTypes="AA">
                                      <p:cBhvr>
                                        <p:cTn id="34" dur="4500" fill="hold"/>
                                        <p:tgtEl>
                                          <p:spTgt spid="125"/>
                                        </p:tgtEl>
                                        <p:attrNameLst>
                                          <p:attrName>ppt_x</p:attrName>
                                          <p:attrName>ppt_y</p:attrName>
                                        </p:attrNameLst>
                                      </p:cBhvr>
                                      <p:rCtr x="26684" y="-15"/>
                                    </p:animMotion>
                                  </p:childTnLst>
                                </p:cTn>
                              </p:par>
                              <p:par>
                                <p:cTn id="3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6" dur="4750" fill="hold"/>
                                        <p:tgtEl>
                                          <p:spTgt spid="116"/>
                                        </p:tgtEl>
                                        <p:attrNameLst>
                                          <p:attrName>ppt_x</p:attrName>
                                          <p:attrName>ppt_y</p:attrName>
                                        </p:attrNameLst>
                                      </p:cBhvr>
                                      <p:rCtr x="26684" y="-15"/>
                                    </p:animMotion>
                                  </p:childTnLst>
                                </p:cTn>
                              </p:par>
                              <p:par>
                                <p:cTn id="37" presetID="64" presetClass="path" presetSubtype="0" repeatCount="indefinite" accel="24000" decel="76000" autoRev="1" fill="hold" grpId="0" nodeType="withEffect">
                                  <p:stCondLst>
                                    <p:cond delay="0"/>
                                  </p:stCondLst>
                                  <p:childTnLst>
                                    <p:animMotion origin="layout" path="M -4.86111E-6 1.60494E-6 L 0.53377 -0.00031 " pathEditMode="relative" rAng="0" ptsTypes="AA">
                                      <p:cBhvr>
                                        <p:cTn id="38" dur="5500" fill="hold"/>
                                        <p:tgtEl>
                                          <p:spTgt spid="118"/>
                                        </p:tgtEl>
                                        <p:attrNameLst>
                                          <p:attrName>ppt_x</p:attrName>
                                          <p:attrName>ppt_y</p:attrName>
                                        </p:attrNameLst>
                                      </p:cBhvr>
                                      <p:rCtr x="26684" y="-15"/>
                                    </p:animMotion>
                                  </p:childTnLst>
                                </p:cTn>
                              </p:par>
                              <p:par>
                                <p:cTn id="3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40" dur="7000" fill="hold"/>
                                        <p:tgtEl>
                                          <p:spTgt spid="61"/>
                                        </p:tgtEl>
                                        <p:attrNameLst>
                                          <p:attrName>ppt_x</p:attrName>
                                          <p:attrName>ppt_y</p:attrName>
                                        </p:attrNameLst>
                                      </p:cBhvr>
                                      <p:rCtr x="26684" y="-15"/>
                                    </p:animMotion>
                                  </p:childTnLst>
                                </p:cTn>
                              </p:par>
                              <p:par>
                                <p:cTn id="41" presetID="64" presetClass="path" presetSubtype="0" repeatCount="indefinite" accel="24000" decel="76000" autoRev="1" fill="hold" grpId="0" nodeType="withEffect">
                                  <p:stCondLst>
                                    <p:cond delay="0"/>
                                  </p:stCondLst>
                                  <p:childTnLst>
                                    <p:animMotion origin="layout" path="M 1.52778E-6 2.22222E-6 L 0.53377 -0.00031 " pathEditMode="relative" rAng="0" ptsTypes="AA">
                                      <p:cBhvr>
                                        <p:cTn id="42" dur="7000" fill="hold"/>
                                        <p:tgtEl>
                                          <p:spTgt spid="68"/>
                                        </p:tgtEl>
                                        <p:attrNameLst>
                                          <p:attrName>ppt_x</p:attrName>
                                          <p:attrName>ppt_y</p:attrName>
                                        </p:attrNameLst>
                                      </p:cBhvr>
                                      <p:rCtr x="26684" y="-15"/>
                                    </p:animMotion>
                                  </p:childTnLst>
                                </p:cTn>
                              </p:par>
                              <p:par>
                                <p:cTn id="43" presetID="64" presetClass="path" presetSubtype="0" repeatCount="indefinite" accel="24000" decel="76000" autoRev="1" fill="hold" grpId="0" nodeType="withEffect">
                                  <p:stCondLst>
                                    <p:cond delay="0"/>
                                  </p:stCondLst>
                                  <p:childTnLst>
                                    <p:animMotion origin="layout" path="M 4.58333E-6 9.87654E-7 L 0.53376 -0.00031 " pathEditMode="relative" rAng="0" ptsTypes="AA">
                                      <p:cBhvr>
                                        <p:cTn id="44" dur="4250" fill="hold"/>
                                        <p:tgtEl>
                                          <p:spTgt spid="131"/>
                                        </p:tgtEl>
                                        <p:attrNameLst>
                                          <p:attrName>ppt_x</p:attrName>
                                          <p:attrName>ppt_y</p:attrName>
                                        </p:attrNameLst>
                                      </p:cBhvr>
                                      <p:rCtr x="26684" y="-15"/>
                                    </p:animMotion>
                                  </p:childTnLst>
                                </p:cTn>
                              </p:par>
                              <p:par>
                                <p:cTn id="45" presetID="64" presetClass="path" presetSubtype="0" repeatCount="indefinite" accel="24000" decel="76000" autoRev="1" fill="hold" grpId="0" nodeType="withEffect">
                                  <p:stCondLst>
                                    <p:cond delay="0"/>
                                  </p:stCondLst>
                                  <p:childTnLst>
                                    <p:animMotion origin="layout" path="M -4.30556E-6 2.46914E-6 L 0.53377 -0.00031 " pathEditMode="relative" rAng="0" ptsTypes="AA">
                                      <p:cBhvr>
                                        <p:cTn id="46" dur="7000" fill="hold"/>
                                        <p:tgtEl>
                                          <p:spTgt spid="132"/>
                                        </p:tgtEl>
                                        <p:attrNameLst>
                                          <p:attrName>ppt_x</p:attrName>
                                          <p:attrName>ppt_y</p:attrName>
                                        </p:attrNameLst>
                                      </p:cBhvr>
                                      <p:rCtr x="26684" y="-15"/>
                                    </p:animMotion>
                                  </p:childTnLst>
                                </p:cTn>
                              </p:par>
                              <p:par>
                                <p:cTn id="47" presetID="64" presetClass="path" presetSubtype="0" repeatCount="indefinite" accel="24000" decel="76000" autoRev="1" fill="hold" grpId="0" nodeType="withEffect">
                                  <p:stCondLst>
                                    <p:cond delay="0"/>
                                  </p:stCondLst>
                                  <p:childTnLst>
                                    <p:animMotion origin="layout" path="M -2.91667E-6 3.95062E-6 L 0.53377 -0.00031 " pathEditMode="relative" rAng="0" ptsTypes="AA">
                                      <p:cBhvr>
                                        <p:cTn id="48" dur="4250" fill="hold"/>
                                        <p:tgtEl>
                                          <p:spTgt spid="89"/>
                                        </p:tgtEl>
                                        <p:attrNameLst>
                                          <p:attrName>ppt_x</p:attrName>
                                          <p:attrName>ppt_y</p:attrName>
                                        </p:attrNameLst>
                                      </p:cBhvr>
                                      <p:rCtr x="26684" y="-15"/>
                                    </p:animMotion>
                                  </p:childTnLst>
                                </p:cTn>
                              </p:par>
                              <p:par>
                                <p:cTn id="49" presetID="64" presetClass="path" presetSubtype="0" repeatCount="indefinite" accel="24000" decel="76000" autoRev="1" fill="hold" grpId="0" nodeType="withEffect">
                                  <p:stCondLst>
                                    <p:cond delay="0"/>
                                  </p:stCondLst>
                                  <p:childTnLst>
                                    <p:animMotion origin="layout" path="M -5.55556E-7 4.93827E-7 L 0.53377 -0.00031 " pathEditMode="relative" rAng="0" ptsTypes="AA">
                                      <p:cBhvr>
                                        <p:cTn id="50" dur="4000" fill="hold"/>
                                        <p:tgtEl>
                                          <p:spTgt spid="124"/>
                                        </p:tgtEl>
                                        <p:attrNameLst>
                                          <p:attrName>ppt_x</p:attrName>
                                          <p:attrName>ppt_y</p:attrName>
                                        </p:attrNameLst>
                                      </p:cBhvr>
                                      <p:rCtr x="26684" y="-15"/>
                                    </p:animMotion>
                                  </p:childTnLst>
                                </p:cTn>
                              </p:par>
                              <p:par>
                                <p:cTn id="51" presetID="64" presetClass="path" presetSubtype="0" repeatCount="indefinite" accel="24000" decel="76000" autoRev="1" fill="hold" grpId="0" nodeType="withEffect">
                                  <p:stCondLst>
                                    <p:cond delay="0"/>
                                  </p:stCondLst>
                                  <p:childTnLst>
                                    <p:animMotion origin="layout" path="M 5.55556E-7 -1.35802E-6 L 0.53377 -0.00031 " pathEditMode="relative" rAng="0" ptsTypes="AA">
                                      <p:cBhvr>
                                        <p:cTn id="52" dur="5500" fill="hold"/>
                                        <p:tgtEl>
                                          <p:spTgt spid="82"/>
                                        </p:tgtEl>
                                        <p:attrNameLst>
                                          <p:attrName>ppt_x</p:attrName>
                                          <p:attrName>ppt_y</p:attrName>
                                        </p:attrNameLst>
                                      </p:cBhvr>
                                      <p:rCtr x="26684" y="-15"/>
                                    </p:animMotion>
                                  </p:childTnLst>
                                </p:cTn>
                              </p:par>
                              <p:par>
                                <p:cTn id="53" presetID="64" presetClass="path" presetSubtype="0" repeatCount="indefinite" accel="24000" decel="76000" autoRev="1" fill="hold" grpId="0" nodeType="withEffect">
                                  <p:stCondLst>
                                    <p:cond delay="0"/>
                                  </p:stCondLst>
                                  <p:childTnLst>
                                    <p:animMotion origin="layout" path="M -3.47222E-6 6.17284E-7 L 0.53377 -0.00031 " pathEditMode="relative" rAng="0" ptsTypes="AA">
                                      <p:cBhvr>
                                        <p:cTn id="54" dur="4750" fill="hold"/>
                                        <p:tgtEl>
                                          <p:spTgt spid="71"/>
                                        </p:tgtEl>
                                        <p:attrNameLst>
                                          <p:attrName>ppt_x</p:attrName>
                                          <p:attrName>ppt_y</p:attrName>
                                        </p:attrNameLst>
                                      </p:cBhvr>
                                      <p:rCtr x="26684" y="-15"/>
                                    </p:animMotion>
                                  </p:childTnLst>
                                </p:cTn>
                              </p:par>
                              <p:par>
                                <p:cTn id="5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6" dur="3000" fill="hold"/>
                                        <p:tgtEl>
                                          <p:spTgt spid="91"/>
                                        </p:tgtEl>
                                        <p:attrNameLst>
                                          <p:attrName>ppt_x</p:attrName>
                                          <p:attrName>ppt_y</p:attrName>
                                        </p:attrNameLst>
                                      </p:cBhvr>
                                      <p:rCtr x="26684" y="-15"/>
                                    </p:animMotion>
                                  </p:childTnLst>
                                </p:cTn>
                              </p:par>
                              <p:par>
                                <p:cTn id="5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8" dur="7000" fill="hold"/>
                                        <p:tgtEl>
                                          <p:spTgt spid="128"/>
                                        </p:tgtEl>
                                        <p:attrNameLst>
                                          <p:attrName>ppt_x</p:attrName>
                                          <p:attrName>ppt_y</p:attrName>
                                        </p:attrNameLst>
                                      </p:cBhvr>
                                      <p:rCtr x="26684" y="-15"/>
                                    </p:animMotion>
                                  </p:childTnLst>
                                </p:cTn>
                              </p:par>
                              <p:par>
                                <p:cTn id="59" presetID="64" presetClass="path" presetSubtype="0" repeatCount="indefinite" accel="24000" decel="76000" autoRev="1" fill="hold" grpId="0" nodeType="withEffect">
                                  <p:stCondLst>
                                    <p:cond delay="0"/>
                                  </p:stCondLst>
                                  <p:childTnLst>
                                    <p:animMotion origin="layout" path="M -3.19444E-6 -6.17284E-7 L 0.53377 -0.00031 " pathEditMode="relative" rAng="0" ptsTypes="AA">
                                      <p:cBhvr>
                                        <p:cTn id="60" dur="4500" fill="hold"/>
                                        <p:tgtEl>
                                          <p:spTgt spid="96"/>
                                        </p:tgtEl>
                                        <p:attrNameLst>
                                          <p:attrName>ppt_x</p:attrName>
                                          <p:attrName>ppt_y</p:attrName>
                                        </p:attrNameLst>
                                      </p:cBhvr>
                                      <p:rCtr x="26684" y="-15"/>
                                    </p:animMotion>
                                  </p:childTnLst>
                                </p:cTn>
                              </p:par>
                              <p:par>
                                <p:cTn id="61" presetID="64" presetClass="path" presetSubtype="0" repeatCount="indefinite" accel="24000" decel="76000" autoRev="1" fill="hold" grpId="0" nodeType="withEffect">
                                  <p:stCondLst>
                                    <p:cond delay="0"/>
                                  </p:stCondLst>
                                  <p:childTnLst>
                                    <p:animMotion origin="layout" path="M 1.38889E-6 -2.46914E-6 L 0.85955 -2.46914E-6 " pathEditMode="relative" rAng="0" ptsTypes="AA">
                                      <p:cBhvr>
                                        <p:cTn id="62" dur="3000" fill="hold"/>
                                        <p:tgtEl>
                                          <p:spTgt spid="90"/>
                                        </p:tgtEl>
                                        <p:attrNameLst>
                                          <p:attrName>ppt_x</p:attrName>
                                          <p:attrName>ppt_y</p:attrName>
                                        </p:attrNameLst>
                                      </p:cBhvr>
                                      <p:rCtr x="42977" y="0"/>
                                    </p:animMotion>
                                  </p:childTnLst>
                                </p:cTn>
                              </p:par>
                              <p:par>
                                <p:cTn id="6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4" dur="8500" fill="hold"/>
                                        <p:tgtEl>
                                          <p:spTgt spid="65"/>
                                        </p:tgtEl>
                                        <p:attrNameLst>
                                          <p:attrName>ppt_x</p:attrName>
                                          <p:attrName>ppt_y</p:attrName>
                                        </p:attrNameLst>
                                      </p:cBhvr>
                                      <p:rCtr x="26684" y="-15"/>
                                    </p:animMotion>
                                  </p:childTnLst>
                                </p:cTn>
                              </p:par>
                              <p:par>
                                <p:cTn id="65" presetID="64" presetClass="path" presetSubtype="0" repeatCount="indefinite" accel="24000" decel="76000" autoRev="1" fill="hold" grpId="0" nodeType="withEffect">
                                  <p:stCondLst>
                                    <p:cond delay="0"/>
                                  </p:stCondLst>
                                  <p:childTnLst>
                                    <p:animMotion origin="layout" path="M 2.5E-6 3.45679E-6 L 0.80859 3.45679E-6 " pathEditMode="relative" rAng="0" ptsTypes="AA">
                                      <p:cBhvr>
                                        <p:cTn id="66" dur="5750" fill="hold"/>
                                        <p:tgtEl>
                                          <p:spTgt spid="67"/>
                                        </p:tgtEl>
                                        <p:attrNameLst>
                                          <p:attrName>ppt_x</p:attrName>
                                          <p:attrName>ppt_y</p:attrName>
                                        </p:attrNameLst>
                                      </p:cBhvr>
                                      <p:rCtr x="40425" y="0"/>
                                    </p:animMotion>
                                  </p:childTnLst>
                                </p:cTn>
                              </p:par>
                              <p:par>
                                <p:cTn id="67" presetID="64" presetClass="path" presetSubtype="0" repeatCount="indefinite" accel="24000" decel="76000" autoRev="1" fill="hold" grpId="0" nodeType="withEffect">
                                  <p:stCondLst>
                                    <p:cond delay="0"/>
                                  </p:stCondLst>
                                  <p:childTnLst>
                                    <p:animMotion origin="layout" path="M -4.02778E-6 -3.45679E-6 L 0.9658 -3.45679E-6 " pathEditMode="relative" rAng="0" ptsTypes="AA">
                                      <p:cBhvr>
                                        <p:cTn id="68" dur="7000" fill="hold"/>
                                        <p:tgtEl>
                                          <p:spTgt spid="95"/>
                                        </p:tgtEl>
                                        <p:attrNameLst>
                                          <p:attrName>ppt_x</p:attrName>
                                          <p:attrName>ppt_y</p:attrName>
                                        </p:attrNameLst>
                                      </p:cBhvr>
                                      <p:rCtr x="48290" y="0"/>
                                    </p:animMotion>
                                  </p:childTnLst>
                                </p:cTn>
                              </p:par>
                              <p:par>
                                <p:cTn id="6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0" dur="7000" fill="hold"/>
                                        <p:tgtEl>
                                          <p:spTgt spid="85"/>
                                        </p:tgtEl>
                                        <p:attrNameLst>
                                          <p:attrName>ppt_x</p:attrName>
                                          <p:attrName>ppt_y</p:attrName>
                                        </p:attrNameLst>
                                      </p:cBhvr>
                                      <p:rCtr x="26684" y="-15"/>
                                    </p:animMotion>
                                  </p:childTnLst>
                                </p:cTn>
                              </p:par>
                              <p:par>
                                <p:cTn id="7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2" dur="7000" fill="hold"/>
                                        <p:tgtEl>
                                          <p:spTgt spid="74"/>
                                        </p:tgtEl>
                                        <p:attrNameLst>
                                          <p:attrName>ppt_x</p:attrName>
                                          <p:attrName>ppt_y</p:attrName>
                                        </p:attrNameLst>
                                      </p:cBhvr>
                                      <p:rCtr x="26684" y="-15"/>
                                    </p:animMotion>
                                  </p:childTnLst>
                                </p:cTn>
                              </p:par>
                              <p:par>
                                <p:cTn id="73" presetID="64" presetClass="path" presetSubtype="0" repeatCount="indefinite" accel="24000" decel="76000" autoRev="1" fill="hold" grpId="0" nodeType="withEffect">
                                  <p:stCondLst>
                                    <p:cond delay="0"/>
                                  </p:stCondLst>
                                  <p:childTnLst>
                                    <p:animMotion origin="layout" path="M 3.19444E-6 -1.7284E-6 L 0.77734 -1.7284E-6 " pathEditMode="relative" rAng="0" ptsTypes="AA">
                                      <p:cBhvr>
                                        <p:cTn id="74" dur="7500" fill="hold"/>
                                        <p:tgtEl>
                                          <p:spTgt spid="86"/>
                                        </p:tgtEl>
                                        <p:attrNameLst>
                                          <p:attrName>ppt_x</p:attrName>
                                          <p:attrName>ppt_y</p:attrName>
                                        </p:attrNameLst>
                                      </p:cBhvr>
                                      <p:rCtr x="38863" y="0"/>
                                    </p:animMotion>
                                  </p:childTnLst>
                                </p:cTn>
                              </p:par>
                              <p:par>
                                <p:cTn id="7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6" dur="2750" fill="hold"/>
                                        <p:tgtEl>
                                          <p:spTgt spid="93"/>
                                        </p:tgtEl>
                                        <p:attrNameLst>
                                          <p:attrName>ppt_x</p:attrName>
                                          <p:attrName>ppt_y</p:attrName>
                                        </p:attrNameLst>
                                      </p:cBhvr>
                                      <p:rCtr x="26684" y="-15"/>
                                    </p:animMotion>
                                  </p:childTnLst>
                                </p:cTn>
                              </p:par>
                              <p:par>
                                <p:cTn id="7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8" dur="3500" fill="hold"/>
                                        <p:tgtEl>
                                          <p:spTgt spid="133"/>
                                        </p:tgtEl>
                                        <p:attrNameLst>
                                          <p:attrName>ppt_x</p:attrName>
                                          <p:attrName>ppt_y</p:attrName>
                                        </p:attrNameLst>
                                      </p:cBhvr>
                                      <p:rCtr x="26684" y="-15"/>
                                    </p:animMotion>
                                  </p:childTnLst>
                                </p:cTn>
                              </p:par>
                              <p:par>
                                <p:cTn id="7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0" dur="3750" fill="hold"/>
                                        <p:tgtEl>
                                          <p:spTgt spid="130"/>
                                        </p:tgtEl>
                                        <p:attrNameLst>
                                          <p:attrName>ppt_x</p:attrName>
                                          <p:attrName>ppt_y</p:attrName>
                                        </p:attrNameLst>
                                      </p:cBhvr>
                                      <p:rCtr x="26684" y="-15"/>
                                    </p:animMotion>
                                  </p:childTnLst>
                                </p:cTn>
                              </p:par>
                              <p:par>
                                <p:cTn id="8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2" dur="5250" fill="hold"/>
                                        <p:tgtEl>
                                          <p:spTgt spid="84"/>
                                        </p:tgtEl>
                                        <p:attrNameLst>
                                          <p:attrName>ppt_x</p:attrName>
                                          <p:attrName>ppt_y</p:attrName>
                                        </p:attrNameLst>
                                      </p:cBhvr>
                                      <p:rCtr x="26684" y="-15"/>
                                    </p:animMotion>
                                  </p:childTnLst>
                                </p:cTn>
                              </p:par>
                              <p:par>
                                <p:cTn id="8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4" dur="6250" fill="hold"/>
                                        <p:tgtEl>
                                          <p:spTgt spid="88"/>
                                        </p:tgtEl>
                                        <p:attrNameLst>
                                          <p:attrName>ppt_x</p:attrName>
                                          <p:attrName>ppt_y</p:attrName>
                                        </p:attrNameLst>
                                      </p:cBhvr>
                                      <p:rCtr x="26684" y="-15"/>
                                    </p:animMotion>
                                  </p:childTnLst>
                                </p:cTn>
                              </p:par>
                              <p:par>
                                <p:cTn id="8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6" dur="6000" fill="hold"/>
                                        <p:tgtEl>
                                          <p:spTgt spid="122"/>
                                        </p:tgtEl>
                                        <p:attrNameLst>
                                          <p:attrName>ppt_x</p:attrName>
                                          <p:attrName>ppt_y</p:attrName>
                                        </p:attrNameLst>
                                      </p:cBhvr>
                                      <p:rCtr x="26684" y="-15"/>
                                    </p:animMotion>
                                  </p:childTnLst>
                                </p:cTn>
                              </p:par>
                              <p:par>
                                <p:cTn id="8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8" dur="5750" fill="hold"/>
                                        <p:tgtEl>
                                          <p:spTgt spid="129"/>
                                        </p:tgtEl>
                                        <p:attrNameLst>
                                          <p:attrName>ppt_x</p:attrName>
                                          <p:attrName>ppt_y</p:attrName>
                                        </p:attrNameLst>
                                      </p:cBhvr>
                                      <p:rCtr x="26684" y="-15"/>
                                    </p:animMotion>
                                  </p:childTnLst>
                                </p:cTn>
                              </p:par>
                              <p:par>
                                <p:cTn id="89" presetID="64" presetClass="path" presetSubtype="0" repeatCount="indefinite" accel="24000" decel="76000" autoRev="1" fill="hold" grpId="0" nodeType="withEffect">
                                  <p:stCondLst>
                                    <p:cond delay="0"/>
                                  </p:stCondLst>
                                  <p:childTnLst>
                                    <p:animMotion origin="layout" path="M -4.86111E-6 4.93827E-7 L 0.53377 -0.00031 " pathEditMode="relative" rAng="0" ptsTypes="AA">
                                      <p:cBhvr>
                                        <p:cTn id="90" dur="7000" fill="hold"/>
                                        <p:tgtEl>
                                          <p:spTgt spid="81"/>
                                        </p:tgtEl>
                                        <p:attrNameLst>
                                          <p:attrName>ppt_x</p:attrName>
                                          <p:attrName>ppt_y</p:attrName>
                                        </p:attrNameLst>
                                      </p:cBhvr>
                                      <p:rCtr x="26684" y="-15"/>
                                    </p:animMotion>
                                  </p:childTnLst>
                                </p:cTn>
                              </p:par>
                              <p:par>
                                <p:cTn id="9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2" dur="4250" fill="hold"/>
                                        <p:tgtEl>
                                          <p:spTgt spid="127"/>
                                        </p:tgtEl>
                                        <p:attrNameLst>
                                          <p:attrName>ppt_x</p:attrName>
                                          <p:attrName>ppt_y</p:attrName>
                                        </p:attrNameLst>
                                      </p:cBhvr>
                                      <p:rCtr x="26684" y="-15"/>
                                    </p:animMotion>
                                  </p:childTnLst>
                                </p:cTn>
                              </p:par>
                              <p:par>
                                <p:cTn id="9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4" dur="5500" fill="hold"/>
                                        <p:tgtEl>
                                          <p:spTgt spid="117"/>
                                        </p:tgtEl>
                                        <p:attrNameLst>
                                          <p:attrName>ppt_x</p:attrName>
                                          <p:attrName>ppt_y</p:attrName>
                                        </p:attrNameLst>
                                      </p:cBhvr>
                                      <p:rCtr x="26684" y="-15"/>
                                    </p:animMotion>
                                  </p:childTnLst>
                                </p:cTn>
                              </p:par>
                              <p:par>
                                <p:cTn id="95" presetID="64" presetClass="path" presetSubtype="0" repeatCount="indefinite" accel="24000" decel="76000" autoRev="1" fill="hold" grpId="0" nodeType="withEffect">
                                  <p:stCondLst>
                                    <p:cond delay="0"/>
                                  </p:stCondLst>
                                  <p:childTnLst>
                                    <p:animMotion origin="layout" path="M 5.55556E-7 -2.22222E-6 L -0.89028 -2.22222E-6 " pathEditMode="relative" rAng="0" ptsTypes="AA">
                                      <p:cBhvr>
                                        <p:cTn id="96" dur="6000" fill="hold"/>
                                        <p:tgtEl>
                                          <p:spTgt spid="210"/>
                                        </p:tgtEl>
                                        <p:attrNameLst>
                                          <p:attrName>ppt_x</p:attrName>
                                          <p:attrName>ppt_y</p:attrName>
                                        </p:attrNameLst>
                                      </p:cBhvr>
                                      <p:rCtr x="-44514" y="0"/>
                                    </p:animMotion>
                                  </p:childTnLst>
                                </p:cTn>
                              </p:par>
                              <p:par>
                                <p:cTn id="97" presetID="64" presetClass="path" presetSubtype="0" repeatCount="indefinite" accel="24000" decel="76000" autoRev="1" fill="hold" grpId="0" nodeType="withEffect">
                                  <p:stCondLst>
                                    <p:cond delay="0"/>
                                  </p:stCondLst>
                                  <p:childTnLst>
                                    <p:animMotion origin="layout" path="M 2.5E-6 1.7284E-6 L -0.64297 1.7284E-6 " pathEditMode="relative" rAng="0" ptsTypes="AA">
                                      <p:cBhvr>
                                        <p:cTn id="98" dur="9000" fill="hold"/>
                                        <p:tgtEl>
                                          <p:spTgt spid="211"/>
                                        </p:tgtEl>
                                        <p:attrNameLst>
                                          <p:attrName>ppt_x</p:attrName>
                                          <p:attrName>ppt_y</p:attrName>
                                        </p:attrNameLst>
                                      </p:cBhvr>
                                      <p:rCtr x="-32153" y="0"/>
                                    </p:animMotion>
                                  </p:childTnLst>
                                </p:cTn>
                              </p:par>
                              <p:par>
                                <p:cTn id="99" presetID="64" presetClass="path" presetSubtype="0" repeatCount="indefinite" accel="24000" decel="76000" autoRev="1" fill="hold" grpId="0" nodeType="withEffect">
                                  <p:stCondLst>
                                    <p:cond delay="0"/>
                                  </p:stCondLst>
                                  <p:childTnLst>
                                    <p:animMotion origin="layout" path="M -3.75E-6 2.09877E-6 L -0.84843 2.09877E-6 " pathEditMode="relative" rAng="0" ptsTypes="AA">
                                      <p:cBhvr>
                                        <p:cTn id="100" dur="8500" fill="hold"/>
                                        <p:tgtEl>
                                          <p:spTgt spid="187"/>
                                        </p:tgtEl>
                                        <p:attrNameLst>
                                          <p:attrName>ppt_x</p:attrName>
                                          <p:attrName>ppt_y</p:attrName>
                                        </p:attrNameLst>
                                      </p:cBhvr>
                                      <p:rCtr x="-42422" y="0"/>
                                    </p:animMotion>
                                  </p:childTnLst>
                                </p:cTn>
                              </p:par>
                              <p:par>
                                <p:cTn id="101" presetID="64" presetClass="path" presetSubtype="0" repeatCount="indefinite" accel="24000" decel="76000" autoRev="1" fill="hold" grpId="0" nodeType="withEffect">
                                  <p:stCondLst>
                                    <p:cond delay="0"/>
                                  </p:stCondLst>
                                  <p:childTnLst>
                                    <p:animMotion origin="layout" path="M 9.72222E-7 4.81481E-6 L -0.97535 4.81481E-6 " pathEditMode="relative" rAng="0" ptsTypes="AA">
                                      <p:cBhvr>
                                        <p:cTn id="102" dur="7000" fill="hold"/>
                                        <p:tgtEl>
                                          <p:spTgt spid="201"/>
                                        </p:tgtEl>
                                        <p:attrNameLst>
                                          <p:attrName>ppt_x</p:attrName>
                                          <p:attrName>ppt_y</p:attrName>
                                        </p:attrNameLst>
                                      </p:cBhvr>
                                      <p:rCtr x="-48767" y="0"/>
                                    </p:animMotion>
                                  </p:childTnLst>
                                </p:cTn>
                              </p:par>
                              <p:par>
                                <p:cTn id="103" presetID="64" presetClass="path" presetSubtype="0" repeatCount="indefinite" accel="24000" decel="76000" autoRev="1" fill="hold" grpId="0" nodeType="withEffect">
                                  <p:stCondLst>
                                    <p:cond delay="0"/>
                                  </p:stCondLst>
                                  <p:childTnLst>
                                    <p:animMotion origin="layout" path="M -8.33333E-7 -4.32099E-6 L -0.51085 -4.32099E-6 " pathEditMode="relative" rAng="0" ptsTypes="AA">
                                      <p:cBhvr>
                                        <p:cTn id="104" dur="4250" fill="hold"/>
                                        <p:tgtEl>
                                          <p:spTgt spid="213"/>
                                        </p:tgtEl>
                                        <p:attrNameLst>
                                          <p:attrName>ppt_x</p:attrName>
                                          <p:attrName>ppt_y</p:attrName>
                                        </p:attrNameLst>
                                      </p:cBhvr>
                                      <p:rCtr x="-25547" y="0"/>
                                    </p:animMotion>
                                  </p:childTnLst>
                                </p:cTn>
                              </p:par>
                              <p:par>
                                <p:cTn id="105" presetID="64" presetClass="path" presetSubtype="0" repeatCount="indefinite" accel="24000" decel="76000" autoRev="1" fill="hold" grpId="0" nodeType="withEffect">
                                  <p:stCondLst>
                                    <p:cond delay="0"/>
                                  </p:stCondLst>
                                  <p:childTnLst>
                                    <p:animMotion origin="layout" path="M 9.72222E-7 -4.32099E-6 L -0.75156 -4.32099E-6 " pathEditMode="relative" rAng="0" ptsTypes="AA">
                                      <p:cBhvr>
                                        <p:cTn id="106" dur="4750" fill="hold"/>
                                        <p:tgtEl>
                                          <p:spTgt spid="203"/>
                                        </p:tgtEl>
                                        <p:attrNameLst>
                                          <p:attrName>ppt_x</p:attrName>
                                          <p:attrName>ppt_y</p:attrName>
                                        </p:attrNameLst>
                                      </p:cBhvr>
                                      <p:rCtr x="-37578" y="0"/>
                                    </p:animMotion>
                                  </p:childTnLst>
                                </p:cTn>
                              </p:par>
                              <p:par>
                                <p:cTn id="107" presetID="64" presetClass="path" presetSubtype="0" repeatCount="indefinite" accel="24000" decel="76000" autoRev="1" fill="hold" grpId="0" nodeType="withEffect">
                                  <p:stCondLst>
                                    <p:cond delay="0"/>
                                  </p:stCondLst>
                                  <p:childTnLst>
                                    <p:animMotion origin="layout" path="M 1.11111E-6 1.97531E-6 L -0.66016 1.97531E-6 " pathEditMode="relative" rAng="0" ptsTypes="AA">
                                      <p:cBhvr>
                                        <p:cTn id="108" dur="7000" fill="hold"/>
                                        <p:tgtEl>
                                          <p:spTgt spid="196"/>
                                        </p:tgtEl>
                                        <p:attrNameLst>
                                          <p:attrName>ppt_x</p:attrName>
                                          <p:attrName>ppt_y</p:attrName>
                                        </p:attrNameLst>
                                      </p:cBhvr>
                                      <p:rCtr x="-33012" y="0"/>
                                    </p:animMotion>
                                  </p:childTnLst>
                                </p:cTn>
                              </p:par>
                              <p:par>
                                <p:cTn id="109" presetID="64" presetClass="path" presetSubtype="0" repeatCount="indefinite" accel="24000" decel="76000" autoRev="1" fill="hold" grpId="0" nodeType="withEffect">
                                  <p:stCondLst>
                                    <p:cond delay="0"/>
                                  </p:stCondLst>
                                  <p:childTnLst>
                                    <p:animMotion origin="layout" path="M -2.5E-6 -1.35802E-6 L -0.81354 -1.35802E-6 " pathEditMode="relative" rAng="0" ptsTypes="AA">
                                      <p:cBhvr>
                                        <p:cTn id="110" dur="8000" fill="hold"/>
                                        <p:tgtEl>
                                          <p:spTgt spid="183"/>
                                        </p:tgtEl>
                                        <p:attrNameLst>
                                          <p:attrName>ppt_x</p:attrName>
                                          <p:attrName>ppt_y</p:attrName>
                                        </p:attrNameLst>
                                      </p:cBhvr>
                                      <p:rCtr x="-40677" y="0"/>
                                    </p:animMotion>
                                  </p:childTnLst>
                                </p:cTn>
                              </p:par>
                              <p:par>
                                <p:cTn id="111" presetID="64" presetClass="path" presetSubtype="0" repeatCount="indefinite" accel="24000" decel="76000" autoRev="1" fill="hold" grpId="0" nodeType="withEffect">
                                  <p:stCondLst>
                                    <p:cond delay="0"/>
                                  </p:stCondLst>
                                  <p:childTnLst>
                                    <p:animMotion origin="layout" path="M 4.86111E-6 5.55112E-17 L -0.57006 5.55112E-17 " pathEditMode="relative" rAng="0" ptsTypes="AA">
                                      <p:cBhvr>
                                        <p:cTn id="112" dur="3750" fill="hold"/>
                                        <p:tgtEl>
                                          <p:spTgt spid="189"/>
                                        </p:tgtEl>
                                        <p:attrNameLst>
                                          <p:attrName>ppt_x</p:attrName>
                                          <p:attrName>ppt_y</p:attrName>
                                        </p:attrNameLst>
                                      </p:cBhvr>
                                      <p:rCtr x="-28507" y="0"/>
                                    </p:animMotion>
                                  </p:childTnLst>
                                </p:cTn>
                              </p:par>
                              <p:par>
                                <p:cTn id="113" presetID="64" presetClass="path" presetSubtype="0" repeatCount="indefinite" accel="24000" decel="76000" autoRev="1" fill="hold" grpId="0" nodeType="withEffect">
                                  <p:stCondLst>
                                    <p:cond delay="0"/>
                                  </p:stCondLst>
                                  <p:childTnLst>
                                    <p:animMotion origin="layout" path="M -3.47222E-6 3.95062E-6 L -0.71128 0.00663 " pathEditMode="relative" rAng="0" ptsTypes="AA">
                                      <p:cBhvr>
                                        <p:cTn id="114" dur="6500" fill="hold"/>
                                        <p:tgtEl>
                                          <p:spTgt spid="184"/>
                                        </p:tgtEl>
                                        <p:attrNameLst>
                                          <p:attrName>ppt_x</p:attrName>
                                          <p:attrName>ppt_y</p:attrName>
                                        </p:attrNameLst>
                                      </p:cBhvr>
                                      <p:rCtr x="-35564" y="324"/>
                                    </p:animMotion>
                                  </p:childTnLst>
                                </p:cTn>
                              </p:par>
                              <p:par>
                                <p:cTn id="115" presetID="64" presetClass="path" presetSubtype="0" repeatCount="indefinite" accel="24000" decel="76000" autoRev="1" fill="hold" grpId="0" nodeType="withEffect">
                                  <p:stCondLst>
                                    <p:cond delay="0"/>
                                  </p:stCondLst>
                                  <p:childTnLst>
                                    <p:animMotion origin="layout" path="M -2.08333E-6 -3.45679E-6 L -0.31345 -3.45679E-6 " pathEditMode="relative" rAng="0" ptsTypes="AA">
                                      <p:cBhvr>
                                        <p:cTn id="116" dur="5000" fill="hold"/>
                                        <p:tgtEl>
                                          <p:spTgt spid="216"/>
                                        </p:tgtEl>
                                        <p:attrNameLst>
                                          <p:attrName>ppt_x</p:attrName>
                                          <p:attrName>ppt_y</p:attrName>
                                        </p:attrNameLst>
                                      </p:cBhvr>
                                      <p:rCtr x="-15677" y="0"/>
                                    </p:animMotion>
                                  </p:childTnLst>
                                </p:cTn>
                              </p:par>
                              <p:par>
                                <p:cTn id="117" presetID="64" presetClass="path" presetSubtype="0" repeatCount="indefinite" accel="24000" decel="76000" autoRev="1" fill="hold" grpId="0" nodeType="withEffect">
                                  <p:stCondLst>
                                    <p:cond delay="0"/>
                                  </p:stCondLst>
                                  <p:childTnLst>
                                    <p:animMotion origin="layout" path="M -4.16667E-7 2.71605E-6 L -0.46337 2.71605E-6 " pathEditMode="relative" rAng="0" ptsTypes="AA">
                                      <p:cBhvr>
                                        <p:cTn id="118" dur="5000" fill="hold"/>
                                        <p:tgtEl>
                                          <p:spTgt spid="192"/>
                                        </p:tgtEl>
                                        <p:attrNameLst>
                                          <p:attrName>ppt_x</p:attrName>
                                          <p:attrName>ppt_y</p:attrName>
                                        </p:attrNameLst>
                                      </p:cBhvr>
                                      <p:rCtr x="-23168" y="0"/>
                                    </p:animMotion>
                                  </p:childTnLst>
                                </p:cTn>
                              </p:par>
                              <p:par>
                                <p:cTn id="119" presetID="64" presetClass="path" presetSubtype="0" repeatCount="indefinite" accel="24000" decel="76000" autoRev="1" fill="hold" grpId="0" nodeType="withEffect">
                                  <p:stCondLst>
                                    <p:cond delay="0"/>
                                  </p:stCondLst>
                                  <p:childTnLst>
                                    <p:animMotion origin="layout" path="M 1.80556E-6 -3.95062E-6 L -0.48846 -3.95062E-6 " pathEditMode="relative" rAng="0" ptsTypes="AA">
                                      <p:cBhvr>
                                        <p:cTn id="120" dur="4500" fill="hold"/>
                                        <p:tgtEl>
                                          <p:spTgt spid="209"/>
                                        </p:tgtEl>
                                        <p:attrNameLst>
                                          <p:attrName>ppt_x</p:attrName>
                                          <p:attrName>ppt_y</p:attrName>
                                        </p:attrNameLst>
                                      </p:cBhvr>
                                      <p:rCtr x="-24427" y="0"/>
                                    </p:animMotion>
                                  </p:childTnLst>
                                </p:cTn>
                              </p:par>
                              <p:par>
                                <p:cTn id="121" presetID="64" presetClass="path" presetSubtype="0" repeatCount="indefinite" accel="24000" decel="76000" autoRev="1" fill="hold" grpId="0" nodeType="withEffect">
                                  <p:stCondLst>
                                    <p:cond delay="0"/>
                                  </p:stCondLst>
                                  <p:childTnLst>
                                    <p:animMotion origin="layout" path="M -2.5E-6 3.7037E-7 L -0.52161 3.7037E-7 " pathEditMode="relative" rAng="0" ptsTypes="AA">
                                      <p:cBhvr>
                                        <p:cTn id="122" dur="5750" fill="hold"/>
                                        <p:tgtEl>
                                          <p:spTgt spid="186"/>
                                        </p:tgtEl>
                                        <p:attrNameLst>
                                          <p:attrName>ppt_x</p:attrName>
                                          <p:attrName>ppt_y</p:attrName>
                                        </p:attrNameLst>
                                      </p:cBhvr>
                                      <p:rCtr x="-26085" y="0"/>
                                    </p:animMotion>
                                  </p:childTnLst>
                                </p:cTn>
                              </p:par>
                              <p:par>
                                <p:cTn id="123" presetID="64" presetClass="path" presetSubtype="0" repeatCount="indefinite" accel="24000" decel="76000" autoRev="1" fill="hold" grpId="0" nodeType="withEffect">
                                  <p:stCondLst>
                                    <p:cond delay="0"/>
                                  </p:stCondLst>
                                  <p:childTnLst>
                                    <p:animMotion origin="layout" path="M 5.55556E-7 9.87654E-7 L -0.73672 9.87654E-7 " pathEditMode="relative" rAng="0" ptsTypes="AA">
                                      <p:cBhvr>
                                        <p:cTn id="124" dur="4500" fill="hold"/>
                                        <p:tgtEl>
                                          <p:spTgt spid="215"/>
                                        </p:tgtEl>
                                        <p:attrNameLst>
                                          <p:attrName>ppt_x</p:attrName>
                                          <p:attrName>ppt_y</p:attrName>
                                        </p:attrNameLst>
                                      </p:cBhvr>
                                      <p:rCtr x="-36840" y="0"/>
                                    </p:animMotion>
                                  </p:childTnLst>
                                </p:cTn>
                              </p:par>
                              <p:par>
                                <p:cTn id="125" presetID="64" presetClass="path" presetSubtype="0" repeatCount="indefinite" accel="24000" decel="76000" autoRev="1" fill="hold" grpId="0" nodeType="withEffect">
                                  <p:stCondLst>
                                    <p:cond delay="0"/>
                                  </p:stCondLst>
                                  <p:childTnLst>
                                    <p:animMotion origin="layout" path="M 1.52778E-6 -2.22222E-6 L -0.75217 -2.22222E-6 " pathEditMode="relative" rAng="0" ptsTypes="AA">
                                      <p:cBhvr>
                                        <p:cTn id="126" dur="4750" fill="hold"/>
                                        <p:tgtEl>
                                          <p:spTgt spid="206"/>
                                        </p:tgtEl>
                                        <p:attrNameLst>
                                          <p:attrName>ppt_x</p:attrName>
                                          <p:attrName>ppt_y</p:attrName>
                                        </p:attrNameLst>
                                      </p:cBhvr>
                                      <p:rCtr x="-37613" y="0"/>
                                    </p:animMotion>
                                  </p:childTnLst>
                                </p:cTn>
                              </p:par>
                              <p:par>
                                <p:cTn id="127" presetID="64" presetClass="path" presetSubtype="0" repeatCount="indefinite" accel="24000" decel="76000" autoRev="1" fill="hold" grpId="0" nodeType="withEffect">
                                  <p:stCondLst>
                                    <p:cond delay="0"/>
                                  </p:stCondLst>
                                  <p:childTnLst>
                                    <p:animMotion origin="layout" path="M 8.33333E-7 3.7037E-6 L -0.60156 3.7037E-6 " pathEditMode="relative" rAng="0" ptsTypes="AA">
                                      <p:cBhvr>
                                        <p:cTn id="128" dur="5500" fill="hold"/>
                                        <p:tgtEl>
                                          <p:spTgt spid="208"/>
                                        </p:tgtEl>
                                        <p:attrNameLst>
                                          <p:attrName>ppt_x</p:attrName>
                                          <p:attrName>ppt_y</p:attrName>
                                        </p:attrNameLst>
                                      </p:cBhvr>
                                      <p:rCtr x="-30078" y="0"/>
                                    </p:animMotion>
                                  </p:childTnLst>
                                </p:cTn>
                              </p:par>
                              <p:par>
                                <p:cTn id="129" presetID="64" presetClass="path" presetSubtype="0" repeatCount="indefinite" accel="24000" decel="76000" autoRev="1" fill="hold" grpId="0" nodeType="withEffect">
                                  <p:stCondLst>
                                    <p:cond delay="0"/>
                                  </p:stCondLst>
                                  <p:childTnLst>
                                    <p:animMotion origin="layout" path="M -3.33333E-6 4.93827E-6 L -0.67126 4.93827E-6 " pathEditMode="relative" rAng="0" ptsTypes="AA">
                                      <p:cBhvr>
                                        <p:cTn id="130" dur="7000" fill="hold"/>
                                        <p:tgtEl>
                                          <p:spTgt spid="179"/>
                                        </p:tgtEl>
                                        <p:attrNameLst>
                                          <p:attrName>ppt_x</p:attrName>
                                          <p:attrName>ppt_y</p:attrName>
                                        </p:attrNameLst>
                                      </p:cBhvr>
                                      <p:rCtr x="-33568" y="0"/>
                                    </p:animMotion>
                                  </p:childTnLst>
                                </p:cTn>
                              </p:par>
                              <p:par>
                                <p:cTn id="131" presetID="64" presetClass="path" presetSubtype="0" repeatCount="indefinite" accel="24000" decel="76000" autoRev="1" fill="hold" grpId="0" nodeType="withEffect">
                                  <p:stCondLst>
                                    <p:cond delay="0"/>
                                  </p:stCondLst>
                                  <p:childTnLst>
                                    <p:animMotion origin="layout" path="M -1.94444E-6 4.69136E-6 L -0.63073 4.69136E-6 " pathEditMode="relative" rAng="0" ptsTypes="AA">
                                      <p:cBhvr>
                                        <p:cTn id="132" dur="7000" fill="hold"/>
                                        <p:tgtEl>
                                          <p:spTgt spid="182"/>
                                        </p:tgtEl>
                                        <p:attrNameLst>
                                          <p:attrName>ppt_x</p:attrName>
                                          <p:attrName>ppt_y</p:attrName>
                                        </p:attrNameLst>
                                      </p:cBhvr>
                                      <p:rCtr x="-31536" y="0"/>
                                    </p:animMotion>
                                  </p:childTnLst>
                                </p:cTn>
                              </p:par>
                              <p:par>
                                <p:cTn id="133" presetID="64" presetClass="path" presetSubtype="0" repeatCount="indefinite" accel="24000" decel="76000" autoRev="1" fill="hold" grpId="0" nodeType="withEffect">
                                  <p:stCondLst>
                                    <p:cond delay="0"/>
                                  </p:stCondLst>
                                  <p:childTnLst>
                                    <p:animMotion origin="layout" path="M 4.86111E-6 3.95062E-6 L -0.39428 3.95062E-6 " pathEditMode="relative" rAng="0" ptsTypes="AA">
                                      <p:cBhvr>
                                        <p:cTn id="134" dur="4250" fill="hold"/>
                                        <p:tgtEl>
                                          <p:spTgt spid="221"/>
                                        </p:tgtEl>
                                        <p:attrNameLst>
                                          <p:attrName>ppt_x</p:attrName>
                                          <p:attrName>ppt_y</p:attrName>
                                        </p:attrNameLst>
                                      </p:cBhvr>
                                      <p:rCtr x="-19714" y="0"/>
                                    </p:animMotion>
                                  </p:childTnLst>
                                </p:cTn>
                              </p:par>
                              <p:par>
                                <p:cTn id="135" presetID="64" presetClass="path" presetSubtype="0" repeatCount="indefinite" accel="24000" decel="76000" autoRev="1" fill="hold" grpId="0" nodeType="withEffect">
                                  <p:stCondLst>
                                    <p:cond delay="0"/>
                                  </p:stCondLst>
                                  <p:childTnLst>
                                    <p:animMotion origin="layout" path="M -4.58333E-6 -4.5679E-6 L -0.67682 -4.5679E-6 " pathEditMode="relative" rAng="0" ptsTypes="AA">
                                      <p:cBhvr>
                                        <p:cTn id="136" dur="7000" fill="hold"/>
                                        <p:tgtEl>
                                          <p:spTgt spid="222"/>
                                        </p:tgtEl>
                                        <p:attrNameLst>
                                          <p:attrName>ppt_x</p:attrName>
                                          <p:attrName>ppt_y</p:attrName>
                                        </p:attrNameLst>
                                      </p:cBhvr>
                                      <p:rCtr x="-33845" y="0"/>
                                    </p:animMotion>
                                  </p:childTnLst>
                                </p:cTn>
                              </p:par>
                              <p:par>
                                <p:cTn id="137" presetID="64" presetClass="path" presetSubtype="0" repeatCount="indefinite" accel="24000" decel="76000" autoRev="1" fill="hold" grpId="0" nodeType="withEffect">
                                  <p:stCondLst>
                                    <p:cond delay="0"/>
                                  </p:stCondLst>
                                  <p:childTnLst>
                                    <p:animMotion origin="layout" path="M 5.55556E-7 -6.17284E-7 L -0.47231 -6.17284E-7 " pathEditMode="relative" rAng="0" ptsTypes="AA">
                                      <p:cBhvr>
                                        <p:cTn id="138" dur="4250" fill="hold"/>
                                        <p:tgtEl>
                                          <p:spTgt spid="198"/>
                                        </p:tgtEl>
                                        <p:attrNameLst>
                                          <p:attrName>ppt_x</p:attrName>
                                          <p:attrName>ppt_y</p:attrName>
                                        </p:attrNameLst>
                                      </p:cBhvr>
                                      <p:rCtr x="-23620" y="0"/>
                                    </p:animMotion>
                                  </p:childTnLst>
                                </p:cTn>
                              </p:par>
                              <p:par>
                                <p:cTn id="139" presetID="64" presetClass="path" presetSubtype="0" repeatCount="indefinite" accel="24000" decel="76000" autoRev="1" fill="hold" grpId="0" nodeType="withEffect">
                                  <p:stCondLst>
                                    <p:cond delay="0"/>
                                  </p:stCondLst>
                                  <p:childTnLst>
                                    <p:animMotion origin="layout" path="M -3.75E-6 4.19753E-6 L -0.91762 0.00648 " pathEditMode="relative" rAng="0" ptsTypes="AA">
                                      <p:cBhvr>
                                        <p:cTn id="140" dur="4000" fill="hold"/>
                                        <p:tgtEl>
                                          <p:spTgt spid="214"/>
                                        </p:tgtEl>
                                        <p:attrNameLst>
                                          <p:attrName>ppt_x</p:attrName>
                                          <p:attrName>ppt_y</p:attrName>
                                        </p:attrNameLst>
                                      </p:cBhvr>
                                      <p:rCtr x="-45885" y="324"/>
                                    </p:animMotion>
                                  </p:childTnLst>
                                </p:cTn>
                              </p:par>
                              <p:par>
                                <p:cTn id="141" presetID="64" presetClass="path" presetSubtype="0" repeatCount="indefinite" accel="24000" decel="76000" autoRev="1" fill="hold" grpId="0" nodeType="withEffect">
                                  <p:stCondLst>
                                    <p:cond delay="0"/>
                                  </p:stCondLst>
                                  <p:childTnLst>
                                    <p:animMotion origin="layout" path="M 2.77778E-7 -2.09877E-6 L -0.47552 -2.09877E-6 " pathEditMode="relative" rAng="0" ptsTypes="AA">
                                      <p:cBhvr>
                                        <p:cTn id="142" dur="5500" fill="hold"/>
                                        <p:tgtEl>
                                          <p:spTgt spid="191"/>
                                        </p:tgtEl>
                                        <p:attrNameLst>
                                          <p:attrName>ppt_x</p:attrName>
                                          <p:attrName>ppt_y</p:attrName>
                                        </p:attrNameLst>
                                      </p:cBhvr>
                                      <p:rCtr x="-23776" y="0"/>
                                    </p:animMotion>
                                  </p:childTnLst>
                                </p:cTn>
                              </p:par>
                              <p:par>
                                <p:cTn id="143" presetID="64" presetClass="path" presetSubtype="0" repeatCount="indefinite" accel="24000" decel="76000" autoRev="1" fill="hold" grpId="0" nodeType="withEffect">
                                  <p:stCondLst>
                                    <p:cond delay="0"/>
                                  </p:stCondLst>
                                  <p:childTnLst>
                                    <p:animMotion origin="layout" path="M -4.16667E-7 -2.09877E-6 L -0.64913 -2.09877E-6 " pathEditMode="relative" rAng="0" ptsTypes="AA">
                                      <p:cBhvr>
                                        <p:cTn id="144" dur="4750" fill="hold"/>
                                        <p:tgtEl>
                                          <p:spTgt spid="185"/>
                                        </p:tgtEl>
                                        <p:attrNameLst>
                                          <p:attrName>ppt_x</p:attrName>
                                          <p:attrName>ppt_y</p:attrName>
                                        </p:attrNameLst>
                                      </p:cBhvr>
                                      <p:rCtr x="-32457" y="0"/>
                                    </p:animMotion>
                                  </p:childTnLst>
                                </p:cTn>
                              </p:par>
                              <p:par>
                                <p:cTn id="145" presetID="64" presetClass="path" presetSubtype="0" repeatCount="indefinite" accel="24000" decel="76000" autoRev="1" fill="hold" grpId="0" nodeType="withEffect">
                                  <p:stCondLst>
                                    <p:cond delay="0"/>
                                  </p:stCondLst>
                                  <p:childTnLst>
                                    <p:animMotion origin="layout" path="M 3.61111E-6 -1.7284E-6 L -0.92839 -1.7284E-6 " pathEditMode="relative" rAng="0" ptsTypes="AA">
                                      <p:cBhvr>
                                        <p:cTn id="146" dur="3000" fill="hold"/>
                                        <p:tgtEl>
                                          <p:spTgt spid="200"/>
                                        </p:tgtEl>
                                        <p:attrNameLst>
                                          <p:attrName>ppt_x</p:attrName>
                                          <p:attrName>ppt_y</p:attrName>
                                        </p:attrNameLst>
                                      </p:cBhvr>
                                      <p:rCtr x="-46424" y="0"/>
                                    </p:animMotion>
                                  </p:childTnLst>
                                </p:cTn>
                              </p:par>
                              <p:par>
                                <p:cTn id="147" presetID="64" presetClass="path" presetSubtype="0" repeatCount="indefinite" accel="24000" decel="76000" autoRev="1" fill="hold" grpId="0" nodeType="withEffect">
                                  <p:stCondLst>
                                    <p:cond delay="0"/>
                                  </p:stCondLst>
                                  <p:childTnLst>
                                    <p:animMotion origin="layout" path="M -4.86111E-6 -3.58025E-6 L -1.04141 0.01404 " pathEditMode="relative" rAng="0" ptsTypes="AA">
                                      <p:cBhvr>
                                        <p:cTn id="148" dur="8500" fill="hold"/>
                                        <p:tgtEl>
                                          <p:spTgt spid="218"/>
                                        </p:tgtEl>
                                        <p:attrNameLst>
                                          <p:attrName>ppt_x</p:attrName>
                                          <p:attrName>ppt_y</p:attrName>
                                        </p:attrNameLst>
                                      </p:cBhvr>
                                      <p:rCtr x="-51589" y="0"/>
                                    </p:animMotion>
                                  </p:childTnLst>
                                </p:cTn>
                              </p:par>
                              <p:par>
                                <p:cTn id="149" presetID="64" presetClass="path" presetSubtype="0" repeatCount="indefinite" accel="24000" decel="76000" autoRev="1" fill="hold" grpId="0" nodeType="withEffect">
                                  <p:stCondLst>
                                    <p:cond delay="0"/>
                                  </p:stCondLst>
                                  <p:childTnLst>
                                    <p:animMotion origin="layout" path="M -3.47222E-6 -4.44444E-6 L -0.9625 -4.44444E-6 " pathEditMode="relative" rAng="0" ptsTypes="AA">
                                      <p:cBhvr>
                                        <p:cTn id="150" dur="4500" fill="hold"/>
                                        <p:tgtEl>
                                          <p:spTgt spid="205"/>
                                        </p:tgtEl>
                                        <p:attrNameLst>
                                          <p:attrName>ppt_x</p:attrName>
                                          <p:attrName>ppt_y</p:attrName>
                                        </p:attrNameLst>
                                      </p:cBhvr>
                                      <p:rCtr x="-48125" y="0"/>
                                    </p:animMotion>
                                  </p:childTnLst>
                                </p:cTn>
                              </p:par>
                              <p:par>
                                <p:cTn id="151" presetID="64" presetClass="path" presetSubtype="0" repeatCount="indefinite" accel="24000" decel="76000" autoRev="1" fill="hold" grpId="0" nodeType="withEffect">
                                  <p:stCondLst>
                                    <p:cond delay="0"/>
                                  </p:stCondLst>
                                  <p:childTnLst>
                                    <p:animMotion origin="layout" path="M 1.11111E-6 -4.81481E-6 L -0.5046 -4.81481E-6 " pathEditMode="relative" rAng="0" ptsTypes="AA">
                                      <p:cBhvr>
                                        <p:cTn id="152" dur="3000" fill="hold"/>
                                        <p:tgtEl>
                                          <p:spTgt spid="199"/>
                                        </p:tgtEl>
                                        <p:attrNameLst>
                                          <p:attrName>ppt_x</p:attrName>
                                          <p:attrName>ppt_y</p:attrName>
                                        </p:attrNameLst>
                                      </p:cBhvr>
                                      <p:rCtr x="-25234" y="0"/>
                                    </p:animMotion>
                                  </p:childTnLst>
                                </p:cTn>
                              </p:par>
                              <p:par>
                                <p:cTn id="153" presetID="64" presetClass="path" presetSubtype="0" repeatCount="indefinite" accel="24000" decel="76000" autoRev="1" fill="hold" grpId="0" nodeType="withEffect">
                                  <p:stCondLst>
                                    <p:cond delay="0"/>
                                  </p:stCondLst>
                                  <p:childTnLst>
                                    <p:animMotion origin="layout" path="M -2.63889E-6 -6.17284E-7 L -0.53281 -6.17284E-7 " pathEditMode="relative" rAng="0" ptsTypes="AA">
                                      <p:cBhvr>
                                        <p:cTn id="154" dur="6500" fill="hold"/>
                                        <p:tgtEl>
                                          <p:spTgt spid="180"/>
                                        </p:tgtEl>
                                        <p:attrNameLst>
                                          <p:attrName>ppt_x</p:attrName>
                                          <p:attrName>ppt_y</p:attrName>
                                        </p:attrNameLst>
                                      </p:cBhvr>
                                      <p:rCtr x="-26641" y="0"/>
                                    </p:animMotion>
                                  </p:childTnLst>
                                </p:cTn>
                              </p:par>
                              <p:par>
                                <p:cTn id="155" presetID="64" presetClass="path" presetSubtype="0" repeatCount="indefinite" accel="24000" decel="76000" autoRev="1" fill="hold" grpId="0" nodeType="withEffect">
                                  <p:stCondLst>
                                    <p:cond delay="0"/>
                                  </p:stCondLst>
                                  <p:childTnLst>
                                    <p:animMotion origin="layout" path="M 2.22222E-6 -3.7037E-6 L -0.81545 -3.7037E-6 " pathEditMode="relative" rAng="0" ptsTypes="AA">
                                      <p:cBhvr>
                                        <p:cTn id="156" dur="5750" fill="hold"/>
                                        <p:tgtEl>
                                          <p:spTgt spid="181"/>
                                        </p:tgtEl>
                                        <p:attrNameLst>
                                          <p:attrName>ppt_x</p:attrName>
                                          <p:attrName>ppt_y</p:attrName>
                                        </p:attrNameLst>
                                      </p:cBhvr>
                                      <p:rCtr x="-40773" y="0"/>
                                    </p:animMotion>
                                  </p:childTnLst>
                                </p:cTn>
                              </p:par>
                              <p:par>
                                <p:cTn id="157" presetID="64" presetClass="path" presetSubtype="0" repeatCount="indefinite" accel="24000" decel="76000" autoRev="1" fill="hold" grpId="0" nodeType="withEffect">
                                  <p:stCondLst>
                                    <p:cond delay="0"/>
                                  </p:stCondLst>
                                  <p:childTnLst>
                                    <p:animMotion origin="layout" path="M 1.66667E-6 -4.93827E-6 L -0.58967 -4.93827E-6 " pathEditMode="relative" rAng="0" ptsTypes="AA">
                                      <p:cBhvr>
                                        <p:cTn id="158" dur="7000" fill="hold"/>
                                        <p:tgtEl>
                                          <p:spTgt spid="204"/>
                                        </p:tgtEl>
                                        <p:attrNameLst>
                                          <p:attrName>ppt_x</p:attrName>
                                          <p:attrName>ppt_y</p:attrName>
                                        </p:attrNameLst>
                                      </p:cBhvr>
                                      <p:rCtr x="-29488" y="0"/>
                                    </p:animMotion>
                                  </p:childTnLst>
                                </p:cTn>
                              </p:par>
                              <p:par>
                                <p:cTn id="159" presetID="64" presetClass="path" presetSubtype="0" repeatCount="indefinite" accel="24000" decel="76000" autoRev="1" fill="hold" grpId="0" nodeType="withEffect">
                                  <p:stCondLst>
                                    <p:cond delay="0"/>
                                  </p:stCondLst>
                                  <p:childTnLst>
                                    <p:animMotion origin="layout" path="M -3.19444E-6 7.40741E-7 L -0.54878 7.40741E-7 " pathEditMode="relative" rAng="0" ptsTypes="AA">
                                      <p:cBhvr>
                                        <p:cTn id="160" dur="8250" fill="hold"/>
                                        <p:tgtEl>
                                          <p:spTgt spid="194"/>
                                        </p:tgtEl>
                                        <p:attrNameLst>
                                          <p:attrName>ppt_x</p:attrName>
                                          <p:attrName>ppt_y</p:attrName>
                                        </p:attrNameLst>
                                      </p:cBhvr>
                                      <p:rCtr x="-27439" y="0"/>
                                    </p:animMotion>
                                  </p:childTnLst>
                                </p:cTn>
                              </p:par>
                              <p:par>
                                <p:cTn id="161" presetID="64" presetClass="path" presetSubtype="0" repeatCount="indefinite" accel="24000" decel="76000" autoRev="1" fill="hold" grpId="0" nodeType="withEffect">
                                  <p:stCondLst>
                                    <p:cond delay="0"/>
                                  </p:stCondLst>
                                  <p:childTnLst>
                                    <p:animMotion origin="layout" path="M 3.19444E-6 -3.08642E-6 L -0.66137 -3.08642E-6 " pathEditMode="relative" rAng="0" ptsTypes="AA">
                                      <p:cBhvr>
                                        <p:cTn id="162" dur="7000" fill="hold"/>
                                        <p:tgtEl>
                                          <p:spTgt spid="188"/>
                                        </p:tgtEl>
                                        <p:attrNameLst>
                                          <p:attrName>ppt_x</p:attrName>
                                          <p:attrName>ppt_y</p:attrName>
                                        </p:attrNameLst>
                                      </p:cBhvr>
                                      <p:rCtr x="-33073" y="0"/>
                                    </p:animMotion>
                                  </p:childTnLst>
                                </p:cTn>
                              </p:par>
                              <p:par>
                                <p:cTn id="163" presetID="64" presetClass="path" presetSubtype="0" repeatCount="indefinite" accel="24000" decel="76000" autoRev="1" fill="hold" grpId="0" nodeType="withEffect">
                                  <p:stCondLst>
                                    <p:cond delay="0"/>
                                  </p:stCondLst>
                                  <p:childTnLst>
                                    <p:animMotion origin="layout" path="M 2.91667E-6 1.11111E-6 L -0.64228 1.11111E-6 " pathEditMode="relative" rAng="0" ptsTypes="AA">
                                      <p:cBhvr>
                                        <p:cTn id="164" dur="4750" fill="hold"/>
                                        <p:tgtEl>
                                          <p:spTgt spid="195"/>
                                        </p:tgtEl>
                                        <p:attrNameLst>
                                          <p:attrName>ppt_x</p:attrName>
                                          <p:attrName>ppt_y</p:attrName>
                                        </p:attrNameLst>
                                      </p:cBhvr>
                                      <p:rCtr x="-32118" y="0"/>
                                    </p:animMotion>
                                  </p:childTnLst>
                                </p:cTn>
                              </p:par>
                              <p:par>
                                <p:cTn id="165" presetID="64" presetClass="path" presetSubtype="0" repeatCount="indefinite" accel="24000" decel="76000" autoRev="1" fill="hold" grpId="0" nodeType="withEffect">
                                  <p:stCondLst>
                                    <p:cond delay="0"/>
                                  </p:stCondLst>
                                  <p:childTnLst>
                                    <p:animMotion origin="layout" path="M -4.16667E-7 -3.95062E-6 L -0.47413 -3.95062E-6 " pathEditMode="relative" rAng="0" ptsTypes="AA">
                                      <p:cBhvr>
                                        <p:cTn id="166" dur="2750" fill="hold"/>
                                        <p:tgtEl>
                                          <p:spTgt spid="202"/>
                                        </p:tgtEl>
                                        <p:attrNameLst>
                                          <p:attrName>ppt_x</p:attrName>
                                          <p:attrName>ppt_y</p:attrName>
                                        </p:attrNameLst>
                                      </p:cBhvr>
                                      <p:rCtr x="-23707" y="0"/>
                                    </p:animMotion>
                                  </p:childTnLst>
                                </p:cTn>
                              </p:par>
                              <p:par>
                                <p:cTn id="167" presetID="64" presetClass="path" presetSubtype="0" repeatCount="indefinite" accel="24000" decel="76000" autoRev="1" fill="hold" grpId="0" nodeType="withEffect">
                                  <p:stCondLst>
                                    <p:cond delay="0"/>
                                  </p:stCondLst>
                                  <p:childTnLst>
                                    <p:animMotion origin="layout" path="M 3.88889E-6 1.7284E-6 L -0.49966 1.7284E-6 " pathEditMode="relative" rAng="0" ptsTypes="AA">
                                      <p:cBhvr>
                                        <p:cTn id="168" dur="3500" fill="hold"/>
                                        <p:tgtEl>
                                          <p:spTgt spid="223"/>
                                        </p:tgtEl>
                                        <p:attrNameLst>
                                          <p:attrName>ppt_x</p:attrName>
                                          <p:attrName>ppt_y</p:attrName>
                                        </p:attrNameLst>
                                      </p:cBhvr>
                                      <p:rCtr x="-24983" y="0"/>
                                    </p:animMotion>
                                  </p:childTnLst>
                                </p:cTn>
                              </p:par>
                              <p:par>
                                <p:cTn id="169" presetID="64" presetClass="path" presetSubtype="0" repeatCount="indefinite" accel="24000" decel="76000" autoRev="1" fill="hold" grpId="0" nodeType="withEffect">
                                  <p:stCondLst>
                                    <p:cond delay="0"/>
                                  </p:stCondLst>
                                  <p:childTnLst>
                                    <p:animMotion origin="layout" path="M -4.58333E-6 7.40741E-7 L -0.57543 7.40741E-7 " pathEditMode="relative" rAng="0" ptsTypes="AA">
                                      <p:cBhvr>
                                        <p:cTn id="170" dur="3750" fill="hold"/>
                                        <p:tgtEl>
                                          <p:spTgt spid="220"/>
                                        </p:tgtEl>
                                        <p:attrNameLst>
                                          <p:attrName>ppt_x</p:attrName>
                                          <p:attrName>ppt_y</p:attrName>
                                        </p:attrNameLst>
                                      </p:cBhvr>
                                      <p:rCtr x="-28776" y="0"/>
                                    </p:animMotion>
                                  </p:childTnLst>
                                </p:cTn>
                              </p:par>
                              <p:par>
                                <p:cTn id="171" presetID="64" presetClass="path" presetSubtype="0" repeatCount="indefinite" accel="24000" decel="76000" autoRev="1" fill="hold" grpId="0" nodeType="withEffect">
                                  <p:stCondLst>
                                    <p:cond delay="0"/>
                                  </p:stCondLst>
                                  <p:childTnLst>
                                    <p:animMotion origin="layout" path="M -4.16667E-7 -4.93827E-7 L -0.63906 -4.93827E-7 " pathEditMode="relative" rAng="0" ptsTypes="AA">
                                      <p:cBhvr>
                                        <p:cTn id="172" dur="5250" fill="hold"/>
                                        <p:tgtEl>
                                          <p:spTgt spid="193"/>
                                        </p:tgtEl>
                                        <p:attrNameLst>
                                          <p:attrName>ppt_x</p:attrName>
                                          <p:attrName>ppt_y</p:attrName>
                                        </p:attrNameLst>
                                      </p:cBhvr>
                                      <p:rCtr x="-31953" y="0"/>
                                    </p:animMotion>
                                  </p:childTnLst>
                                </p:cTn>
                              </p:par>
                              <p:par>
                                <p:cTn id="173" presetID="64" presetClass="path" presetSubtype="0" repeatCount="indefinite" accel="24000" decel="76000" autoRev="1" fill="hold" grpId="0" nodeType="withEffect">
                                  <p:stCondLst>
                                    <p:cond delay="0"/>
                                  </p:stCondLst>
                                  <p:childTnLst>
                                    <p:animMotion origin="layout" path="M 1.11111E-6 7.40741E-7 L -0.49236 7.40741E-7 " pathEditMode="relative" rAng="0" ptsTypes="AA">
                                      <p:cBhvr>
                                        <p:cTn id="174" dur="6250" fill="hold"/>
                                        <p:tgtEl>
                                          <p:spTgt spid="197"/>
                                        </p:tgtEl>
                                        <p:attrNameLst>
                                          <p:attrName>ppt_x</p:attrName>
                                          <p:attrName>ppt_y</p:attrName>
                                        </p:attrNameLst>
                                      </p:cBhvr>
                                      <p:rCtr x="-24618" y="0"/>
                                    </p:animMotion>
                                  </p:childTnLst>
                                </p:cTn>
                              </p:par>
                              <p:par>
                                <p:cTn id="175" presetID="64" presetClass="path" presetSubtype="0" repeatCount="indefinite" accel="24000" decel="76000" autoRev="1" fill="hold" grpId="0" nodeType="withEffect">
                                  <p:stCondLst>
                                    <p:cond delay="0"/>
                                  </p:stCondLst>
                                  <p:childTnLst>
                                    <p:animMotion origin="layout" path="M 6.94444E-7 2.59259E-6 L -0.62457 2.59259E-6 " pathEditMode="relative" rAng="0" ptsTypes="AA">
                                      <p:cBhvr>
                                        <p:cTn id="176" dur="6000" fill="hold"/>
                                        <p:tgtEl>
                                          <p:spTgt spid="212"/>
                                        </p:tgtEl>
                                        <p:attrNameLst>
                                          <p:attrName>ppt_x</p:attrName>
                                          <p:attrName>ppt_y</p:attrName>
                                        </p:attrNameLst>
                                      </p:cBhvr>
                                      <p:rCtr x="-31233" y="0"/>
                                    </p:animMotion>
                                  </p:childTnLst>
                                </p:cTn>
                              </p:par>
                              <p:par>
                                <p:cTn id="177" presetID="64" presetClass="path" presetSubtype="0" repeatCount="indefinite" accel="24000" decel="76000" autoRev="1" fill="hold" grpId="0" nodeType="withEffect">
                                  <p:stCondLst>
                                    <p:cond delay="0"/>
                                  </p:stCondLst>
                                  <p:childTnLst>
                                    <p:animMotion origin="layout" path="M -3.61111E-6 -3.20988E-6 L -0.48784 -3.20988E-6 " pathEditMode="relative" rAng="0" ptsTypes="AA">
                                      <p:cBhvr>
                                        <p:cTn id="178" dur="5750" fill="hold"/>
                                        <p:tgtEl>
                                          <p:spTgt spid="219"/>
                                        </p:tgtEl>
                                        <p:attrNameLst>
                                          <p:attrName>ppt_x</p:attrName>
                                          <p:attrName>ppt_y</p:attrName>
                                        </p:attrNameLst>
                                      </p:cBhvr>
                                      <p:rCtr x="-24392" y="0"/>
                                    </p:animMotion>
                                  </p:childTnLst>
                                </p:cTn>
                              </p:par>
                              <p:par>
                                <p:cTn id="179" presetID="64" presetClass="path" presetSubtype="0" repeatCount="indefinite" accel="24000" decel="76000" autoRev="1" fill="hold" grpId="0" nodeType="withEffect">
                                  <p:stCondLst>
                                    <p:cond delay="0"/>
                                  </p:stCondLst>
                                  <p:childTnLst>
                                    <p:animMotion origin="layout" path="M -3.75E-6 1.11022E-16 L -0.47439 1.11022E-16 " pathEditMode="relative" rAng="0" ptsTypes="AA">
                                      <p:cBhvr>
                                        <p:cTn id="180" dur="7000" fill="hold"/>
                                        <p:tgtEl>
                                          <p:spTgt spid="190"/>
                                        </p:tgtEl>
                                        <p:attrNameLst>
                                          <p:attrName>ppt_x</p:attrName>
                                          <p:attrName>ppt_y</p:attrName>
                                        </p:attrNameLst>
                                      </p:cBhvr>
                                      <p:rCtr x="-23724" y="0"/>
                                    </p:animMotion>
                                  </p:childTnLst>
                                </p:cTn>
                              </p:par>
                              <p:par>
                                <p:cTn id="181" presetID="64" presetClass="path" presetSubtype="0" repeatCount="indefinite" accel="24000" decel="76000" autoRev="1" fill="hold" grpId="0" nodeType="withEffect">
                                  <p:stCondLst>
                                    <p:cond delay="0"/>
                                  </p:stCondLst>
                                  <p:childTnLst>
                                    <p:animMotion origin="layout" path="M 3.88889E-6 -4.81481E-6 L -0.58959 -4.81481E-6 " pathEditMode="relative" rAng="0" ptsTypes="AA">
                                      <p:cBhvr>
                                        <p:cTn id="182" dur="4250" fill="hold"/>
                                        <p:tgtEl>
                                          <p:spTgt spid="217"/>
                                        </p:tgtEl>
                                        <p:attrNameLst>
                                          <p:attrName>ppt_x</p:attrName>
                                          <p:attrName>ppt_y</p:attrName>
                                        </p:attrNameLst>
                                      </p:cBhvr>
                                      <p:rCtr x="-29479" y="0"/>
                                    </p:animMotion>
                                  </p:childTnLst>
                                </p:cTn>
                              </p:par>
                              <p:par>
                                <p:cTn id="183" presetID="64" presetClass="path" presetSubtype="0" repeatCount="indefinite" accel="24000" decel="76000" autoRev="1" fill="hold" grpId="0" nodeType="withEffect">
                                  <p:stCondLst>
                                    <p:cond delay="0"/>
                                  </p:stCondLst>
                                  <p:childTnLst>
                                    <p:animMotion origin="layout" path="M 9.72222E-7 -1.35802E-6 L -0.63125 -1.35802E-6 " pathEditMode="relative" rAng="0" ptsTypes="AA">
                                      <p:cBhvr>
                                        <p:cTn id="184" dur="5500" fill="hold"/>
                                        <p:tgtEl>
                                          <p:spTgt spid="207"/>
                                        </p:tgtEl>
                                        <p:attrNameLst>
                                          <p:attrName>ppt_x</p:attrName>
                                          <p:attrName>ppt_y</p:attrName>
                                        </p:attrNameLst>
                                      </p:cBhvr>
                                      <p:rCtr x="-31563" y="0"/>
                                    </p:animMotion>
                                  </p:childTnLst>
                                </p:cTn>
                              </p:par>
                              <p:par>
                                <p:cTn id="185" presetID="2" presetClass="entr" presetSubtype="2" accel="50000" decel="50000" fill="hold" grpId="0" nodeType="withEffect">
                                  <p:stCondLst>
                                    <p:cond delay="0"/>
                                  </p:stCondLst>
                                  <p:childTnLst>
                                    <p:set>
                                      <p:cBhvr>
                                        <p:cTn id="186" dur="1" fill="hold">
                                          <p:stCondLst>
                                            <p:cond delay="0"/>
                                          </p:stCondLst>
                                        </p:cTn>
                                        <p:tgtEl>
                                          <p:spTgt spid="110"/>
                                        </p:tgtEl>
                                        <p:attrNameLst>
                                          <p:attrName>style.visibility</p:attrName>
                                        </p:attrNameLst>
                                      </p:cBhvr>
                                      <p:to>
                                        <p:strVal val="visible"/>
                                      </p:to>
                                    </p:set>
                                    <p:anim calcmode="lin" valueType="num">
                                      <p:cBhvr additive="base">
                                        <p:cTn id="187" dur="1500" fill="hold"/>
                                        <p:tgtEl>
                                          <p:spTgt spid="110"/>
                                        </p:tgtEl>
                                        <p:attrNameLst>
                                          <p:attrName>ppt_x</p:attrName>
                                        </p:attrNameLst>
                                      </p:cBhvr>
                                      <p:tavLst>
                                        <p:tav tm="0">
                                          <p:val>
                                            <p:strVal val="1+#ppt_w/2"/>
                                          </p:val>
                                        </p:tav>
                                        <p:tav tm="100000">
                                          <p:val>
                                            <p:strVal val="#ppt_x"/>
                                          </p:val>
                                        </p:tav>
                                      </p:tavLst>
                                    </p:anim>
                                    <p:anim calcmode="lin" valueType="num">
                                      <p:cBhvr additive="base">
                                        <p:cTn id="188" dur="1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7" grpId="0" animBg="1"/>
      <p:bldP spid="68" grpId="0" animBg="1"/>
      <p:bldP spid="69" grpId="0" animBg="1"/>
      <p:bldP spid="70" grpId="0" animBg="1"/>
      <p:bldP spid="71" grpId="0" animBg="1"/>
      <p:bldP spid="72" grpId="0" animBg="1"/>
      <p:bldP spid="73" grpId="0" animBg="1"/>
      <p:bldP spid="74" grpId="0" animBg="1"/>
      <p:bldP spid="77"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1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a de México para colorear">
            <a:extLst>
              <a:ext uri="{FF2B5EF4-FFF2-40B4-BE49-F238E27FC236}">
                <a16:creationId xmlns:a16="http://schemas.microsoft.com/office/drawing/2014/main" id="{732E7B7B-BEB8-FA0C-B5CF-914727659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491" y="2519332"/>
            <a:ext cx="3107841" cy="2389997"/>
          </a:xfrm>
          <a:prstGeom prst="rect">
            <a:avLst/>
          </a:prstGeom>
          <a:noFill/>
          <a:extLst>
            <a:ext uri="{909E8E84-426E-40DD-AFC4-6F175D3DCCD1}">
              <a14:hiddenFill xmlns:a14="http://schemas.microsoft.com/office/drawing/2010/main">
                <a:solidFill>
                  <a:srgbClr val="FFFFFF"/>
                </a:solidFill>
              </a14:hiddenFill>
            </a:ext>
          </a:extLst>
        </p:spPr>
      </p:pic>
      <p:sp>
        <p:nvSpPr>
          <p:cNvPr id="80" name="Project Featured…">
            <a:extLst>
              <a:ext uri="{FF2B5EF4-FFF2-40B4-BE49-F238E27FC236}">
                <a16:creationId xmlns:a16="http://schemas.microsoft.com/office/drawing/2014/main" id="{9A289841-0385-438D-8C71-B3B7B1629086}"/>
              </a:ext>
            </a:extLst>
          </p:cNvPr>
          <p:cNvSpPr txBox="1"/>
          <p:nvPr/>
        </p:nvSpPr>
        <p:spPr>
          <a:xfrm>
            <a:off x="1967362" y="1284094"/>
            <a:ext cx="14869590"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Estadística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Nivel Nacional de la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Promoción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Informes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Presunta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grpSp>
        <p:nvGrpSpPr>
          <p:cNvPr id="98" name="Group 97">
            <a:extLst>
              <a:ext uri="{FF2B5EF4-FFF2-40B4-BE49-F238E27FC236}">
                <a16:creationId xmlns:a16="http://schemas.microsoft.com/office/drawing/2014/main" id="{BBC2D772-AD0F-4A2B-8513-E086576DCF81}"/>
              </a:ext>
            </a:extLst>
          </p:cNvPr>
          <p:cNvGrpSpPr/>
          <p:nvPr/>
        </p:nvGrpSpPr>
        <p:grpSpPr>
          <a:xfrm>
            <a:off x="9140999" y="6383684"/>
            <a:ext cx="8849323" cy="1921321"/>
            <a:chOff x="13892212" y="494216"/>
            <a:chExt cx="3837869" cy="833259"/>
          </a:xfrm>
          <a:solidFill>
            <a:schemeClr val="tx2">
              <a:lumMod val="20000"/>
              <a:lumOff val="80000"/>
            </a:schemeClr>
          </a:solidFill>
        </p:grpSpPr>
        <p:sp>
          <p:nvSpPr>
            <p:cNvPr id="99" name="Freeform 6">
              <a:extLst>
                <a:ext uri="{FF2B5EF4-FFF2-40B4-BE49-F238E27FC236}">
                  <a16:creationId xmlns:a16="http://schemas.microsoft.com/office/drawing/2014/main" id="{08230126-39E6-4BD5-A214-344A27399455}"/>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08" name="Freeform 10">
              <a:extLst>
                <a:ext uri="{FF2B5EF4-FFF2-40B4-BE49-F238E27FC236}">
                  <a16:creationId xmlns:a16="http://schemas.microsoft.com/office/drawing/2014/main" id="{A235B653-0DFE-49B3-8B96-88AD496B7387}"/>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09" name="Freeform 11">
              <a:extLst>
                <a:ext uri="{FF2B5EF4-FFF2-40B4-BE49-F238E27FC236}">
                  <a16:creationId xmlns:a16="http://schemas.microsoft.com/office/drawing/2014/main" id="{4830A09F-164D-46AE-A1D2-CA5F41CAE319}"/>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10" name="Freeform 11">
              <a:extLst>
                <a:ext uri="{FF2B5EF4-FFF2-40B4-BE49-F238E27FC236}">
                  <a16:creationId xmlns:a16="http://schemas.microsoft.com/office/drawing/2014/main" id="{7E79A60E-EA9E-402C-AE79-1E1AA0C2410F}"/>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11" name="Freeform 6">
              <a:extLst>
                <a:ext uri="{FF2B5EF4-FFF2-40B4-BE49-F238E27FC236}">
                  <a16:creationId xmlns:a16="http://schemas.microsoft.com/office/drawing/2014/main" id="{6BED6455-9167-4713-973B-652C0169BE0E}"/>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12" name="Freeform 10">
              <a:extLst>
                <a:ext uri="{FF2B5EF4-FFF2-40B4-BE49-F238E27FC236}">
                  <a16:creationId xmlns:a16="http://schemas.microsoft.com/office/drawing/2014/main" id="{AFCC5C39-1517-4789-811A-517BC9CA3252}"/>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4" name="Freeform 11">
              <a:extLst>
                <a:ext uri="{FF2B5EF4-FFF2-40B4-BE49-F238E27FC236}">
                  <a16:creationId xmlns:a16="http://schemas.microsoft.com/office/drawing/2014/main" id="{182B0B64-12F2-4C6A-855E-11AB625AED99}"/>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5" name="Freeform 10">
              <a:extLst>
                <a:ext uri="{FF2B5EF4-FFF2-40B4-BE49-F238E27FC236}">
                  <a16:creationId xmlns:a16="http://schemas.microsoft.com/office/drawing/2014/main" id="{D42B6602-EA56-477E-8376-C083CCFA8E32}"/>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6" name="Freeform 11">
              <a:extLst>
                <a:ext uri="{FF2B5EF4-FFF2-40B4-BE49-F238E27FC236}">
                  <a16:creationId xmlns:a16="http://schemas.microsoft.com/office/drawing/2014/main" id="{970ADC3A-3C2A-4989-8112-14DED314FAEB}"/>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7" name="Freeform 10">
              <a:extLst>
                <a:ext uri="{FF2B5EF4-FFF2-40B4-BE49-F238E27FC236}">
                  <a16:creationId xmlns:a16="http://schemas.microsoft.com/office/drawing/2014/main" id="{44D06163-8926-41CA-AAE3-CB0D85B3C70D}"/>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8" name="Freeform 11">
              <a:extLst>
                <a:ext uri="{FF2B5EF4-FFF2-40B4-BE49-F238E27FC236}">
                  <a16:creationId xmlns:a16="http://schemas.microsoft.com/office/drawing/2014/main" id="{8957911D-BE0A-4F1E-A4E0-6C836B597005}"/>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49" name="Freeform 6">
              <a:extLst>
                <a:ext uri="{FF2B5EF4-FFF2-40B4-BE49-F238E27FC236}">
                  <a16:creationId xmlns:a16="http://schemas.microsoft.com/office/drawing/2014/main" id="{E5CD1BB0-557E-4335-8753-45EF2ECFAA01}"/>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50" name="Freeform 11">
              <a:extLst>
                <a:ext uri="{FF2B5EF4-FFF2-40B4-BE49-F238E27FC236}">
                  <a16:creationId xmlns:a16="http://schemas.microsoft.com/office/drawing/2014/main" id="{8E94BE27-1361-4FD8-9B73-81EB5949B723}"/>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grpSp>
        <p:nvGrpSpPr>
          <p:cNvPr id="61" name="Group 60">
            <a:extLst>
              <a:ext uri="{FF2B5EF4-FFF2-40B4-BE49-F238E27FC236}">
                <a16:creationId xmlns:a16="http://schemas.microsoft.com/office/drawing/2014/main" id="{0C89152E-658F-4599-ADCF-7B54E58CF124}"/>
              </a:ext>
            </a:extLst>
          </p:cNvPr>
          <p:cNvGrpSpPr/>
          <p:nvPr/>
        </p:nvGrpSpPr>
        <p:grpSpPr>
          <a:xfrm>
            <a:off x="344176" y="5424394"/>
            <a:ext cx="8849323" cy="1921321"/>
            <a:chOff x="13892212" y="494216"/>
            <a:chExt cx="3837869" cy="833259"/>
          </a:xfrm>
          <a:solidFill>
            <a:schemeClr val="tx2">
              <a:lumMod val="20000"/>
              <a:lumOff val="80000"/>
            </a:schemeClr>
          </a:solidFill>
        </p:grpSpPr>
        <p:sp>
          <p:nvSpPr>
            <p:cNvPr id="62" name="Freeform 6">
              <a:extLst>
                <a:ext uri="{FF2B5EF4-FFF2-40B4-BE49-F238E27FC236}">
                  <a16:creationId xmlns:a16="http://schemas.microsoft.com/office/drawing/2014/main" id="{5B9DBCC8-C39A-48A8-B71F-E7157CC8AF2A}"/>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3" name="Freeform 10">
              <a:extLst>
                <a:ext uri="{FF2B5EF4-FFF2-40B4-BE49-F238E27FC236}">
                  <a16:creationId xmlns:a16="http://schemas.microsoft.com/office/drawing/2014/main" id="{5DF0533B-1D9E-47AE-B4D6-994E48487AC4}"/>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5" name="Freeform 11">
              <a:extLst>
                <a:ext uri="{FF2B5EF4-FFF2-40B4-BE49-F238E27FC236}">
                  <a16:creationId xmlns:a16="http://schemas.microsoft.com/office/drawing/2014/main" id="{A0D54A2A-5B37-4821-B468-CFF239185445}"/>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6" name="Freeform 11">
              <a:extLst>
                <a:ext uri="{FF2B5EF4-FFF2-40B4-BE49-F238E27FC236}">
                  <a16:creationId xmlns:a16="http://schemas.microsoft.com/office/drawing/2014/main" id="{D4C59201-68B3-4B5C-8610-0D79AAE8B13E}"/>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7" name="Freeform 6">
              <a:extLst>
                <a:ext uri="{FF2B5EF4-FFF2-40B4-BE49-F238E27FC236}">
                  <a16:creationId xmlns:a16="http://schemas.microsoft.com/office/drawing/2014/main" id="{4363D503-B451-489F-8CFF-3EA3977157F9}"/>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8" name="Freeform 10">
              <a:extLst>
                <a:ext uri="{FF2B5EF4-FFF2-40B4-BE49-F238E27FC236}">
                  <a16:creationId xmlns:a16="http://schemas.microsoft.com/office/drawing/2014/main" id="{AA8A8B5F-4CB3-4349-8B1E-A7A03C7DFC3C}"/>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9" name="Freeform 11">
              <a:extLst>
                <a:ext uri="{FF2B5EF4-FFF2-40B4-BE49-F238E27FC236}">
                  <a16:creationId xmlns:a16="http://schemas.microsoft.com/office/drawing/2014/main" id="{5BA2568D-365B-4775-A43C-FA79517EC131}"/>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0" name="Freeform 10">
              <a:extLst>
                <a:ext uri="{FF2B5EF4-FFF2-40B4-BE49-F238E27FC236}">
                  <a16:creationId xmlns:a16="http://schemas.microsoft.com/office/drawing/2014/main" id="{DACE0A22-AAC3-44EA-8DF9-3B4DB81B32C0}"/>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1" name="Freeform 11">
              <a:extLst>
                <a:ext uri="{FF2B5EF4-FFF2-40B4-BE49-F238E27FC236}">
                  <a16:creationId xmlns:a16="http://schemas.microsoft.com/office/drawing/2014/main" id="{D3D402FD-082D-4D13-BF72-6645D3C9DAC1}"/>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2" name="Freeform 10">
              <a:extLst>
                <a:ext uri="{FF2B5EF4-FFF2-40B4-BE49-F238E27FC236}">
                  <a16:creationId xmlns:a16="http://schemas.microsoft.com/office/drawing/2014/main" id="{E850FA82-3E6A-4C4E-812D-64ABC77B2612}"/>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3" name="Freeform 11">
              <a:extLst>
                <a:ext uri="{FF2B5EF4-FFF2-40B4-BE49-F238E27FC236}">
                  <a16:creationId xmlns:a16="http://schemas.microsoft.com/office/drawing/2014/main" id="{72D422C6-A85C-431C-B625-566B403A2A3F}"/>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4" name="Freeform 6">
              <a:extLst>
                <a:ext uri="{FF2B5EF4-FFF2-40B4-BE49-F238E27FC236}">
                  <a16:creationId xmlns:a16="http://schemas.microsoft.com/office/drawing/2014/main" id="{558A98BA-9B30-40CA-AC4C-CA7C223BC64E}"/>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5" name="Freeform 11">
              <a:extLst>
                <a:ext uri="{FF2B5EF4-FFF2-40B4-BE49-F238E27FC236}">
                  <a16:creationId xmlns:a16="http://schemas.microsoft.com/office/drawing/2014/main" id="{630CC113-5988-4A80-952C-45A9C66DF13F}"/>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sp>
        <p:nvSpPr>
          <p:cNvPr id="172" name="Rectangle 171">
            <a:extLst>
              <a:ext uri="{FF2B5EF4-FFF2-40B4-BE49-F238E27FC236}">
                <a16:creationId xmlns:a16="http://schemas.microsoft.com/office/drawing/2014/main" id="{704227B3-8B76-46F4-8A96-C5A4D59035B2}"/>
              </a:ext>
            </a:extLst>
          </p:cNvPr>
          <p:cNvSpPr/>
          <p:nvPr/>
        </p:nvSpPr>
        <p:spPr>
          <a:xfrm>
            <a:off x="6840845" y="5032235"/>
            <a:ext cx="4597990" cy="3717126"/>
          </a:xfrm>
          <a:prstGeom prst="rect">
            <a:avLst/>
          </a:prstGeom>
          <a:solidFill>
            <a:schemeClr val="accent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1" name="Rectangle 170">
            <a:extLst>
              <a:ext uri="{FF2B5EF4-FFF2-40B4-BE49-F238E27FC236}">
                <a16:creationId xmlns:a16="http://schemas.microsoft.com/office/drawing/2014/main" id="{B4BC8A0F-2D13-4D7F-B7E2-8B5E64EAC028}"/>
              </a:ext>
            </a:extLst>
          </p:cNvPr>
          <p:cNvSpPr/>
          <p:nvPr/>
        </p:nvSpPr>
        <p:spPr>
          <a:xfrm>
            <a:off x="12048159" y="5032235"/>
            <a:ext cx="4597990" cy="3717126"/>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6" name="Rectangle 75">
            <a:extLst>
              <a:ext uri="{FF2B5EF4-FFF2-40B4-BE49-F238E27FC236}">
                <a16:creationId xmlns:a16="http://schemas.microsoft.com/office/drawing/2014/main" id="{BFCD66D7-ECED-4422-BDDC-FB0A1A195685}"/>
              </a:ext>
            </a:extLst>
          </p:cNvPr>
          <p:cNvSpPr/>
          <p:nvPr/>
        </p:nvSpPr>
        <p:spPr>
          <a:xfrm>
            <a:off x="1638494" y="5032235"/>
            <a:ext cx="4597990" cy="3717126"/>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4" name="2015.…">
            <a:extLst>
              <a:ext uri="{FF2B5EF4-FFF2-40B4-BE49-F238E27FC236}">
                <a16:creationId xmlns:a16="http://schemas.microsoft.com/office/drawing/2014/main" id="{31E77138-200D-4831-8E54-FD07B57EC5CE}"/>
              </a:ext>
            </a:extLst>
          </p:cNvPr>
          <p:cNvSpPr txBox="1"/>
          <p:nvPr/>
        </p:nvSpPr>
        <p:spPr>
          <a:xfrm>
            <a:off x="1967362" y="6660925"/>
            <a:ext cx="3940254" cy="13642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ct val="120000"/>
              </a:lnSpc>
              <a:defRPr sz="1800" b="0">
                <a:solidFill>
                  <a:srgbClr val="F6F9FF"/>
                </a:solidFill>
                <a:latin typeface="Poppins Bold"/>
                <a:ea typeface="Poppins Bold"/>
                <a:cs typeface="Poppins Bold"/>
                <a:sym typeface="Poppins Bold"/>
              </a:defRPr>
            </a:pPr>
            <a:r>
              <a:rPr lang="en-CA" sz="2500" b="1" dirty="0" err="1">
                <a:solidFill>
                  <a:schemeClr val="tx2"/>
                </a:solidFill>
                <a:latin typeface="+mj-lt"/>
                <a:ea typeface="Noto Serif" panose="02020600060500020200" pitchFamily="18" charset="0"/>
                <a:cs typeface="Noto Serif" panose="02020600060500020200" pitchFamily="18" charset="0"/>
              </a:rPr>
              <a:t>Número</a:t>
            </a:r>
            <a:r>
              <a:rPr lang="en-CA" sz="2500" b="1" dirty="0">
                <a:solidFill>
                  <a:schemeClr val="tx2"/>
                </a:solidFill>
                <a:latin typeface="+mj-lt"/>
                <a:ea typeface="Noto Serif" panose="02020600060500020200" pitchFamily="18" charset="0"/>
                <a:cs typeface="Noto Serif" panose="02020600060500020200" pitchFamily="18" charset="0"/>
              </a:rPr>
              <a:t> de IPRA </a:t>
            </a:r>
            <a:r>
              <a:rPr lang="en-CA" sz="2500" b="1" dirty="0" err="1">
                <a:solidFill>
                  <a:schemeClr val="tx2"/>
                </a:solidFill>
                <a:latin typeface="+mj-lt"/>
                <a:ea typeface="Noto Serif" panose="02020600060500020200" pitchFamily="18" charset="0"/>
                <a:cs typeface="Noto Serif" panose="02020600060500020200" pitchFamily="18" charset="0"/>
              </a:rPr>
              <a:t>emitidos</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por</a:t>
            </a:r>
            <a:r>
              <a:rPr lang="en-CA" sz="2500" b="1" dirty="0">
                <a:solidFill>
                  <a:schemeClr val="tx2"/>
                </a:solidFill>
                <a:latin typeface="+mj-lt"/>
                <a:ea typeface="Noto Serif" panose="02020600060500020200" pitchFamily="18" charset="0"/>
                <a:cs typeface="Noto Serif" panose="02020600060500020200" pitchFamily="18" charset="0"/>
              </a:rPr>
              <a:t> las </a:t>
            </a:r>
            <a:r>
              <a:rPr lang="en-CA" sz="2500" b="1" dirty="0" err="1">
                <a:solidFill>
                  <a:schemeClr val="tx2"/>
                </a:solidFill>
                <a:latin typeface="+mj-lt"/>
                <a:ea typeface="Noto Serif" panose="02020600060500020200" pitchFamily="18" charset="0"/>
                <a:cs typeface="Noto Serif" panose="02020600060500020200" pitchFamily="18" charset="0"/>
              </a:rPr>
              <a:t>Auditorías</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Superiores</a:t>
            </a:r>
            <a:endParaRPr lang="en-US" sz="25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endParaRPr>
          </a:p>
        </p:txBody>
      </p:sp>
      <p:sp>
        <p:nvSpPr>
          <p:cNvPr id="124" name="2015.…">
            <a:extLst>
              <a:ext uri="{FF2B5EF4-FFF2-40B4-BE49-F238E27FC236}">
                <a16:creationId xmlns:a16="http://schemas.microsoft.com/office/drawing/2014/main" id="{9DCA90B6-0D9D-466F-835B-912CE9032FDC}"/>
              </a:ext>
            </a:extLst>
          </p:cNvPr>
          <p:cNvSpPr txBox="1"/>
          <p:nvPr/>
        </p:nvSpPr>
        <p:spPr>
          <a:xfrm>
            <a:off x="12377027" y="6689425"/>
            <a:ext cx="3940254" cy="13657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ct val="120000"/>
              </a:lnSpc>
              <a:defRPr sz="1800" b="0">
                <a:solidFill>
                  <a:srgbClr val="F6F9FF"/>
                </a:solidFill>
                <a:latin typeface="Poppins Bold"/>
                <a:ea typeface="Poppins Bold"/>
                <a:cs typeface="Poppins Bold"/>
                <a:sym typeface="Poppins Bold"/>
              </a:defRPr>
            </a:pPr>
            <a:r>
              <a:rPr lang="en-CA" sz="2500" b="1" dirty="0">
                <a:solidFill>
                  <a:schemeClr val="tx2"/>
                </a:solidFill>
                <a:latin typeface="+mj-lt"/>
                <a:ea typeface="Noto Serif" panose="02020600060500020200" pitchFamily="18" charset="0"/>
                <a:cs typeface="Noto Serif" panose="02020600060500020200" pitchFamily="18" charset="0"/>
              </a:rPr>
              <a:t>Las </a:t>
            </a:r>
            <a:r>
              <a:rPr lang="en-CA" sz="2500" b="1" dirty="0" err="1">
                <a:solidFill>
                  <a:schemeClr val="tx2"/>
                </a:solidFill>
                <a:latin typeface="+mj-lt"/>
                <a:ea typeface="Noto Serif" panose="02020600060500020200" pitchFamily="18" charset="0"/>
                <a:cs typeface="Noto Serif" panose="02020600060500020200" pitchFamily="18" charset="0"/>
              </a:rPr>
              <a:t>resoluciones</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emitidas</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por</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los</a:t>
            </a:r>
            <a:r>
              <a:rPr lang="en-CA" sz="2500" b="1" dirty="0">
                <a:solidFill>
                  <a:schemeClr val="tx2"/>
                </a:solidFill>
                <a:latin typeface="+mj-lt"/>
                <a:ea typeface="Noto Serif" panose="02020600060500020200" pitchFamily="18" charset="0"/>
                <a:cs typeface="Noto Serif" panose="02020600060500020200" pitchFamily="18" charset="0"/>
              </a:rPr>
              <a:t> </a:t>
            </a:r>
            <a:r>
              <a:rPr lang="en-CA" sz="2500" b="1" dirty="0" err="1">
                <a:solidFill>
                  <a:schemeClr val="tx2"/>
                </a:solidFill>
                <a:latin typeface="+mj-lt"/>
                <a:ea typeface="Noto Serif" panose="02020600060500020200" pitchFamily="18" charset="0"/>
                <a:cs typeface="Noto Serif" panose="02020600060500020200" pitchFamily="18" charset="0"/>
              </a:rPr>
              <a:t>Tribunales</a:t>
            </a:r>
            <a:r>
              <a:rPr lang="en-CA" sz="2500" b="1" dirty="0">
                <a:solidFill>
                  <a:schemeClr val="tx2"/>
                </a:solidFill>
                <a:latin typeface="+mj-lt"/>
                <a:ea typeface="Noto Serif" panose="02020600060500020200" pitchFamily="18" charset="0"/>
                <a:cs typeface="Noto Serif" panose="02020600060500020200" pitchFamily="18" charset="0"/>
              </a:rPr>
              <a:t> de Justicia </a:t>
            </a:r>
            <a:r>
              <a:rPr lang="en-CA" sz="2500" b="1" dirty="0" err="1">
                <a:solidFill>
                  <a:schemeClr val="tx2"/>
                </a:solidFill>
                <a:latin typeface="+mj-lt"/>
                <a:ea typeface="Noto Serif" panose="02020600060500020200" pitchFamily="18" charset="0"/>
                <a:cs typeface="Noto Serif" panose="02020600060500020200" pitchFamily="18" charset="0"/>
              </a:rPr>
              <a:t>Administrativa</a:t>
            </a:r>
            <a:endParaRPr lang="en-CA" sz="2500" b="1" dirty="0">
              <a:solidFill>
                <a:schemeClr val="tx2"/>
              </a:solidFill>
              <a:latin typeface="+mj-lt"/>
              <a:ea typeface="Noto Serif" panose="02020600060500020200" pitchFamily="18" charset="0"/>
              <a:cs typeface="Noto Serif" panose="02020600060500020200" pitchFamily="18" charset="0"/>
            </a:endParaRPr>
          </a:p>
        </p:txBody>
      </p:sp>
      <p:sp>
        <p:nvSpPr>
          <p:cNvPr id="101" name="2015.…">
            <a:extLst>
              <a:ext uri="{FF2B5EF4-FFF2-40B4-BE49-F238E27FC236}">
                <a16:creationId xmlns:a16="http://schemas.microsoft.com/office/drawing/2014/main" id="{BB9A0E36-58DD-4A7B-AEEB-FCB512429C78}"/>
              </a:ext>
            </a:extLst>
          </p:cNvPr>
          <p:cNvSpPr txBox="1"/>
          <p:nvPr/>
        </p:nvSpPr>
        <p:spPr>
          <a:xfrm>
            <a:off x="7173872" y="6663925"/>
            <a:ext cx="3940254" cy="18259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ct val="120000"/>
              </a:lnSpc>
              <a:defRPr sz="1800" b="0">
                <a:solidFill>
                  <a:srgbClr val="F6F9FF"/>
                </a:solidFill>
                <a:latin typeface="Poppins Bold"/>
                <a:ea typeface="Poppins Bold"/>
                <a:cs typeface="Poppins Bold"/>
                <a:sym typeface="Poppins Bold"/>
              </a:defRPr>
            </a:pPr>
            <a:r>
              <a:rPr lang="en-CA" sz="2500" b="1" dirty="0" err="1">
                <a:solidFill>
                  <a:schemeClr val="bg1"/>
                </a:solidFill>
                <a:latin typeface="+mj-lt"/>
                <a:ea typeface="Noto Serif" panose="02020600060500020200" pitchFamily="18" charset="0"/>
                <a:cs typeface="Noto Serif" panose="02020600060500020200" pitchFamily="18" charset="0"/>
              </a:rPr>
              <a:t>Número</a:t>
            </a:r>
            <a:r>
              <a:rPr lang="en-CA" sz="2500" b="1" dirty="0">
                <a:solidFill>
                  <a:schemeClr val="bg1"/>
                </a:solidFill>
                <a:latin typeface="+mj-lt"/>
                <a:ea typeface="Noto Serif" panose="02020600060500020200" pitchFamily="18" charset="0"/>
                <a:cs typeface="Noto Serif" panose="02020600060500020200" pitchFamily="18" charset="0"/>
              </a:rPr>
              <a:t> de IPRA </a:t>
            </a:r>
            <a:r>
              <a:rPr lang="en-CA" sz="2500" b="1" dirty="0" err="1">
                <a:solidFill>
                  <a:schemeClr val="bg1"/>
                </a:solidFill>
                <a:latin typeface="+mj-lt"/>
                <a:ea typeface="Noto Serif" panose="02020600060500020200" pitchFamily="18" charset="0"/>
                <a:cs typeface="Noto Serif" panose="02020600060500020200" pitchFamily="18" charset="0"/>
              </a:rPr>
              <a:t>enviados</a:t>
            </a:r>
            <a:r>
              <a:rPr lang="en-CA" sz="2500" b="1" dirty="0">
                <a:solidFill>
                  <a:schemeClr val="bg1"/>
                </a:solidFill>
                <a:latin typeface="+mj-lt"/>
                <a:ea typeface="Noto Serif" panose="02020600060500020200" pitchFamily="18" charset="0"/>
                <a:cs typeface="Noto Serif" panose="02020600060500020200" pitchFamily="18" charset="0"/>
              </a:rPr>
              <a:t> y </a:t>
            </a:r>
            <a:r>
              <a:rPr lang="en-CA" sz="2500" b="1" dirty="0" err="1">
                <a:solidFill>
                  <a:schemeClr val="bg1"/>
                </a:solidFill>
                <a:latin typeface="+mj-lt"/>
                <a:ea typeface="Noto Serif" panose="02020600060500020200" pitchFamily="18" charset="0"/>
                <a:cs typeface="Noto Serif" panose="02020600060500020200" pitchFamily="18" charset="0"/>
              </a:rPr>
              <a:t>recibidos</a:t>
            </a:r>
            <a:r>
              <a:rPr lang="en-CA" sz="2500" b="1" dirty="0">
                <a:solidFill>
                  <a:schemeClr val="bg1"/>
                </a:solidFill>
                <a:latin typeface="+mj-lt"/>
                <a:ea typeface="Noto Serif" panose="02020600060500020200" pitchFamily="18" charset="0"/>
                <a:cs typeface="Noto Serif" panose="02020600060500020200" pitchFamily="18" charset="0"/>
              </a:rPr>
              <a:t> </a:t>
            </a:r>
            <a:r>
              <a:rPr lang="en-CA" sz="2500" b="1" dirty="0" err="1">
                <a:solidFill>
                  <a:schemeClr val="bg1"/>
                </a:solidFill>
                <a:latin typeface="+mj-lt"/>
                <a:ea typeface="Noto Serif" panose="02020600060500020200" pitchFamily="18" charset="0"/>
                <a:cs typeface="Noto Serif" panose="02020600060500020200" pitchFamily="18" charset="0"/>
              </a:rPr>
              <a:t>por</a:t>
            </a:r>
            <a:r>
              <a:rPr lang="en-CA" sz="2500" b="1" dirty="0">
                <a:solidFill>
                  <a:schemeClr val="bg1"/>
                </a:solidFill>
                <a:latin typeface="+mj-lt"/>
                <a:ea typeface="Noto Serif" panose="02020600060500020200" pitchFamily="18" charset="0"/>
                <a:cs typeface="Noto Serif" panose="02020600060500020200" pitchFamily="18" charset="0"/>
              </a:rPr>
              <a:t> </a:t>
            </a:r>
            <a:r>
              <a:rPr lang="en-CA" sz="2500" b="1" dirty="0" err="1">
                <a:solidFill>
                  <a:schemeClr val="bg1"/>
                </a:solidFill>
                <a:latin typeface="+mj-lt"/>
                <a:ea typeface="Noto Serif" panose="02020600060500020200" pitchFamily="18" charset="0"/>
                <a:cs typeface="Noto Serif" panose="02020600060500020200" pitchFamily="18" charset="0"/>
              </a:rPr>
              <a:t>los</a:t>
            </a:r>
            <a:r>
              <a:rPr lang="en-CA" sz="2500" b="1" dirty="0">
                <a:solidFill>
                  <a:schemeClr val="bg1"/>
                </a:solidFill>
                <a:latin typeface="+mj-lt"/>
                <a:ea typeface="Noto Serif" panose="02020600060500020200" pitchFamily="18" charset="0"/>
                <a:cs typeface="Noto Serif" panose="02020600060500020200" pitchFamily="18" charset="0"/>
              </a:rPr>
              <a:t> </a:t>
            </a:r>
            <a:r>
              <a:rPr lang="en-CA" sz="2500" b="1" dirty="0" err="1">
                <a:solidFill>
                  <a:schemeClr val="bg1"/>
                </a:solidFill>
                <a:latin typeface="+mj-lt"/>
                <a:ea typeface="Noto Serif" panose="02020600060500020200" pitchFamily="18" charset="0"/>
                <a:cs typeface="Noto Serif" panose="02020600060500020200" pitchFamily="18" charset="0"/>
              </a:rPr>
              <a:t>Tribunales</a:t>
            </a:r>
            <a:r>
              <a:rPr lang="en-CA" sz="2500" b="1" dirty="0">
                <a:solidFill>
                  <a:schemeClr val="bg1"/>
                </a:solidFill>
                <a:latin typeface="+mj-lt"/>
                <a:ea typeface="Noto Serif" panose="02020600060500020200" pitchFamily="18" charset="0"/>
                <a:cs typeface="Noto Serif" panose="02020600060500020200" pitchFamily="18" charset="0"/>
              </a:rPr>
              <a:t> de Justicia </a:t>
            </a:r>
            <a:r>
              <a:rPr lang="en-CA" sz="2500" b="1" dirty="0" err="1">
                <a:solidFill>
                  <a:schemeClr val="bg1"/>
                </a:solidFill>
                <a:latin typeface="+mj-lt"/>
                <a:ea typeface="Noto Serif" panose="02020600060500020200" pitchFamily="18" charset="0"/>
                <a:cs typeface="Noto Serif" panose="02020600060500020200" pitchFamily="18" charset="0"/>
              </a:rPr>
              <a:t>Administrativa</a:t>
            </a:r>
            <a:endParaRPr lang="en-US" sz="2500" dirty="0">
              <a:solidFill>
                <a:schemeClr val="bg1"/>
              </a:solidFill>
              <a:latin typeface="Work Sans" panose="00000500000000000000" pitchFamily="2" charset="0"/>
              <a:ea typeface="Noto Sans" panose="020B0502040504020204" pitchFamily="34" charset="0"/>
              <a:cs typeface="Noto Sans" panose="020B0502040504020204" pitchFamily="34" charset="0"/>
            </a:endParaRPr>
          </a:p>
        </p:txBody>
      </p:sp>
      <p:sp>
        <p:nvSpPr>
          <p:cNvPr id="81" name="Freeform 6">
            <a:extLst>
              <a:ext uri="{FF2B5EF4-FFF2-40B4-BE49-F238E27FC236}">
                <a16:creationId xmlns:a16="http://schemas.microsoft.com/office/drawing/2014/main" id="{1527F869-4AD2-4BAE-B9E9-370D4EA48792}"/>
              </a:ext>
            </a:extLst>
          </p:cNvPr>
          <p:cNvSpPr>
            <a:spLocks/>
          </p:cNvSpPr>
          <p:nvPr/>
        </p:nvSpPr>
        <p:spPr bwMode="auto">
          <a:xfrm flipH="1">
            <a:off x="1747558" y="1377043"/>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Imagen 3">
            <a:extLst>
              <a:ext uri="{FF2B5EF4-FFF2-40B4-BE49-F238E27FC236}">
                <a16:creationId xmlns:a16="http://schemas.microsoft.com/office/drawing/2014/main" id="{87E05CD1-5ACB-F4AF-39ED-16C3AFC8B26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647527" y="5424392"/>
            <a:ext cx="852409" cy="852409"/>
          </a:xfrm>
          <a:prstGeom prst="rect">
            <a:avLst/>
          </a:prstGeom>
        </p:spPr>
      </p:pic>
      <p:pic>
        <p:nvPicPr>
          <p:cNvPr id="6" name="Imagen 5">
            <a:extLst>
              <a:ext uri="{FF2B5EF4-FFF2-40B4-BE49-F238E27FC236}">
                <a16:creationId xmlns:a16="http://schemas.microsoft.com/office/drawing/2014/main" id="{F105ABA6-0D82-FDB5-4426-788626C8086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67589" y="5424392"/>
            <a:ext cx="939800" cy="939800"/>
          </a:xfrm>
          <a:prstGeom prst="rect">
            <a:avLst/>
          </a:prstGeom>
        </p:spPr>
      </p:pic>
      <p:pic>
        <p:nvPicPr>
          <p:cNvPr id="8" name="Imagen 7">
            <a:extLst>
              <a:ext uri="{FF2B5EF4-FFF2-40B4-BE49-F238E27FC236}">
                <a16:creationId xmlns:a16="http://schemas.microsoft.com/office/drawing/2014/main" id="{79348E2E-EAFA-99B7-AB13-39D4F157DBE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913359" y="5420243"/>
            <a:ext cx="852409" cy="852409"/>
          </a:xfrm>
          <a:prstGeom prst="rect">
            <a:avLst/>
          </a:prstGeom>
        </p:spPr>
      </p:pic>
    </p:spTree>
    <p:extLst>
      <p:ext uri="{BB962C8B-B14F-4D97-AF65-F5344CB8AC3E}">
        <p14:creationId xmlns:p14="http://schemas.microsoft.com/office/powerpoint/2010/main" val="100774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90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90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anim calcmode="lin" valueType="num">
                                      <p:cBhvr>
                                        <p:cTn id="13" dur="500" fill="hold"/>
                                        <p:tgtEl>
                                          <p:spTgt spid="101"/>
                                        </p:tgtEl>
                                        <p:attrNameLst>
                                          <p:attrName>ppt_x</p:attrName>
                                        </p:attrNameLst>
                                      </p:cBhvr>
                                      <p:tavLst>
                                        <p:tav tm="0">
                                          <p:val>
                                            <p:strVal val="#ppt_x"/>
                                          </p:val>
                                        </p:tav>
                                        <p:tav tm="100000">
                                          <p:val>
                                            <p:strVal val="#ppt_x"/>
                                          </p:val>
                                        </p:tav>
                                      </p:tavLst>
                                    </p:anim>
                                    <p:anim calcmode="lin" valueType="num">
                                      <p:cBhvr>
                                        <p:cTn id="14" dur="500" fill="hold"/>
                                        <p:tgtEl>
                                          <p:spTgt spid="10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90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500"/>
                                        <p:tgtEl>
                                          <p:spTgt spid="124"/>
                                        </p:tgtEl>
                                      </p:cBhvr>
                                    </p:animEffect>
                                    <p:anim calcmode="lin" valueType="num">
                                      <p:cBhvr>
                                        <p:cTn id="18" dur="500" fill="hold"/>
                                        <p:tgtEl>
                                          <p:spTgt spid="124"/>
                                        </p:tgtEl>
                                        <p:attrNameLst>
                                          <p:attrName>ppt_x</p:attrName>
                                        </p:attrNameLst>
                                      </p:cBhvr>
                                      <p:tavLst>
                                        <p:tav tm="0">
                                          <p:val>
                                            <p:strVal val="#ppt_x"/>
                                          </p:val>
                                        </p:tav>
                                        <p:tav tm="100000">
                                          <p:val>
                                            <p:strVal val="#ppt_x"/>
                                          </p:val>
                                        </p:tav>
                                      </p:tavLst>
                                    </p:anim>
                                    <p:anim calcmode="lin" valueType="num">
                                      <p:cBhvr>
                                        <p:cTn id="19" dur="500" fill="hold"/>
                                        <p:tgtEl>
                                          <p:spTgt spid="124"/>
                                        </p:tgtEl>
                                        <p:attrNameLst>
                                          <p:attrName>ppt_y</p:attrName>
                                        </p:attrNameLst>
                                      </p:cBhvr>
                                      <p:tavLst>
                                        <p:tav tm="0">
                                          <p:val>
                                            <p:strVal val="#ppt_y+.1"/>
                                          </p:val>
                                        </p:tav>
                                        <p:tav tm="100000">
                                          <p:val>
                                            <p:strVal val="#ppt_y"/>
                                          </p:val>
                                        </p:tav>
                                      </p:tavLst>
                                    </p:anim>
                                  </p:childTnLst>
                                </p:cTn>
                              </p:par>
                              <p:par>
                                <p:cTn id="20" presetID="50" presetClass="entr" presetSubtype="0" decel="100000" fill="hold" grpId="0" nodeType="withEffect">
                                  <p:stCondLst>
                                    <p:cond delay="400"/>
                                  </p:stCondLst>
                                  <p:childTnLst>
                                    <p:set>
                                      <p:cBhvr>
                                        <p:cTn id="21" dur="1" fill="hold">
                                          <p:stCondLst>
                                            <p:cond delay="0"/>
                                          </p:stCondLst>
                                        </p:cTn>
                                        <p:tgtEl>
                                          <p:spTgt spid="76"/>
                                        </p:tgtEl>
                                        <p:attrNameLst>
                                          <p:attrName>style.visibility</p:attrName>
                                        </p:attrNameLst>
                                      </p:cBhvr>
                                      <p:to>
                                        <p:strVal val="visible"/>
                                      </p:to>
                                    </p:set>
                                    <p:anim calcmode="lin" valueType="num">
                                      <p:cBhvr>
                                        <p:cTn id="22" dur="800" fill="hold"/>
                                        <p:tgtEl>
                                          <p:spTgt spid="76"/>
                                        </p:tgtEl>
                                        <p:attrNameLst>
                                          <p:attrName>ppt_w</p:attrName>
                                        </p:attrNameLst>
                                      </p:cBhvr>
                                      <p:tavLst>
                                        <p:tav tm="0">
                                          <p:val>
                                            <p:strVal val="#ppt_w+.3"/>
                                          </p:val>
                                        </p:tav>
                                        <p:tav tm="100000">
                                          <p:val>
                                            <p:strVal val="#ppt_w"/>
                                          </p:val>
                                        </p:tav>
                                      </p:tavLst>
                                    </p:anim>
                                    <p:anim calcmode="lin" valueType="num">
                                      <p:cBhvr>
                                        <p:cTn id="23" dur="800" fill="hold"/>
                                        <p:tgtEl>
                                          <p:spTgt spid="76"/>
                                        </p:tgtEl>
                                        <p:attrNameLst>
                                          <p:attrName>ppt_h</p:attrName>
                                        </p:attrNameLst>
                                      </p:cBhvr>
                                      <p:tavLst>
                                        <p:tav tm="0">
                                          <p:val>
                                            <p:strVal val="#ppt_h"/>
                                          </p:val>
                                        </p:tav>
                                        <p:tav tm="100000">
                                          <p:val>
                                            <p:strVal val="#ppt_h"/>
                                          </p:val>
                                        </p:tav>
                                      </p:tavLst>
                                    </p:anim>
                                    <p:animEffect transition="in" filter="fade">
                                      <p:cBhvr>
                                        <p:cTn id="24" dur="800"/>
                                        <p:tgtEl>
                                          <p:spTgt spid="76"/>
                                        </p:tgtEl>
                                      </p:cBhvr>
                                    </p:animEffect>
                                  </p:childTnLst>
                                </p:cTn>
                              </p:par>
                              <p:par>
                                <p:cTn id="25" presetID="50" presetClass="entr" presetSubtype="0" decel="100000" fill="hold" grpId="0" nodeType="withEffect">
                                  <p:stCondLst>
                                    <p:cond delay="40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800" fill="hold"/>
                                        <p:tgtEl>
                                          <p:spTgt spid="172"/>
                                        </p:tgtEl>
                                        <p:attrNameLst>
                                          <p:attrName>ppt_w</p:attrName>
                                        </p:attrNameLst>
                                      </p:cBhvr>
                                      <p:tavLst>
                                        <p:tav tm="0">
                                          <p:val>
                                            <p:strVal val="#ppt_w+.3"/>
                                          </p:val>
                                        </p:tav>
                                        <p:tav tm="100000">
                                          <p:val>
                                            <p:strVal val="#ppt_w"/>
                                          </p:val>
                                        </p:tav>
                                      </p:tavLst>
                                    </p:anim>
                                    <p:anim calcmode="lin" valueType="num">
                                      <p:cBhvr>
                                        <p:cTn id="28" dur="800" fill="hold"/>
                                        <p:tgtEl>
                                          <p:spTgt spid="172"/>
                                        </p:tgtEl>
                                        <p:attrNameLst>
                                          <p:attrName>ppt_h</p:attrName>
                                        </p:attrNameLst>
                                      </p:cBhvr>
                                      <p:tavLst>
                                        <p:tav tm="0">
                                          <p:val>
                                            <p:strVal val="#ppt_h"/>
                                          </p:val>
                                        </p:tav>
                                        <p:tav tm="100000">
                                          <p:val>
                                            <p:strVal val="#ppt_h"/>
                                          </p:val>
                                        </p:tav>
                                      </p:tavLst>
                                    </p:anim>
                                    <p:animEffect transition="in" filter="fade">
                                      <p:cBhvr>
                                        <p:cTn id="29" dur="800"/>
                                        <p:tgtEl>
                                          <p:spTgt spid="172"/>
                                        </p:tgtEl>
                                      </p:cBhvr>
                                    </p:animEffect>
                                  </p:childTnLst>
                                </p:cTn>
                              </p:par>
                              <p:par>
                                <p:cTn id="30" presetID="50" presetClass="entr" presetSubtype="0" decel="100000" fill="hold" grpId="0" nodeType="withEffect">
                                  <p:stCondLst>
                                    <p:cond delay="400"/>
                                  </p:stCondLst>
                                  <p:childTnLst>
                                    <p:set>
                                      <p:cBhvr>
                                        <p:cTn id="31" dur="1" fill="hold">
                                          <p:stCondLst>
                                            <p:cond delay="0"/>
                                          </p:stCondLst>
                                        </p:cTn>
                                        <p:tgtEl>
                                          <p:spTgt spid="171"/>
                                        </p:tgtEl>
                                        <p:attrNameLst>
                                          <p:attrName>style.visibility</p:attrName>
                                        </p:attrNameLst>
                                      </p:cBhvr>
                                      <p:to>
                                        <p:strVal val="visible"/>
                                      </p:to>
                                    </p:set>
                                    <p:anim calcmode="lin" valueType="num">
                                      <p:cBhvr>
                                        <p:cTn id="32" dur="800" fill="hold"/>
                                        <p:tgtEl>
                                          <p:spTgt spid="171"/>
                                        </p:tgtEl>
                                        <p:attrNameLst>
                                          <p:attrName>ppt_w</p:attrName>
                                        </p:attrNameLst>
                                      </p:cBhvr>
                                      <p:tavLst>
                                        <p:tav tm="0">
                                          <p:val>
                                            <p:strVal val="#ppt_w+.3"/>
                                          </p:val>
                                        </p:tav>
                                        <p:tav tm="100000">
                                          <p:val>
                                            <p:strVal val="#ppt_w"/>
                                          </p:val>
                                        </p:tav>
                                      </p:tavLst>
                                    </p:anim>
                                    <p:anim calcmode="lin" valueType="num">
                                      <p:cBhvr>
                                        <p:cTn id="33" dur="800" fill="hold"/>
                                        <p:tgtEl>
                                          <p:spTgt spid="171"/>
                                        </p:tgtEl>
                                        <p:attrNameLst>
                                          <p:attrName>ppt_h</p:attrName>
                                        </p:attrNameLst>
                                      </p:cBhvr>
                                      <p:tavLst>
                                        <p:tav tm="0">
                                          <p:val>
                                            <p:strVal val="#ppt_h"/>
                                          </p:val>
                                        </p:tav>
                                        <p:tav tm="100000">
                                          <p:val>
                                            <p:strVal val="#ppt_h"/>
                                          </p:val>
                                        </p:tav>
                                      </p:tavLst>
                                    </p:anim>
                                    <p:animEffect transition="in" filter="fade">
                                      <p:cBhvr>
                                        <p:cTn id="34" dur="800"/>
                                        <p:tgtEl>
                                          <p:spTgt spid="171"/>
                                        </p:tgtEl>
                                      </p:cBhvr>
                                    </p:animEffect>
                                  </p:childTnLst>
                                </p:cTn>
                              </p:par>
                              <p:par>
                                <p:cTn id="35" presetID="2" presetClass="entr" presetSubtype="1" accel="50000" decel="5000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1000" fill="hold"/>
                                        <p:tgtEl>
                                          <p:spTgt spid="80"/>
                                        </p:tgtEl>
                                        <p:attrNameLst>
                                          <p:attrName>ppt_x</p:attrName>
                                        </p:attrNameLst>
                                      </p:cBhvr>
                                      <p:tavLst>
                                        <p:tav tm="0">
                                          <p:val>
                                            <p:strVal val="#ppt_x"/>
                                          </p:val>
                                        </p:tav>
                                        <p:tav tm="100000">
                                          <p:val>
                                            <p:strVal val="#ppt_x"/>
                                          </p:val>
                                        </p:tav>
                                      </p:tavLst>
                                    </p:anim>
                                    <p:anim calcmode="lin" valueType="num">
                                      <p:cBhvr additive="base">
                                        <p:cTn id="38" dur="1000" fill="hold"/>
                                        <p:tgtEl>
                                          <p:spTgt spid="80"/>
                                        </p:tgtEl>
                                        <p:attrNameLst>
                                          <p:attrName>ppt_y</p:attrName>
                                        </p:attrNameLst>
                                      </p:cBhvr>
                                      <p:tavLst>
                                        <p:tav tm="0">
                                          <p:val>
                                            <p:strVal val="0-#ppt_h/2"/>
                                          </p:val>
                                        </p:tav>
                                        <p:tav tm="100000">
                                          <p:val>
                                            <p:strVal val="#ppt_y"/>
                                          </p:val>
                                        </p:tav>
                                      </p:tavLst>
                                    </p:anim>
                                  </p:childTnLst>
                                </p:cTn>
                              </p:par>
                              <p:par>
                                <p:cTn id="39" presetID="2" presetClass="entr" presetSubtype="1" accel="50000" decel="5000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1500" fill="hold"/>
                                        <p:tgtEl>
                                          <p:spTgt spid="81"/>
                                        </p:tgtEl>
                                        <p:attrNameLst>
                                          <p:attrName>ppt_x</p:attrName>
                                        </p:attrNameLst>
                                      </p:cBhvr>
                                      <p:tavLst>
                                        <p:tav tm="0">
                                          <p:val>
                                            <p:strVal val="#ppt_x"/>
                                          </p:val>
                                        </p:tav>
                                        <p:tav tm="100000">
                                          <p:val>
                                            <p:strVal val="#ppt_x"/>
                                          </p:val>
                                        </p:tav>
                                      </p:tavLst>
                                    </p:anim>
                                    <p:anim calcmode="lin" valueType="num">
                                      <p:cBhvr additive="base">
                                        <p:cTn id="42" dur="1500" fill="hold"/>
                                        <p:tgtEl>
                                          <p:spTgt spid="81"/>
                                        </p:tgtEl>
                                        <p:attrNameLst>
                                          <p:attrName>ppt_y</p:attrName>
                                        </p:attrNameLst>
                                      </p:cBhvr>
                                      <p:tavLst>
                                        <p:tav tm="0">
                                          <p:val>
                                            <p:strVal val="0-#ppt_h/2"/>
                                          </p:val>
                                        </p:tav>
                                        <p:tav tm="100000">
                                          <p:val>
                                            <p:strVal val="#ppt_y"/>
                                          </p:val>
                                        </p:tav>
                                      </p:tavLst>
                                    </p:anim>
                                  </p:childTnLst>
                                </p:cTn>
                              </p:par>
                              <p:par>
                                <p:cTn id="43" presetID="2" presetClass="entr" presetSubtype="8" accel="50000" decel="5000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1500" fill="hold"/>
                                        <p:tgtEl>
                                          <p:spTgt spid="61"/>
                                        </p:tgtEl>
                                        <p:attrNameLst>
                                          <p:attrName>ppt_x</p:attrName>
                                        </p:attrNameLst>
                                      </p:cBhvr>
                                      <p:tavLst>
                                        <p:tav tm="0">
                                          <p:val>
                                            <p:strVal val="0-#ppt_w/2"/>
                                          </p:val>
                                        </p:tav>
                                        <p:tav tm="100000">
                                          <p:val>
                                            <p:strVal val="#ppt_x"/>
                                          </p:val>
                                        </p:tav>
                                      </p:tavLst>
                                    </p:anim>
                                    <p:anim calcmode="lin" valueType="num">
                                      <p:cBhvr additive="base">
                                        <p:cTn id="46" dur="1500" fill="hold"/>
                                        <p:tgtEl>
                                          <p:spTgt spid="61"/>
                                        </p:tgtEl>
                                        <p:attrNameLst>
                                          <p:attrName>ppt_y</p:attrName>
                                        </p:attrNameLst>
                                      </p:cBhvr>
                                      <p:tavLst>
                                        <p:tav tm="0">
                                          <p:val>
                                            <p:strVal val="#ppt_y"/>
                                          </p:val>
                                        </p:tav>
                                        <p:tav tm="100000">
                                          <p:val>
                                            <p:strVal val="#ppt_y"/>
                                          </p:val>
                                        </p:tav>
                                      </p:tavLst>
                                    </p:anim>
                                  </p:childTnLst>
                                </p:cTn>
                              </p:par>
                              <p:par>
                                <p:cTn id="47" presetID="2" presetClass="entr" presetSubtype="2" accel="50000" decel="5000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 calcmode="lin" valueType="num">
                                      <p:cBhvr additive="base">
                                        <p:cTn id="49" dur="1500" fill="hold"/>
                                        <p:tgtEl>
                                          <p:spTgt spid="98"/>
                                        </p:tgtEl>
                                        <p:attrNameLst>
                                          <p:attrName>ppt_x</p:attrName>
                                        </p:attrNameLst>
                                      </p:cBhvr>
                                      <p:tavLst>
                                        <p:tav tm="0">
                                          <p:val>
                                            <p:strVal val="1+#ppt_w/2"/>
                                          </p:val>
                                        </p:tav>
                                        <p:tav tm="100000">
                                          <p:val>
                                            <p:strVal val="#ppt_x"/>
                                          </p:val>
                                        </p:tav>
                                      </p:tavLst>
                                    </p:anim>
                                    <p:anim calcmode="lin" valueType="num">
                                      <p:cBhvr additive="base">
                                        <p:cTn id="50" dur="1500" fill="hold"/>
                                        <p:tgtEl>
                                          <p:spTgt spid="98"/>
                                        </p:tgtEl>
                                        <p:attrNameLst>
                                          <p:attrName>ppt_y</p:attrName>
                                        </p:attrNameLst>
                                      </p:cBhvr>
                                      <p:tavLst>
                                        <p:tav tm="0">
                                          <p:val>
                                            <p:strVal val="#ppt_y"/>
                                          </p:val>
                                        </p:tav>
                                        <p:tav tm="100000">
                                          <p:val>
                                            <p:strVal val="#ppt_y"/>
                                          </p:val>
                                        </p:tav>
                                      </p:tavLst>
                                    </p:anim>
                                  </p:childTnLst>
                                </p:cTn>
                              </p:par>
                              <p:par>
                                <p:cTn id="51" presetID="2" presetClass="entr" presetSubtype="1" accel="50000" decel="5000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1000" fill="hold"/>
                                        <p:tgtEl>
                                          <p:spTgt spid="2"/>
                                        </p:tgtEl>
                                        <p:attrNameLst>
                                          <p:attrName>ppt_x</p:attrName>
                                        </p:attrNameLst>
                                      </p:cBhvr>
                                      <p:tavLst>
                                        <p:tav tm="0">
                                          <p:val>
                                            <p:strVal val="#ppt_x"/>
                                          </p:val>
                                        </p:tav>
                                        <p:tav tm="100000">
                                          <p:val>
                                            <p:strVal val="#ppt_x"/>
                                          </p:val>
                                        </p:tav>
                                      </p:tavLst>
                                    </p:anim>
                                    <p:anim calcmode="lin" valueType="num">
                                      <p:cBhvr additive="base">
                                        <p:cTn id="54" dur="1000" fill="hold"/>
                                        <p:tgtEl>
                                          <p:spTgt spid="2"/>
                                        </p:tgtEl>
                                        <p:attrNameLst>
                                          <p:attrName>ppt_y</p:attrName>
                                        </p:attrNameLst>
                                      </p:cBhvr>
                                      <p:tavLst>
                                        <p:tav tm="0">
                                          <p:val>
                                            <p:strVal val="0-#ppt_h/2"/>
                                          </p:val>
                                        </p:tav>
                                        <p:tav tm="100000">
                                          <p:val>
                                            <p:strVal val="#ppt_y"/>
                                          </p:val>
                                        </p:tav>
                                      </p:tavLst>
                                    </p:anim>
                                  </p:childTnLst>
                                </p:cTn>
                              </p:par>
                              <p:par>
                                <p:cTn id="55" presetID="49" presetClass="entr" presetSubtype="0" decel="100000" fill="hold" nodeType="withEffect">
                                  <p:stCondLst>
                                    <p:cond delay="100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49" presetClass="entr" presetSubtype="0" decel="100000" fill="hold" nodeType="withEffect">
                                  <p:stCondLst>
                                    <p:cond delay="100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 calcmode="lin" valueType="num">
                                      <p:cBhvr>
                                        <p:cTn id="65" dur="500" fill="hold"/>
                                        <p:tgtEl>
                                          <p:spTgt spid="4"/>
                                        </p:tgtEl>
                                        <p:attrNameLst>
                                          <p:attrName>style.rotation</p:attrName>
                                        </p:attrNameLst>
                                      </p:cBhvr>
                                      <p:tavLst>
                                        <p:tav tm="0">
                                          <p:val>
                                            <p:fltVal val="360"/>
                                          </p:val>
                                        </p:tav>
                                        <p:tav tm="100000">
                                          <p:val>
                                            <p:fltVal val="0"/>
                                          </p:val>
                                        </p:tav>
                                      </p:tavLst>
                                    </p:anim>
                                    <p:animEffect transition="in" filter="fade">
                                      <p:cBhvr>
                                        <p:cTn id="66" dur="500"/>
                                        <p:tgtEl>
                                          <p:spTgt spid="4"/>
                                        </p:tgtEl>
                                      </p:cBhvr>
                                    </p:animEffect>
                                  </p:childTnLst>
                                </p:cTn>
                              </p:par>
                              <p:par>
                                <p:cTn id="67" presetID="49" presetClass="entr" presetSubtype="0" decel="100000"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ppt_w</p:attrName>
                                        </p:attrNameLst>
                                      </p:cBhvr>
                                      <p:tavLst>
                                        <p:tav tm="0">
                                          <p:val>
                                            <p:fltVal val="0"/>
                                          </p:val>
                                        </p:tav>
                                        <p:tav tm="100000">
                                          <p:val>
                                            <p:strVal val="#ppt_w"/>
                                          </p:val>
                                        </p:tav>
                                      </p:tavLst>
                                    </p:anim>
                                    <p:anim calcmode="lin" valueType="num">
                                      <p:cBhvr>
                                        <p:cTn id="70" dur="500" fill="hold"/>
                                        <p:tgtEl>
                                          <p:spTgt spid="8"/>
                                        </p:tgtEl>
                                        <p:attrNameLst>
                                          <p:attrName>ppt_h</p:attrName>
                                        </p:attrNameLst>
                                      </p:cBhvr>
                                      <p:tavLst>
                                        <p:tav tm="0">
                                          <p:val>
                                            <p:fltVal val="0"/>
                                          </p:val>
                                        </p:tav>
                                        <p:tav tm="100000">
                                          <p:val>
                                            <p:strVal val="#ppt_h"/>
                                          </p:val>
                                        </p:tav>
                                      </p:tavLst>
                                    </p:anim>
                                    <p:anim calcmode="lin" valueType="num">
                                      <p:cBhvr>
                                        <p:cTn id="71" dur="500" fill="hold"/>
                                        <p:tgtEl>
                                          <p:spTgt spid="8"/>
                                        </p:tgtEl>
                                        <p:attrNameLst>
                                          <p:attrName>style.rotation</p:attrName>
                                        </p:attrNameLst>
                                      </p:cBhvr>
                                      <p:tavLst>
                                        <p:tav tm="0">
                                          <p:val>
                                            <p:fltVal val="360"/>
                                          </p:val>
                                        </p:tav>
                                        <p:tav tm="100000">
                                          <p:val>
                                            <p:fltVal val="0"/>
                                          </p:val>
                                        </p:tav>
                                      </p:tavLst>
                                    </p:anim>
                                    <p:animEffect transition="in" filter="fade">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72" grpId="0" animBg="1"/>
      <p:bldP spid="171" grpId="0" animBg="1"/>
      <p:bldP spid="76" grpId="0" animBg="1"/>
      <p:bldP spid="64" grpId="0" animBg="1"/>
      <p:bldP spid="124" grpId="0" animBg="1"/>
      <p:bldP spid="101" grpId="0" animBg="1"/>
      <p:bldP spid="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p:cNvSpPr>
            <a:spLocks/>
          </p:cNvSpPr>
          <p:nvPr/>
        </p:nvSpPr>
        <p:spPr bwMode="auto">
          <a:xfrm rot="1200000">
            <a:off x="11796052" y="-220227"/>
            <a:ext cx="485291" cy="4551279"/>
          </a:xfrm>
          <a:custGeom>
            <a:avLst/>
            <a:gdLst>
              <a:gd name="connsiteX0" fmla="*/ 323527 w 323527"/>
              <a:gd name="connsiteY0" fmla="*/ 0 h 3034186"/>
              <a:gd name="connsiteX1" fmla="*/ 0 w 323527"/>
              <a:gd name="connsiteY1" fmla="*/ 117754 h 3034186"/>
              <a:gd name="connsiteX2" fmla="*/ 0 w 323527"/>
              <a:gd name="connsiteY2" fmla="*/ 162491 h 3034186"/>
              <a:gd name="connsiteX3" fmla="*/ 0 w 323527"/>
              <a:gd name="connsiteY3" fmla="*/ 2930582 h 3034186"/>
              <a:gd name="connsiteX4" fmla="*/ 103349 w 323527"/>
              <a:gd name="connsiteY4" fmla="*/ 3034186 h 3034186"/>
              <a:gd name="connsiteX5" fmla="*/ 220178 w 323527"/>
              <a:gd name="connsiteY5" fmla="*/ 3034186 h 3034186"/>
              <a:gd name="connsiteX6" fmla="*/ 323527 w 323527"/>
              <a:gd name="connsiteY6" fmla="*/ 2930582 h 3034186"/>
              <a:gd name="connsiteX7" fmla="*/ 323527 w 323527"/>
              <a:gd name="connsiteY7" fmla="*/ 187187 h 303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27" h="3034186">
                <a:moveTo>
                  <a:pt x="323527" y="0"/>
                </a:moveTo>
                <a:lnTo>
                  <a:pt x="0" y="117754"/>
                </a:lnTo>
                <a:lnTo>
                  <a:pt x="0" y="162491"/>
                </a:lnTo>
                <a:cubicBezTo>
                  <a:pt x="0" y="698942"/>
                  <a:pt x="0" y="1557265"/>
                  <a:pt x="0" y="2930582"/>
                </a:cubicBezTo>
                <a:cubicBezTo>
                  <a:pt x="0" y="2989140"/>
                  <a:pt x="44934" y="3034186"/>
                  <a:pt x="103349" y="3034186"/>
                </a:cubicBezTo>
                <a:lnTo>
                  <a:pt x="220178" y="3034186"/>
                </a:lnTo>
                <a:cubicBezTo>
                  <a:pt x="278593" y="3034186"/>
                  <a:pt x="323527" y="2989140"/>
                  <a:pt x="323527" y="2930582"/>
                </a:cubicBezTo>
                <a:cubicBezTo>
                  <a:pt x="323527" y="2930582"/>
                  <a:pt x="323527" y="2930582"/>
                  <a:pt x="323527" y="187187"/>
                </a:cubicBezTo>
                <a:close/>
              </a:path>
            </a:pathLst>
          </a:custGeom>
          <a:solidFill>
            <a:schemeClr val="tx2">
              <a:lumMod val="20000"/>
              <a:lumOff val="80000"/>
            </a:schemeClr>
          </a:solidFill>
          <a:ln>
            <a:noFill/>
          </a:ln>
        </p:spPr>
        <p:txBody>
          <a:bodyPr vert="horz" wrap="square" lIns="137160" tIns="68580" rIns="137160" bIns="68580" numCol="1" anchor="t" anchorCtr="0" compatLnSpc="1">
            <a:prstTxWarp prst="textNoShape">
              <a:avLst/>
            </a:prstTxWarp>
            <a:noAutofit/>
          </a:bodyPr>
          <a:lstStyle/>
          <a:p>
            <a:endParaRPr lang="fr-CA" sz="2700" dirty="0">
              <a:latin typeface="Roboto" panose="02000000000000000000"/>
            </a:endParaRPr>
          </a:p>
        </p:txBody>
      </p:sp>
      <p:sp>
        <p:nvSpPr>
          <p:cNvPr id="45" name="Freeform: Shape 44"/>
          <p:cNvSpPr>
            <a:spLocks/>
          </p:cNvSpPr>
          <p:nvPr/>
        </p:nvSpPr>
        <p:spPr bwMode="auto">
          <a:xfrm rot="1200000">
            <a:off x="11341838" y="-158529"/>
            <a:ext cx="485291" cy="2505138"/>
          </a:xfrm>
          <a:custGeom>
            <a:avLst/>
            <a:gdLst>
              <a:gd name="connsiteX0" fmla="*/ 323527 w 323527"/>
              <a:gd name="connsiteY0" fmla="*/ 0 h 1670092"/>
              <a:gd name="connsiteX1" fmla="*/ 0 w 323527"/>
              <a:gd name="connsiteY1" fmla="*/ 117754 h 1670092"/>
              <a:gd name="connsiteX2" fmla="*/ 0 w 323527"/>
              <a:gd name="connsiteY2" fmla="*/ 357683 h 1670092"/>
              <a:gd name="connsiteX3" fmla="*/ 0 w 323527"/>
              <a:gd name="connsiteY3" fmla="*/ 1566488 h 1670092"/>
              <a:gd name="connsiteX4" fmla="*/ 103349 w 323527"/>
              <a:gd name="connsiteY4" fmla="*/ 1670092 h 1670092"/>
              <a:gd name="connsiteX5" fmla="*/ 220178 w 323527"/>
              <a:gd name="connsiteY5" fmla="*/ 1670092 h 1670092"/>
              <a:gd name="connsiteX6" fmla="*/ 323527 w 323527"/>
              <a:gd name="connsiteY6" fmla="*/ 1566488 h 1670092"/>
              <a:gd name="connsiteX7" fmla="*/ 323527 w 323527"/>
              <a:gd name="connsiteY7" fmla="*/ 21507 h 167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27" h="1670092">
                <a:moveTo>
                  <a:pt x="323527" y="0"/>
                </a:moveTo>
                <a:lnTo>
                  <a:pt x="0" y="117754"/>
                </a:lnTo>
                <a:lnTo>
                  <a:pt x="0" y="357683"/>
                </a:lnTo>
                <a:cubicBezTo>
                  <a:pt x="0" y="708165"/>
                  <a:pt x="0" y="1108716"/>
                  <a:pt x="0" y="1566488"/>
                </a:cubicBezTo>
                <a:cubicBezTo>
                  <a:pt x="0" y="1625047"/>
                  <a:pt x="44934" y="1670092"/>
                  <a:pt x="103349" y="1670092"/>
                </a:cubicBezTo>
                <a:lnTo>
                  <a:pt x="220178" y="1670092"/>
                </a:lnTo>
                <a:cubicBezTo>
                  <a:pt x="278593" y="1670092"/>
                  <a:pt x="323527" y="1625047"/>
                  <a:pt x="323527" y="1566488"/>
                </a:cubicBezTo>
                <a:cubicBezTo>
                  <a:pt x="323527" y="1566488"/>
                  <a:pt x="323527" y="1566488"/>
                  <a:pt x="323527" y="21507"/>
                </a:cubicBezTo>
                <a:close/>
              </a:path>
            </a:pathLst>
          </a:custGeom>
          <a:solidFill>
            <a:schemeClr val="tx2">
              <a:lumMod val="20000"/>
              <a:lumOff val="80000"/>
            </a:schemeClr>
          </a:solidFill>
          <a:ln>
            <a:noFill/>
          </a:ln>
        </p:spPr>
        <p:txBody>
          <a:bodyPr vert="horz" wrap="square" lIns="137160" tIns="68580" rIns="137160" bIns="68580" numCol="1" anchor="t" anchorCtr="0" compatLnSpc="1">
            <a:prstTxWarp prst="textNoShape">
              <a:avLst/>
            </a:prstTxWarp>
            <a:noAutofit/>
          </a:bodyPr>
          <a:lstStyle/>
          <a:p>
            <a:endParaRPr lang="fr-CA" sz="2700" dirty="0">
              <a:latin typeface="Roboto" panose="02000000000000000000"/>
            </a:endParaRPr>
          </a:p>
        </p:txBody>
      </p:sp>
      <p:sp>
        <p:nvSpPr>
          <p:cNvPr id="35" name="Freeform 6">
            <a:extLst>
              <a:ext uri="{FF2B5EF4-FFF2-40B4-BE49-F238E27FC236}">
                <a16:creationId xmlns:a16="http://schemas.microsoft.com/office/drawing/2014/main" id="{0D500B25-0DF1-42D3-A818-2DE200CDB337}"/>
              </a:ext>
            </a:extLst>
          </p:cNvPr>
          <p:cNvSpPr>
            <a:spLocks/>
          </p:cNvSpPr>
          <p:nvPr/>
        </p:nvSpPr>
        <p:spPr bwMode="auto">
          <a:xfrm flipH="1">
            <a:off x="1968799" y="974492"/>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8" name="Marcador de posición de imagen 7">
            <a:extLst>
              <a:ext uri="{FF2B5EF4-FFF2-40B4-BE49-F238E27FC236}">
                <a16:creationId xmlns:a16="http://schemas.microsoft.com/office/drawing/2014/main" id="{443B45B9-E569-6D3A-352D-A95E71119CE4}"/>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21934" r="21934"/>
          <a:stretch>
            <a:fillRect/>
          </a:stretch>
        </p:blipFill>
        <p:spPr/>
      </p:pic>
      <p:sp>
        <p:nvSpPr>
          <p:cNvPr id="34" name="Project Featured…">
            <a:extLst>
              <a:ext uri="{FF2B5EF4-FFF2-40B4-BE49-F238E27FC236}">
                <a16:creationId xmlns:a16="http://schemas.microsoft.com/office/drawing/2014/main" id="{430FFEFF-36A0-4550-9B21-604337FE0657}"/>
              </a:ext>
            </a:extLst>
          </p:cNvPr>
          <p:cNvSpPr txBox="1"/>
          <p:nvPr/>
        </p:nvSpPr>
        <p:spPr>
          <a:xfrm>
            <a:off x="2273552" y="881543"/>
            <a:ext cx="15519151"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Estadística</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Nivel Nacional de la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Promoción</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Informes</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Presunta</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(al 1 de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junio</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2025).</a:t>
            </a:r>
            <a:endPar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graphicFrame>
        <p:nvGraphicFramePr>
          <p:cNvPr id="3" name="Marcador de contenido 3">
            <a:extLst>
              <a:ext uri="{FF2B5EF4-FFF2-40B4-BE49-F238E27FC236}">
                <a16:creationId xmlns:a16="http://schemas.microsoft.com/office/drawing/2014/main" id="{A4BA94E6-6A4C-89EC-6F98-B1F6D618B9B4}"/>
              </a:ext>
            </a:extLst>
          </p:cNvPr>
          <p:cNvGraphicFramePr>
            <a:graphicFrameLocks/>
          </p:cNvGraphicFramePr>
          <p:nvPr>
            <p:extLst>
              <p:ext uri="{D42A27DB-BD31-4B8C-83A1-F6EECF244321}">
                <p14:modId xmlns:p14="http://schemas.microsoft.com/office/powerpoint/2010/main" val="842185174"/>
              </p:ext>
            </p:extLst>
          </p:nvPr>
        </p:nvGraphicFramePr>
        <p:xfrm>
          <a:off x="154469" y="2920634"/>
          <a:ext cx="4105572" cy="6493296"/>
        </p:xfrm>
        <a:graphic>
          <a:graphicData uri="http://schemas.openxmlformats.org/drawingml/2006/table">
            <a:tbl>
              <a:tblPr firstRow="1" firstCol="1" bandRow="1">
                <a:tableStyleId>{5C22544A-7EE6-4342-B048-85BDC9FD1C3A}</a:tableStyleId>
              </a:tblPr>
              <a:tblGrid>
                <a:gridCol w="474158">
                  <a:extLst>
                    <a:ext uri="{9D8B030D-6E8A-4147-A177-3AD203B41FA5}">
                      <a16:colId xmlns:a16="http://schemas.microsoft.com/office/drawing/2014/main" val="3488760952"/>
                    </a:ext>
                  </a:extLst>
                </a:gridCol>
                <a:gridCol w="2336711">
                  <a:extLst>
                    <a:ext uri="{9D8B030D-6E8A-4147-A177-3AD203B41FA5}">
                      <a16:colId xmlns:a16="http://schemas.microsoft.com/office/drawing/2014/main" val="2465779340"/>
                    </a:ext>
                  </a:extLst>
                </a:gridCol>
                <a:gridCol w="1294703">
                  <a:extLst>
                    <a:ext uri="{9D8B030D-6E8A-4147-A177-3AD203B41FA5}">
                      <a16:colId xmlns:a16="http://schemas.microsoft.com/office/drawing/2014/main" val="995994531"/>
                    </a:ext>
                  </a:extLst>
                </a:gridCol>
              </a:tblGrid>
              <a:tr h="1552194">
                <a:tc gridSpan="2">
                  <a:txBody>
                    <a:bodyPr/>
                    <a:lstStyle/>
                    <a:p>
                      <a:pPr algn="ctr">
                        <a:lnSpc>
                          <a:spcPct val="107000"/>
                        </a:lnSpc>
                        <a:spcAft>
                          <a:spcPts val="800"/>
                        </a:spcAft>
                        <a:buNone/>
                      </a:pPr>
                      <a:r>
                        <a:rPr lang="es-MX" sz="2400" kern="100" dirty="0">
                          <a:effectLst/>
                          <a:latin typeface="Aptos Light" panose="020B0004020202020204" pitchFamily="34" charset="0"/>
                        </a:rPr>
                        <a:t>Entidad Federativa</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s-MX"/>
                    </a:p>
                  </a:txBody>
                  <a:tcPr/>
                </a:tc>
                <a:tc>
                  <a:txBody>
                    <a:bodyPr/>
                    <a:lstStyle/>
                    <a:p>
                      <a:pPr algn="ctr">
                        <a:lnSpc>
                          <a:spcPct val="107000"/>
                        </a:lnSpc>
                        <a:spcAft>
                          <a:spcPts val="800"/>
                        </a:spcAft>
                        <a:buNone/>
                      </a:pPr>
                      <a:r>
                        <a:rPr lang="es-MX" sz="2200" kern="100" dirty="0">
                          <a:effectLst/>
                          <a:latin typeface="Aptos Light" panose="020B0004020202020204" pitchFamily="34" charset="0"/>
                        </a:rPr>
                        <a:t>Informes emitidos</a:t>
                      </a:r>
                      <a:endParaRPr lang="es-MX" sz="22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63343838"/>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1</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Nayarit</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algn="ctr">
                        <a:lnSpc>
                          <a:spcPct val="107000"/>
                        </a:lnSpc>
                        <a:spcAft>
                          <a:spcPts val="800"/>
                        </a:spcAft>
                        <a:buNone/>
                      </a:pPr>
                      <a:r>
                        <a:rPr lang="es-MX" sz="2400" kern="100">
                          <a:effectLst/>
                          <a:latin typeface="Aptos Light" panose="020B0004020202020204" pitchFamily="34" charset="0"/>
                        </a:rPr>
                        <a:t>829</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532115817"/>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2</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Jalisco</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588</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7669290"/>
                  </a:ext>
                </a:extLst>
              </a:tr>
              <a:tr h="769335">
                <a:tc>
                  <a:txBody>
                    <a:bodyPr/>
                    <a:lstStyle/>
                    <a:p>
                      <a:pPr algn="just">
                        <a:lnSpc>
                          <a:spcPct val="107000"/>
                        </a:lnSpc>
                        <a:spcAft>
                          <a:spcPts val="800"/>
                        </a:spcAft>
                        <a:buNone/>
                      </a:pPr>
                      <a:r>
                        <a:rPr lang="es-MX" sz="2400" kern="100">
                          <a:effectLst/>
                          <a:latin typeface="Aptos Light" panose="020B0004020202020204" pitchFamily="34" charset="0"/>
                        </a:rPr>
                        <a:t>3</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dirty="0">
                          <a:effectLst/>
                          <a:latin typeface="Aptos Light" panose="020B0004020202020204" pitchFamily="34" charset="0"/>
                        </a:rPr>
                        <a:t>Estado de México</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272</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46169720"/>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4</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Chiapas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210</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41917206"/>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5</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Michoacán</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174</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42262567"/>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6</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Tabasco</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dirty="0">
                          <a:effectLst/>
                          <a:latin typeface="Aptos Light" panose="020B0004020202020204" pitchFamily="34" charset="0"/>
                        </a:rPr>
                        <a:t>169</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38555488"/>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7</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San Luis Potosí</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161</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69956330"/>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8</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Campeche</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158</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962808853"/>
                  </a:ext>
                </a:extLst>
              </a:tr>
              <a:tr h="378048">
                <a:tc>
                  <a:txBody>
                    <a:bodyPr/>
                    <a:lstStyle/>
                    <a:p>
                      <a:pPr algn="just">
                        <a:lnSpc>
                          <a:spcPct val="107000"/>
                        </a:lnSpc>
                        <a:spcAft>
                          <a:spcPts val="800"/>
                        </a:spcAft>
                        <a:buNone/>
                      </a:pPr>
                      <a:r>
                        <a:rPr lang="es-MX" sz="2400" kern="100">
                          <a:effectLst/>
                          <a:latin typeface="Aptos Light" panose="020B0004020202020204" pitchFamily="34" charset="0"/>
                        </a:rPr>
                        <a:t>9</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Chihuahua</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tc>
                  <a:txBody>
                    <a:bodyPr/>
                    <a:lstStyle/>
                    <a:p>
                      <a:pPr algn="ctr">
                        <a:lnSpc>
                          <a:spcPct val="107000"/>
                        </a:lnSpc>
                        <a:spcAft>
                          <a:spcPts val="800"/>
                        </a:spcAft>
                        <a:buNone/>
                      </a:pPr>
                      <a:r>
                        <a:rPr lang="es-MX" sz="2400" kern="100">
                          <a:effectLst/>
                          <a:latin typeface="Aptos Light" panose="020B0004020202020204" pitchFamily="34" charset="0"/>
                        </a:rPr>
                        <a:t>147</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1905941396"/>
                  </a:ext>
                </a:extLst>
              </a:tr>
              <a:tr h="769335">
                <a:tc gridSpan="2">
                  <a:txBody>
                    <a:bodyPr/>
                    <a:lstStyle/>
                    <a:p>
                      <a:pPr algn="ctr">
                        <a:lnSpc>
                          <a:spcPct val="107000"/>
                        </a:lnSpc>
                        <a:spcAft>
                          <a:spcPts val="800"/>
                        </a:spcAft>
                        <a:buNone/>
                      </a:pPr>
                      <a:r>
                        <a:rPr lang="es-MX" sz="2400" kern="100">
                          <a:effectLst/>
                          <a:latin typeface="Aptos Light" panose="020B0004020202020204" pitchFamily="34" charset="0"/>
                        </a:rPr>
                        <a:t>ASF</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a:effectLst/>
                          <a:latin typeface="Aptos Light" panose="020B0004020202020204" pitchFamily="34" charset="0"/>
                        </a:rPr>
                        <a:t>Informes emitidos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636134670"/>
                  </a:ext>
                </a:extLst>
              </a:tr>
              <a:tr h="378048">
                <a:tc gridSpan="2">
                  <a:txBody>
                    <a:bodyPr/>
                    <a:lstStyle/>
                    <a:p>
                      <a:pPr algn="ctr">
                        <a:lnSpc>
                          <a:spcPct val="107000"/>
                        </a:lnSpc>
                        <a:spcAft>
                          <a:spcPts val="800"/>
                        </a:spcAft>
                        <a:buNone/>
                      </a:pPr>
                      <a:r>
                        <a:rPr lang="es-MX" sz="2400" kern="100">
                          <a:effectLst/>
                          <a:latin typeface="Aptos Light" panose="020B0004020202020204" pitchFamily="34" charset="0"/>
                        </a:rPr>
                        <a:t>Federación</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1542</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44593749"/>
                  </a:ext>
                </a:extLst>
              </a:tr>
            </a:tbl>
          </a:graphicData>
        </a:graphic>
      </p:graphicFrame>
      <p:graphicFrame>
        <p:nvGraphicFramePr>
          <p:cNvPr id="10" name="Tabla 9">
            <a:extLst>
              <a:ext uri="{FF2B5EF4-FFF2-40B4-BE49-F238E27FC236}">
                <a16:creationId xmlns:a16="http://schemas.microsoft.com/office/drawing/2014/main" id="{FAA0253D-B3C6-FA69-ECDE-7A4744E74ADE}"/>
              </a:ext>
            </a:extLst>
          </p:cNvPr>
          <p:cNvGraphicFramePr>
            <a:graphicFrameLocks noGrp="1"/>
          </p:cNvGraphicFramePr>
          <p:nvPr>
            <p:extLst>
              <p:ext uri="{D42A27DB-BD31-4B8C-83A1-F6EECF244321}">
                <p14:modId xmlns:p14="http://schemas.microsoft.com/office/powerpoint/2010/main" val="115651997"/>
              </p:ext>
            </p:extLst>
          </p:nvPr>
        </p:nvGraphicFramePr>
        <p:xfrm>
          <a:off x="4687920" y="2920634"/>
          <a:ext cx="4105569" cy="5332333"/>
        </p:xfrm>
        <a:graphic>
          <a:graphicData uri="http://schemas.openxmlformats.org/drawingml/2006/table">
            <a:tbl>
              <a:tblPr firstRow="1" firstCol="1" bandRow="1">
                <a:tableStyleId>{5C22544A-7EE6-4342-B048-85BDC9FD1C3A}</a:tableStyleId>
              </a:tblPr>
              <a:tblGrid>
                <a:gridCol w="440354">
                  <a:extLst>
                    <a:ext uri="{9D8B030D-6E8A-4147-A177-3AD203B41FA5}">
                      <a16:colId xmlns:a16="http://schemas.microsoft.com/office/drawing/2014/main" val="1970900317"/>
                    </a:ext>
                  </a:extLst>
                </a:gridCol>
                <a:gridCol w="1890176">
                  <a:extLst>
                    <a:ext uri="{9D8B030D-6E8A-4147-A177-3AD203B41FA5}">
                      <a16:colId xmlns:a16="http://schemas.microsoft.com/office/drawing/2014/main" val="4100424787"/>
                    </a:ext>
                  </a:extLst>
                </a:gridCol>
                <a:gridCol w="1775039">
                  <a:extLst>
                    <a:ext uri="{9D8B030D-6E8A-4147-A177-3AD203B41FA5}">
                      <a16:colId xmlns:a16="http://schemas.microsoft.com/office/drawing/2014/main" val="3159335355"/>
                    </a:ext>
                  </a:extLst>
                </a:gridCol>
              </a:tblGrid>
              <a:tr h="1856994">
                <a:tc gridSpan="2">
                  <a:txBody>
                    <a:bodyPr/>
                    <a:lstStyle/>
                    <a:p>
                      <a:pPr algn="ctr">
                        <a:lnSpc>
                          <a:spcPct val="107000"/>
                        </a:lnSpc>
                        <a:spcAft>
                          <a:spcPts val="800"/>
                        </a:spcAft>
                        <a:buNone/>
                      </a:pPr>
                      <a:endParaRPr lang="es-MX" sz="2400" kern="100" dirty="0">
                        <a:effectLst/>
                        <a:latin typeface="Aptos Light" panose="020B0004020202020204" pitchFamily="34" charset="0"/>
                      </a:endParaRPr>
                    </a:p>
                    <a:p>
                      <a:pPr algn="ctr">
                        <a:lnSpc>
                          <a:spcPct val="107000"/>
                        </a:lnSpc>
                        <a:spcAft>
                          <a:spcPts val="800"/>
                        </a:spcAft>
                        <a:buNone/>
                      </a:pPr>
                      <a:r>
                        <a:rPr lang="es-MX" sz="2400" kern="100" dirty="0">
                          <a:effectLst/>
                          <a:latin typeface="Aptos Light" panose="020B0004020202020204" pitchFamily="34" charset="0"/>
                        </a:rPr>
                        <a:t>Entidad Federativa</a:t>
                      </a:r>
                    </a:p>
                    <a:p>
                      <a:pPr algn="ctr">
                        <a:lnSpc>
                          <a:spcPct val="107000"/>
                        </a:lnSpc>
                        <a:spcAft>
                          <a:spcPts val="800"/>
                        </a:spcAft>
                        <a:buNone/>
                      </a:pP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Expedientes recibidos</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06351325"/>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1</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dirty="0">
                          <a:effectLst/>
                          <a:latin typeface="Aptos Light" panose="020B0004020202020204" pitchFamily="34" charset="0"/>
                        </a:rPr>
                        <a:t>Jalisco</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buNone/>
                      </a:pPr>
                      <a:r>
                        <a:rPr lang="es-MX" sz="2400" kern="100" dirty="0">
                          <a:effectLst/>
                          <a:latin typeface="Aptos Light" panose="020B0004020202020204" pitchFamily="34" charset="0"/>
                        </a:rPr>
                        <a:t>483</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245577913"/>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2</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Chiapas</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216</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89622357"/>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3</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Zacatecas</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180</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72604368"/>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4</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Tabasco</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158</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92863089"/>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5</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Michoacán</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152</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461699105"/>
                  </a:ext>
                </a:extLst>
              </a:tr>
              <a:tr h="384530">
                <a:tc>
                  <a:txBody>
                    <a:bodyPr/>
                    <a:lstStyle/>
                    <a:p>
                      <a:pPr algn="just">
                        <a:lnSpc>
                          <a:spcPct val="107000"/>
                        </a:lnSpc>
                        <a:spcAft>
                          <a:spcPts val="800"/>
                        </a:spcAft>
                        <a:buNone/>
                      </a:pPr>
                      <a:r>
                        <a:rPr lang="es-MX" sz="2400" kern="100">
                          <a:effectLst/>
                          <a:latin typeface="Aptos Light" panose="020B0004020202020204" pitchFamily="34" charset="0"/>
                        </a:rPr>
                        <a:t>6</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Chihuahua</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tc>
                  <a:txBody>
                    <a:bodyPr/>
                    <a:lstStyle/>
                    <a:p>
                      <a:pPr algn="ctr">
                        <a:lnSpc>
                          <a:spcPct val="107000"/>
                        </a:lnSpc>
                        <a:spcAft>
                          <a:spcPts val="800"/>
                        </a:spcAft>
                        <a:buNone/>
                      </a:pPr>
                      <a:r>
                        <a:rPr lang="es-MX" sz="2400" kern="100" dirty="0">
                          <a:effectLst/>
                          <a:latin typeface="Aptos Light" panose="020B0004020202020204" pitchFamily="34" charset="0"/>
                        </a:rPr>
                        <a:t>131</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3992849562"/>
                  </a:ext>
                </a:extLst>
              </a:tr>
              <a:tr h="783629">
                <a:tc gridSpan="2">
                  <a:txBody>
                    <a:bodyPr/>
                    <a:lstStyle/>
                    <a:p>
                      <a:pPr algn="ctr">
                        <a:lnSpc>
                          <a:spcPct val="107000"/>
                        </a:lnSpc>
                        <a:spcAft>
                          <a:spcPts val="800"/>
                        </a:spcAft>
                        <a:buNone/>
                      </a:pPr>
                      <a:r>
                        <a:rPr lang="es-MX" sz="2400" kern="100">
                          <a:effectLst/>
                          <a:latin typeface="Aptos Light" panose="020B0004020202020204" pitchFamily="34" charset="0"/>
                        </a:rPr>
                        <a:t>TFJA</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a:effectLst/>
                          <a:latin typeface="Aptos Light" panose="020B0004020202020204" pitchFamily="34" charset="0"/>
                        </a:rPr>
                        <a:t>Expedientes Recibidos</a:t>
                      </a:r>
                      <a:endParaRPr lang="es-MX" sz="24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708207"/>
                  </a:ext>
                </a:extLst>
              </a:tr>
              <a:tr h="384530">
                <a:tc gridSpan="2">
                  <a:txBody>
                    <a:bodyPr/>
                    <a:lstStyle/>
                    <a:p>
                      <a:pPr algn="ctr">
                        <a:lnSpc>
                          <a:spcPct val="107000"/>
                        </a:lnSpc>
                        <a:spcAft>
                          <a:spcPts val="800"/>
                        </a:spcAft>
                        <a:buNone/>
                      </a:pPr>
                      <a:r>
                        <a:rPr lang="es-MX" sz="2400" kern="100" dirty="0">
                          <a:effectLst/>
                          <a:latin typeface="Aptos Light" panose="020B0004020202020204" pitchFamily="34" charset="0"/>
                        </a:rPr>
                        <a:t>Federación</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1416</a:t>
                      </a:r>
                      <a:endParaRPr lang="es-MX" sz="24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684327768"/>
                  </a:ext>
                </a:extLst>
              </a:tr>
            </a:tbl>
          </a:graphicData>
        </a:graphic>
      </p:graphicFrame>
      <p:sp>
        <p:nvSpPr>
          <p:cNvPr id="11" name="CuadroTexto 10">
            <a:extLst>
              <a:ext uri="{FF2B5EF4-FFF2-40B4-BE49-F238E27FC236}">
                <a16:creationId xmlns:a16="http://schemas.microsoft.com/office/drawing/2014/main" id="{2B76BD15-860C-AD43-FEBF-56AF0C5C17DD}"/>
              </a:ext>
            </a:extLst>
          </p:cNvPr>
          <p:cNvSpPr txBox="1"/>
          <p:nvPr/>
        </p:nvSpPr>
        <p:spPr>
          <a:xfrm>
            <a:off x="6375914" y="8347385"/>
            <a:ext cx="3716148" cy="400110"/>
          </a:xfrm>
          <a:prstGeom prst="rect">
            <a:avLst/>
          </a:prstGeom>
          <a:noFill/>
        </p:spPr>
        <p:txBody>
          <a:bodyPr wrap="square" rtlCol="0">
            <a:spAutoFit/>
          </a:bodyPr>
          <a:lstStyle/>
          <a:p>
            <a:r>
              <a:rPr lang="es-MX" sz="2000" dirty="0">
                <a:latin typeface="Aptos" panose="020B0004020202020204" pitchFamily="34" charset="0"/>
              </a:rPr>
              <a:t>* No aparece Nayarit</a:t>
            </a:r>
          </a:p>
        </p:txBody>
      </p:sp>
      <p:graphicFrame>
        <p:nvGraphicFramePr>
          <p:cNvPr id="4" name="Tabla 3">
            <a:extLst>
              <a:ext uri="{FF2B5EF4-FFF2-40B4-BE49-F238E27FC236}">
                <a16:creationId xmlns:a16="http://schemas.microsoft.com/office/drawing/2014/main" id="{37F0C0F3-B759-E7E8-4CE8-7CBB65839A49}"/>
              </a:ext>
            </a:extLst>
          </p:cNvPr>
          <p:cNvGraphicFramePr>
            <a:graphicFrameLocks noGrp="1"/>
          </p:cNvGraphicFramePr>
          <p:nvPr>
            <p:extLst>
              <p:ext uri="{D42A27DB-BD31-4B8C-83A1-F6EECF244321}">
                <p14:modId xmlns:p14="http://schemas.microsoft.com/office/powerpoint/2010/main" val="3628288457"/>
              </p:ext>
            </p:extLst>
          </p:nvPr>
        </p:nvGraphicFramePr>
        <p:xfrm>
          <a:off x="13027764" y="2920634"/>
          <a:ext cx="5051351" cy="4762651"/>
        </p:xfrm>
        <a:graphic>
          <a:graphicData uri="http://schemas.openxmlformats.org/drawingml/2006/table">
            <a:tbl>
              <a:tblPr firstRow="1" firstCol="1" bandRow="1">
                <a:tableStyleId>{5C22544A-7EE6-4342-B048-85BDC9FD1C3A}</a:tableStyleId>
              </a:tblPr>
              <a:tblGrid>
                <a:gridCol w="420315">
                  <a:extLst>
                    <a:ext uri="{9D8B030D-6E8A-4147-A177-3AD203B41FA5}">
                      <a16:colId xmlns:a16="http://schemas.microsoft.com/office/drawing/2014/main" val="4071345569"/>
                    </a:ext>
                  </a:extLst>
                </a:gridCol>
                <a:gridCol w="2360987">
                  <a:extLst>
                    <a:ext uri="{9D8B030D-6E8A-4147-A177-3AD203B41FA5}">
                      <a16:colId xmlns:a16="http://schemas.microsoft.com/office/drawing/2014/main" val="985965184"/>
                    </a:ext>
                  </a:extLst>
                </a:gridCol>
                <a:gridCol w="2270049">
                  <a:extLst>
                    <a:ext uri="{9D8B030D-6E8A-4147-A177-3AD203B41FA5}">
                      <a16:colId xmlns:a16="http://schemas.microsoft.com/office/drawing/2014/main" val="1539001381"/>
                    </a:ext>
                  </a:extLst>
                </a:gridCol>
              </a:tblGrid>
              <a:tr h="1654493">
                <a:tc gridSpan="2">
                  <a:txBody>
                    <a:bodyPr/>
                    <a:lstStyle/>
                    <a:p>
                      <a:pPr algn="ctr">
                        <a:lnSpc>
                          <a:spcPct val="107000"/>
                        </a:lnSpc>
                        <a:spcAft>
                          <a:spcPts val="800"/>
                        </a:spcAft>
                        <a:buNone/>
                      </a:pPr>
                      <a:endParaRPr lang="es-MX" sz="2400" kern="100" dirty="0">
                        <a:effectLst/>
                        <a:latin typeface="Aptos Light" panose="020B0004020202020204" pitchFamily="34" charset="0"/>
                      </a:endParaRPr>
                    </a:p>
                    <a:p>
                      <a:pPr algn="ctr">
                        <a:lnSpc>
                          <a:spcPct val="107000"/>
                        </a:lnSpc>
                        <a:spcAft>
                          <a:spcPts val="800"/>
                        </a:spcAft>
                        <a:buNone/>
                      </a:pPr>
                      <a:r>
                        <a:rPr lang="es-MX" sz="2400" kern="100" dirty="0">
                          <a:effectLst/>
                          <a:latin typeface="Aptos Light" panose="020B0004020202020204" pitchFamily="34" charset="0"/>
                        </a:rPr>
                        <a:t>Entidad Federativa</a:t>
                      </a:r>
                    </a:p>
                    <a:p>
                      <a:pPr algn="ctr">
                        <a:lnSpc>
                          <a:spcPct val="107000"/>
                        </a:lnSpc>
                        <a:spcAft>
                          <a:spcPts val="800"/>
                        </a:spcAft>
                        <a:buNone/>
                      </a:pP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Existencias</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94937994"/>
                  </a:ext>
                </a:extLst>
              </a:tr>
              <a:tr h="378048">
                <a:tc>
                  <a:txBody>
                    <a:bodyPr/>
                    <a:lstStyle/>
                    <a:p>
                      <a:pPr algn="l">
                        <a:lnSpc>
                          <a:spcPct val="107000"/>
                        </a:lnSpc>
                        <a:spcAft>
                          <a:spcPts val="800"/>
                        </a:spcAft>
                        <a:buNone/>
                      </a:pPr>
                      <a:r>
                        <a:rPr lang="es-MX" sz="2400" kern="100">
                          <a:effectLst/>
                          <a:latin typeface="Aptos Light" panose="020B0004020202020204" pitchFamily="34" charset="0"/>
                        </a:rPr>
                        <a:t>1</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Nayarit</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algn="ctr">
                        <a:lnSpc>
                          <a:spcPct val="107000"/>
                        </a:lnSpc>
                        <a:spcAft>
                          <a:spcPts val="800"/>
                        </a:spcAft>
                        <a:buNone/>
                      </a:pPr>
                      <a:r>
                        <a:rPr lang="es-MX" sz="2400" kern="100">
                          <a:effectLst/>
                          <a:latin typeface="Aptos Light" panose="020B0004020202020204" pitchFamily="34" charset="0"/>
                        </a:rPr>
                        <a:t>58</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4225818494"/>
                  </a:ext>
                </a:extLst>
              </a:tr>
              <a:tr h="448583">
                <a:tc>
                  <a:txBody>
                    <a:bodyPr/>
                    <a:lstStyle/>
                    <a:p>
                      <a:pPr algn="l">
                        <a:lnSpc>
                          <a:spcPct val="107000"/>
                        </a:lnSpc>
                        <a:spcAft>
                          <a:spcPts val="800"/>
                        </a:spcAft>
                        <a:buNone/>
                      </a:pPr>
                      <a:r>
                        <a:rPr lang="es-MX" sz="2400" kern="100">
                          <a:effectLst/>
                          <a:latin typeface="Aptos Light" panose="020B0004020202020204" pitchFamily="34" charset="0"/>
                        </a:rPr>
                        <a:t>2</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Zacatecas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41</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10332276"/>
                  </a:ext>
                </a:extLst>
              </a:tr>
              <a:tr h="378048">
                <a:tc>
                  <a:txBody>
                    <a:bodyPr/>
                    <a:lstStyle/>
                    <a:p>
                      <a:pPr algn="l">
                        <a:lnSpc>
                          <a:spcPct val="107000"/>
                        </a:lnSpc>
                        <a:spcAft>
                          <a:spcPts val="800"/>
                        </a:spcAft>
                        <a:buNone/>
                      </a:pPr>
                      <a:r>
                        <a:rPr lang="es-MX" sz="2400" kern="100">
                          <a:effectLst/>
                          <a:latin typeface="Aptos Light" panose="020B0004020202020204" pitchFamily="34" charset="0"/>
                        </a:rPr>
                        <a:t>3</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highlight>
                            <a:srgbClr val="FFFF00"/>
                          </a:highlight>
                          <a:latin typeface="Aptos Light" panose="020B0004020202020204" pitchFamily="34" charset="0"/>
                        </a:rPr>
                        <a:t>Chihuahua</a:t>
                      </a:r>
                      <a:endParaRPr lang="es-MX" sz="3600" kern="100">
                        <a:effectLst/>
                        <a:highlight>
                          <a:srgbClr val="FFFF00"/>
                        </a:highligh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tc>
                  <a:txBody>
                    <a:bodyPr/>
                    <a:lstStyle/>
                    <a:p>
                      <a:pPr algn="ctr">
                        <a:lnSpc>
                          <a:spcPct val="107000"/>
                        </a:lnSpc>
                        <a:spcAft>
                          <a:spcPts val="800"/>
                        </a:spcAft>
                        <a:buNone/>
                      </a:pPr>
                      <a:r>
                        <a:rPr lang="es-MX" sz="2400" kern="100">
                          <a:effectLst/>
                          <a:highlight>
                            <a:srgbClr val="FFFF00"/>
                          </a:highlight>
                          <a:latin typeface="Aptos Light" panose="020B0004020202020204" pitchFamily="34" charset="0"/>
                        </a:rPr>
                        <a:t>39</a:t>
                      </a:r>
                      <a:endParaRPr lang="es-MX" sz="3600" kern="100">
                        <a:effectLst/>
                        <a:highlight>
                          <a:srgbClr val="FFFF00"/>
                        </a:highligh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4141903217"/>
                  </a:ext>
                </a:extLst>
              </a:tr>
              <a:tr h="378048">
                <a:tc>
                  <a:txBody>
                    <a:bodyPr/>
                    <a:lstStyle/>
                    <a:p>
                      <a:pPr algn="l">
                        <a:lnSpc>
                          <a:spcPct val="107000"/>
                        </a:lnSpc>
                        <a:spcAft>
                          <a:spcPts val="800"/>
                        </a:spcAft>
                        <a:buNone/>
                      </a:pPr>
                      <a:r>
                        <a:rPr lang="es-MX" sz="2400" kern="100">
                          <a:effectLst/>
                          <a:latin typeface="Aptos Light" panose="020B0004020202020204" pitchFamily="34" charset="0"/>
                        </a:rPr>
                        <a:t>4</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Chiapas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15</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578296734"/>
                  </a:ext>
                </a:extLst>
              </a:tr>
              <a:tr h="378048">
                <a:tc>
                  <a:txBody>
                    <a:bodyPr/>
                    <a:lstStyle/>
                    <a:p>
                      <a:pPr algn="l">
                        <a:lnSpc>
                          <a:spcPct val="107000"/>
                        </a:lnSpc>
                        <a:spcAft>
                          <a:spcPts val="800"/>
                        </a:spcAft>
                        <a:buNone/>
                      </a:pPr>
                      <a:r>
                        <a:rPr lang="es-MX" sz="2400" kern="100">
                          <a:effectLst/>
                          <a:latin typeface="Aptos Light" panose="020B0004020202020204" pitchFamily="34" charset="0"/>
                        </a:rPr>
                        <a:t>5</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Jalisco</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9</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95026260"/>
                  </a:ext>
                </a:extLst>
              </a:tr>
              <a:tr h="769335">
                <a:tc gridSpan="2">
                  <a:txBody>
                    <a:bodyPr/>
                    <a:lstStyle/>
                    <a:p>
                      <a:pPr algn="ctr">
                        <a:lnSpc>
                          <a:spcPct val="107000"/>
                        </a:lnSpc>
                        <a:spcAft>
                          <a:spcPts val="800"/>
                        </a:spcAft>
                        <a:buNone/>
                      </a:pPr>
                      <a:r>
                        <a:rPr lang="es-MX" sz="2400" kern="100">
                          <a:effectLst/>
                          <a:latin typeface="Aptos Light" panose="020B0004020202020204" pitchFamily="34" charset="0"/>
                          <a:ea typeface="Aptos" panose="020B0004020202020204" pitchFamily="34" charset="0"/>
                          <a:cs typeface="Arial" panose="020B0604020202020204" pitchFamily="34" charset="0"/>
                        </a:rPr>
                        <a:t>TFJA</a:t>
                      </a:r>
                      <a:endParaRPr lang="es-MX" sz="29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pPr algn="l">
                        <a:lnSpc>
                          <a:spcPct val="107000"/>
                        </a:lnSpc>
                        <a:spcAft>
                          <a:spcPts val="800"/>
                        </a:spcAft>
                        <a:buNone/>
                      </a:pP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s-MX" sz="2400" kern="100">
                          <a:effectLst/>
                          <a:latin typeface="Aptos Light" panose="020B0004020202020204" pitchFamily="34" charset="0"/>
                        </a:rPr>
                        <a:t>Sentencias definitivas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942664624"/>
                  </a:ext>
                </a:extLst>
              </a:tr>
              <a:tr h="378048">
                <a:tc gridSpan="2">
                  <a:txBody>
                    <a:bodyPr/>
                    <a:lstStyle/>
                    <a:p>
                      <a:pPr algn="ctr">
                        <a:lnSpc>
                          <a:spcPct val="107000"/>
                        </a:lnSpc>
                        <a:spcAft>
                          <a:spcPts val="800"/>
                        </a:spcAft>
                        <a:buNone/>
                      </a:pPr>
                      <a:r>
                        <a:rPr lang="es-MX" sz="2400" kern="100">
                          <a:effectLst/>
                          <a:latin typeface="Aptos Light" panose="020B0004020202020204" pitchFamily="34" charset="0"/>
                        </a:rPr>
                        <a:t>Federación</a:t>
                      </a:r>
                      <a:endParaRPr lang="es-MX" sz="29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pPr algn="l">
                        <a:lnSpc>
                          <a:spcPct val="107000"/>
                        </a:lnSpc>
                        <a:spcAft>
                          <a:spcPts val="800"/>
                        </a:spcAft>
                        <a:buNone/>
                      </a:pP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dirty="0">
                          <a:effectLst/>
                          <a:latin typeface="Aptos Light" panose="020B0004020202020204" pitchFamily="34" charset="0"/>
                          <a:ea typeface="Aptos" panose="020B0004020202020204" pitchFamily="34" charset="0"/>
                          <a:cs typeface="Arial" panose="020B0604020202020204" pitchFamily="34" charset="0"/>
                        </a:rPr>
                        <a:t>9</a:t>
                      </a:r>
                    </a:p>
                  </a:txBody>
                  <a:tcPr marL="68580" marR="68580" marT="0" marB="0"/>
                </a:tc>
                <a:extLst>
                  <a:ext uri="{0D108BD9-81ED-4DB2-BD59-A6C34878D82A}">
                    <a16:rowId xmlns:a16="http://schemas.microsoft.com/office/drawing/2014/main" val="1420788374"/>
                  </a:ext>
                </a:extLst>
              </a:tr>
            </a:tbl>
          </a:graphicData>
        </a:graphic>
      </p:graphicFrame>
      <p:graphicFrame>
        <p:nvGraphicFramePr>
          <p:cNvPr id="5" name="Tabla 4">
            <a:extLst>
              <a:ext uri="{FF2B5EF4-FFF2-40B4-BE49-F238E27FC236}">
                <a16:creationId xmlns:a16="http://schemas.microsoft.com/office/drawing/2014/main" id="{CE91C393-2751-F6F6-5EB9-FC3900B5A0C2}"/>
              </a:ext>
            </a:extLst>
          </p:cNvPr>
          <p:cNvGraphicFramePr>
            <a:graphicFrameLocks noGrp="1"/>
          </p:cNvGraphicFramePr>
          <p:nvPr>
            <p:extLst>
              <p:ext uri="{D42A27DB-BD31-4B8C-83A1-F6EECF244321}">
                <p14:modId xmlns:p14="http://schemas.microsoft.com/office/powerpoint/2010/main" val="2987397854"/>
              </p:ext>
            </p:extLst>
          </p:nvPr>
        </p:nvGraphicFramePr>
        <p:xfrm>
          <a:off x="9159953" y="2920634"/>
          <a:ext cx="3552801" cy="5083019"/>
        </p:xfrm>
        <a:graphic>
          <a:graphicData uri="http://schemas.openxmlformats.org/drawingml/2006/table">
            <a:tbl>
              <a:tblPr firstRow="1" firstCol="1" bandRow="1">
                <a:tableStyleId>{5C22544A-7EE6-4342-B048-85BDC9FD1C3A}</a:tableStyleId>
              </a:tblPr>
              <a:tblGrid>
                <a:gridCol w="381065">
                  <a:extLst>
                    <a:ext uri="{9D8B030D-6E8A-4147-A177-3AD203B41FA5}">
                      <a16:colId xmlns:a16="http://schemas.microsoft.com/office/drawing/2014/main" val="999897174"/>
                    </a:ext>
                  </a:extLst>
                </a:gridCol>
                <a:gridCol w="1583426">
                  <a:extLst>
                    <a:ext uri="{9D8B030D-6E8A-4147-A177-3AD203B41FA5}">
                      <a16:colId xmlns:a16="http://schemas.microsoft.com/office/drawing/2014/main" val="1868331133"/>
                    </a:ext>
                  </a:extLst>
                </a:gridCol>
                <a:gridCol w="1588310">
                  <a:extLst>
                    <a:ext uri="{9D8B030D-6E8A-4147-A177-3AD203B41FA5}">
                      <a16:colId xmlns:a16="http://schemas.microsoft.com/office/drawing/2014/main" val="1685283171"/>
                    </a:ext>
                  </a:extLst>
                </a:gridCol>
              </a:tblGrid>
              <a:tr h="2045876">
                <a:tc gridSpan="2">
                  <a:txBody>
                    <a:bodyPr/>
                    <a:lstStyle/>
                    <a:p>
                      <a:pPr algn="ctr">
                        <a:lnSpc>
                          <a:spcPct val="107000"/>
                        </a:lnSpc>
                        <a:spcAft>
                          <a:spcPts val="800"/>
                        </a:spcAft>
                        <a:buNone/>
                      </a:pPr>
                      <a:endParaRPr lang="es-MX" sz="2400" kern="100" dirty="0">
                        <a:effectLst/>
                        <a:latin typeface="Aptos Light" panose="020B0004020202020204" pitchFamily="34" charset="0"/>
                      </a:endParaRPr>
                    </a:p>
                    <a:p>
                      <a:pPr algn="ctr">
                        <a:lnSpc>
                          <a:spcPct val="107000"/>
                        </a:lnSpc>
                        <a:spcAft>
                          <a:spcPts val="800"/>
                        </a:spcAft>
                        <a:buNone/>
                      </a:pPr>
                      <a:r>
                        <a:rPr lang="es-MX" sz="2400" kern="100" dirty="0">
                          <a:effectLst/>
                          <a:latin typeface="Aptos Light" panose="020B0004020202020204" pitchFamily="34" charset="0"/>
                        </a:rPr>
                        <a:t>Entidad Federativa</a:t>
                      </a:r>
                    </a:p>
                    <a:p>
                      <a:pPr algn="ctr">
                        <a:lnSpc>
                          <a:spcPct val="107000"/>
                        </a:lnSpc>
                        <a:spcAft>
                          <a:spcPts val="800"/>
                        </a:spcAft>
                        <a:buNone/>
                      </a:pP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tc hMerge="1">
                  <a:txBody>
                    <a:bodyPr/>
                    <a:lstStyle/>
                    <a:p>
                      <a:endParaRPr lang="es-MX"/>
                    </a:p>
                  </a:txBody>
                  <a:tcPr/>
                </a:tc>
                <a:tc>
                  <a:txBody>
                    <a:bodyPr/>
                    <a:lstStyle/>
                    <a:p>
                      <a:pPr algn="ctr">
                        <a:lnSpc>
                          <a:spcPct val="107000"/>
                        </a:lnSpc>
                        <a:spcAft>
                          <a:spcPts val="800"/>
                        </a:spcAft>
                        <a:buNone/>
                      </a:pPr>
                      <a:r>
                        <a:rPr lang="es-MX" sz="2200" kern="100" dirty="0">
                          <a:effectLst/>
                          <a:latin typeface="Aptos Light" panose="020B0004020202020204" pitchFamily="34" charset="0"/>
                        </a:rPr>
                        <a:t>Sentencias definitivas</a:t>
                      </a:r>
                      <a:endParaRPr lang="es-MX" sz="22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48704687"/>
                  </a:ext>
                </a:extLst>
              </a:tr>
              <a:tr h="377952">
                <a:tc>
                  <a:txBody>
                    <a:bodyPr/>
                    <a:lstStyle/>
                    <a:p>
                      <a:pPr algn="just">
                        <a:lnSpc>
                          <a:spcPct val="107000"/>
                        </a:lnSpc>
                        <a:spcAft>
                          <a:spcPts val="800"/>
                        </a:spcAft>
                        <a:buNone/>
                      </a:pPr>
                      <a:r>
                        <a:rPr lang="es-MX" sz="2400" kern="100">
                          <a:effectLst/>
                        </a:rPr>
                        <a:t>1</a:t>
                      </a: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Michoacán</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143</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57731263"/>
                  </a:ext>
                </a:extLst>
              </a:tr>
              <a:tr h="377952">
                <a:tc>
                  <a:txBody>
                    <a:bodyPr/>
                    <a:lstStyle/>
                    <a:p>
                      <a:pPr algn="just">
                        <a:lnSpc>
                          <a:spcPct val="107000"/>
                        </a:lnSpc>
                        <a:spcAft>
                          <a:spcPts val="800"/>
                        </a:spcAft>
                        <a:buNone/>
                      </a:pPr>
                      <a:r>
                        <a:rPr lang="es-MX" sz="2400" kern="100">
                          <a:effectLst/>
                        </a:rPr>
                        <a:t>2</a:t>
                      </a: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Chiapas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127</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259991641"/>
                  </a:ext>
                </a:extLst>
              </a:tr>
              <a:tr h="377952">
                <a:tc>
                  <a:txBody>
                    <a:bodyPr/>
                    <a:lstStyle/>
                    <a:p>
                      <a:pPr algn="just">
                        <a:lnSpc>
                          <a:spcPct val="107000"/>
                        </a:lnSpc>
                        <a:spcAft>
                          <a:spcPts val="800"/>
                        </a:spcAft>
                        <a:buNone/>
                      </a:pPr>
                      <a:r>
                        <a:rPr lang="es-MX" sz="2400" kern="100">
                          <a:effectLst/>
                        </a:rPr>
                        <a:t>3</a:t>
                      </a: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dirty="0">
                          <a:effectLst/>
                          <a:latin typeface="Aptos Light" panose="020B0004020202020204" pitchFamily="34" charset="0"/>
                        </a:rPr>
                        <a:t>Chihuahua</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tc>
                  <a:txBody>
                    <a:bodyPr/>
                    <a:lstStyle/>
                    <a:p>
                      <a:pPr algn="ctr">
                        <a:lnSpc>
                          <a:spcPct val="107000"/>
                        </a:lnSpc>
                        <a:spcAft>
                          <a:spcPts val="800"/>
                        </a:spcAft>
                        <a:buNone/>
                      </a:pPr>
                      <a:r>
                        <a:rPr lang="es-MX" sz="2400" kern="100" dirty="0">
                          <a:effectLst/>
                          <a:latin typeface="Aptos Light" panose="020B0004020202020204" pitchFamily="34" charset="0"/>
                        </a:rPr>
                        <a:t>119</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rgbClr val="FFFF00"/>
                    </a:solidFill>
                  </a:tcPr>
                </a:tc>
                <a:extLst>
                  <a:ext uri="{0D108BD9-81ED-4DB2-BD59-A6C34878D82A}">
                    <a16:rowId xmlns:a16="http://schemas.microsoft.com/office/drawing/2014/main" val="2017862731"/>
                  </a:ext>
                </a:extLst>
              </a:tr>
              <a:tr h="377952">
                <a:tc>
                  <a:txBody>
                    <a:bodyPr/>
                    <a:lstStyle/>
                    <a:p>
                      <a:pPr algn="just">
                        <a:lnSpc>
                          <a:spcPct val="107000"/>
                        </a:lnSpc>
                        <a:spcAft>
                          <a:spcPts val="800"/>
                        </a:spcAft>
                        <a:buNone/>
                      </a:pPr>
                      <a:r>
                        <a:rPr lang="es-MX" sz="2400" kern="100">
                          <a:effectLst/>
                        </a:rPr>
                        <a:t>4</a:t>
                      </a: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dirty="0">
                          <a:effectLst/>
                          <a:latin typeface="Aptos Light" panose="020B0004020202020204" pitchFamily="34" charset="0"/>
                        </a:rPr>
                        <a:t>Jalisco</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buNone/>
                      </a:pPr>
                      <a:r>
                        <a:rPr lang="es-MX" sz="2400" kern="100" dirty="0">
                          <a:effectLst/>
                          <a:latin typeface="Aptos Light" panose="020B0004020202020204" pitchFamily="34" charset="0"/>
                        </a:rPr>
                        <a:t>77</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511054201"/>
                  </a:ext>
                </a:extLst>
              </a:tr>
              <a:tr h="377952">
                <a:tc>
                  <a:txBody>
                    <a:bodyPr/>
                    <a:lstStyle/>
                    <a:p>
                      <a:pPr algn="just">
                        <a:lnSpc>
                          <a:spcPct val="107000"/>
                        </a:lnSpc>
                        <a:spcAft>
                          <a:spcPts val="800"/>
                        </a:spcAft>
                        <a:buNone/>
                      </a:pPr>
                      <a:r>
                        <a:rPr lang="es-MX" sz="2400" kern="100">
                          <a:effectLst/>
                        </a:rPr>
                        <a:t>5</a:t>
                      </a:r>
                      <a:endParaRPr lang="es-MX" sz="36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l">
                        <a:lnSpc>
                          <a:spcPct val="107000"/>
                        </a:lnSpc>
                        <a:spcAft>
                          <a:spcPts val="800"/>
                        </a:spcAft>
                        <a:buNone/>
                      </a:pPr>
                      <a:r>
                        <a:rPr lang="es-MX" sz="2400" kern="100">
                          <a:effectLst/>
                          <a:latin typeface="Aptos Light" panose="020B0004020202020204" pitchFamily="34" charset="0"/>
                        </a:rPr>
                        <a:t>Zacatecas</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es-MX" sz="2400" kern="100">
                          <a:effectLst/>
                          <a:latin typeface="Aptos Light" panose="020B0004020202020204" pitchFamily="34" charset="0"/>
                        </a:rPr>
                        <a:t>76</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61459901"/>
                  </a:ext>
                </a:extLst>
              </a:tr>
              <a:tr h="769335">
                <a:tc gridSpan="2">
                  <a:txBody>
                    <a:bodyPr/>
                    <a:lstStyle/>
                    <a:p>
                      <a:pPr algn="ctr">
                        <a:lnSpc>
                          <a:spcPct val="107000"/>
                        </a:lnSpc>
                        <a:spcAft>
                          <a:spcPts val="800"/>
                        </a:spcAft>
                        <a:buNone/>
                      </a:pPr>
                      <a:r>
                        <a:rPr lang="es-MX" sz="2400" kern="100" dirty="0">
                          <a:effectLst/>
                          <a:latin typeface="Aptos Light" panose="020B0004020202020204" pitchFamily="34" charset="0"/>
                        </a:rPr>
                        <a:t>TFJA</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Sentencias definitivas</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806099581"/>
                  </a:ext>
                </a:extLst>
              </a:tr>
              <a:tr h="378048">
                <a:tc gridSpan="2">
                  <a:txBody>
                    <a:bodyPr/>
                    <a:lstStyle/>
                    <a:p>
                      <a:pPr algn="ctr">
                        <a:lnSpc>
                          <a:spcPct val="107000"/>
                        </a:lnSpc>
                        <a:spcAft>
                          <a:spcPts val="800"/>
                        </a:spcAft>
                        <a:buNone/>
                      </a:pPr>
                      <a:r>
                        <a:rPr lang="es-MX" sz="2400" kern="100">
                          <a:effectLst/>
                          <a:latin typeface="Aptos Light" panose="020B0004020202020204" pitchFamily="34" charset="0"/>
                        </a:rPr>
                        <a:t>Federación</a:t>
                      </a:r>
                      <a:endParaRPr lang="es-MX" sz="3600" kern="10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tc hMerge="1">
                  <a:txBody>
                    <a:bodyPr/>
                    <a:lstStyle/>
                    <a:p>
                      <a:endParaRPr lang="es-MX"/>
                    </a:p>
                  </a:txBody>
                  <a:tcPr/>
                </a:tc>
                <a:tc>
                  <a:txBody>
                    <a:bodyPr/>
                    <a:lstStyle/>
                    <a:p>
                      <a:pPr algn="ctr">
                        <a:lnSpc>
                          <a:spcPct val="107000"/>
                        </a:lnSpc>
                        <a:spcAft>
                          <a:spcPts val="800"/>
                        </a:spcAft>
                        <a:buNone/>
                      </a:pPr>
                      <a:r>
                        <a:rPr lang="es-MX" sz="2400" kern="100" dirty="0">
                          <a:effectLst/>
                          <a:latin typeface="Aptos Light" panose="020B0004020202020204" pitchFamily="34" charset="0"/>
                        </a:rPr>
                        <a:t>9</a:t>
                      </a:r>
                      <a:endParaRPr lang="es-MX" sz="3600" kern="100" dirty="0">
                        <a:effectLst/>
                        <a:latin typeface="Aptos Light" panose="020B00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31879138"/>
                  </a:ext>
                </a:extLst>
              </a:tr>
            </a:tbl>
          </a:graphicData>
        </a:graphic>
      </p:graphicFrame>
      <p:sp>
        <p:nvSpPr>
          <p:cNvPr id="6" name="CuadroTexto 5">
            <a:extLst>
              <a:ext uri="{FF2B5EF4-FFF2-40B4-BE49-F238E27FC236}">
                <a16:creationId xmlns:a16="http://schemas.microsoft.com/office/drawing/2014/main" id="{F7D78821-3390-4AB4-532A-DDBA4E7ED326}"/>
              </a:ext>
            </a:extLst>
          </p:cNvPr>
          <p:cNvSpPr txBox="1"/>
          <p:nvPr/>
        </p:nvSpPr>
        <p:spPr>
          <a:xfrm>
            <a:off x="15553439" y="7849265"/>
            <a:ext cx="2466113" cy="1569660"/>
          </a:xfrm>
          <a:prstGeom prst="rect">
            <a:avLst/>
          </a:prstGeom>
          <a:noFill/>
        </p:spPr>
        <p:txBody>
          <a:bodyPr wrap="square" rtlCol="0">
            <a:spAutoFit/>
          </a:bodyPr>
          <a:lstStyle/>
          <a:p>
            <a:pPr algn="ctr"/>
            <a:r>
              <a:rPr lang="es-MX" sz="2400" dirty="0">
                <a:latin typeface="Aptos" panose="020B0004020202020204" pitchFamily="34" charset="0"/>
              </a:rPr>
              <a:t>*Al 15 de julio de 2025, Chihuahua cuenta con </a:t>
            </a:r>
            <a:r>
              <a:rPr lang="es-MX" sz="2400" b="1" dirty="0">
                <a:latin typeface="Aptos" panose="020B0004020202020204" pitchFamily="34" charset="0"/>
              </a:rPr>
              <a:t>48</a:t>
            </a:r>
            <a:r>
              <a:rPr lang="es-MX" sz="2400" dirty="0">
                <a:latin typeface="Aptos" panose="020B0004020202020204" pitchFamily="34" charset="0"/>
              </a:rPr>
              <a:t> existencias. </a:t>
            </a:r>
          </a:p>
        </p:txBody>
      </p:sp>
    </p:spTree>
    <p:extLst>
      <p:ext uri="{BB962C8B-B14F-4D97-AF65-F5344CB8AC3E}">
        <p14:creationId xmlns:p14="http://schemas.microsoft.com/office/powerpoint/2010/main" val="1805991309"/>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56" presetClass="path" presetSubtype="0" accel="50000" decel="50000" fill="hold" grpId="0" nodeType="withEffect">
                                  <p:stCondLst>
                                    <p:cond delay="0"/>
                                  </p:stCondLst>
                                  <p:childTnLst>
                                    <p:animMotion origin="layout" path="M -1.38889E-7 2.83951E-6 L 0.05625 -0.28689 " pathEditMode="relative" rAng="0" ptsTypes="AA">
                                      <p:cBhvr>
                                        <p:cTn id="8" dur="2000" spd="-100000" fill="hold"/>
                                        <p:tgtEl>
                                          <p:spTgt spid="45"/>
                                        </p:tgtEl>
                                        <p:attrNameLst>
                                          <p:attrName>ppt_x</p:attrName>
                                          <p:attrName>ppt_y</p:attrName>
                                        </p:attrNameLst>
                                      </p:cBhvr>
                                      <p:rCtr x="2812" y="-14336"/>
                                    </p:animMotion>
                                  </p:childTnLst>
                                </p:cTn>
                              </p:par>
                              <p:par>
                                <p:cTn id="9" presetID="1" presetClass="entr" presetSubtype="0" fill="hold" grpId="1"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56" presetClass="path" presetSubtype="0" accel="50000" decel="50000" fill="hold" grpId="0" nodeType="withEffect">
                                  <p:stCondLst>
                                    <p:cond delay="0"/>
                                  </p:stCondLst>
                                  <p:childTnLst>
                                    <p:animMotion origin="layout" path="M -1.38889E-7 2.83951E-6 L 0.05625 -0.28689 " pathEditMode="relative" rAng="0" ptsTypes="AA">
                                      <p:cBhvr>
                                        <p:cTn id="12" dur="2000" spd="-100000" fill="hold"/>
                                        <p:tgtEl>
                                          <p:spTgt spid="43"/>
                                        </p:tgtEl>
                                        <p:attrNameLst>
                                          <p:attrName>ppt_x</p:attrName>
                                          <p:attrName>ppt_y</p:attrName>
                                        </p:attrNameLst>
                                      </p:cBhvr>
                                      <p:rCtr x="2812" y="-14336"/>
                                    </p:animMotion>
                                  </p:childTnLst>
                                </p:cTn>
                              </p:par>
                              <p:par>
                                <p:cTn id="13" presetID="2" presetClass="entr" presetSubtype="1" accel="50000" decel="5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500" fill="hold"/>
                                        <p:tgtEl>
                                          <p:spTgt spid="35"/>
                                        </p:tgtEl>
                                        <p:attrNameLst>
                                          <p:attrName>ppt_x</p:attrName>
                                        </p:attrNameLst>
                                      </p:cBhvr>
                                      <p:tavLst>
                                        <p:tav tm="0">
                                          <p:val>
                                            <p:strVal val="#ppt_x"/>
                                          </p:val>
                                        </p:tav>
                                        <p:tav tm="100000">
                                          <p:val>
                                            <p:strVal val="#ppt_x"/>
                                          </p:val>
                                        </p:tav>
                                      </p:tavLst>
                                    </p:anim>
                                    <p:anim calcmode="lin" valueType="num">
                                      <p:cBhvr additive="base">
                                        <p:cTn id="20" dur="150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500" fill="hold"/>
                                        <p:tgtEl>
                                          <p:spTgt spid="3"/>
                                        </p:tgtEl>
                                        <p:attrNameLst>
                                          <p:attrName>ppt_x</p:attrName>
                                        </p:attrNameLst>
                                      </p:cBhvr>
                                      <p:tavLst>
                                        <p:tav tm="0">
                                          <p:val>
                                            <p:strVal val="#ppt_x"/>
                                          </p:val>
                                        </p:tav>
                                        <p:tav tm="100000">
                                          <p:val>
                                            <p:strVal val="#ppt_x"/>
                                          </p:val>
                                        </p:tav>
                                      </p:tavLst>
                                    </p:anim>
                                    <p:anim calcmode="lin" valueType="num">
                                      <p:cBhvr additive="base">
                                        <p:cTn id="24" dur="1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500" fill="hold"/>
                                        <p:tgtEl>
                                          <p:spTgt spid="11"/>
                                        </p:tgtEl>
                                        <p:attrNameLst>
                                          <p:attrName>ppt_x</p:attrName>
                                        </p:attrNameLst>
                                      </p:cBhvr>
                                      <p:tavLst>
                                        <p:tav tm="0">
                                          <p:val>
                                            <p:strVal val="#ppt_x"/>
                                          </p:val>
                                        </p:tav>
                                        <p:tav tm="100000">
                                          <p:val>
                                            <p:strVal val="#ppt_x"/>
                                          </p:val>
                                        </p:tav>
                                      </p:tavLst>
                                    </p:anim>
                                    <p:anim calcmode="lin" valueType="num">
                                      <p:cBhvr additive="base">
                                        <p:cTn id="32" dur="1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ppt_x"/>
                                          </p:val>
                                        </p:tav>
                                        <p:tav tm="100000">
                                          <p:val>
                                            <p:strVal val="#ppt_x"/>
                                          </p:val>
                                        </p:tav>
                                      </p:tavLst>
                                    </p:anim>
                                    <p:anim calcmode="lin" valueType="num">
                                      <p:cBhvr additive="base">
                                        <p:cTn id="36" dur="1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500" fill="hold"/>
                                        <p:tgtEl>
                                          <p:spTgt spid="4"/>
                                        </p:tgtEl>
                                        <p:attrNameLst>
                                          <p:attrName>ppt_x</p:attrName>
                                        </p:attrNameLst>
                                      </p:cBhvr>
                                      <p:tavLst>
                                        <p:tav tm="0">
                                          <p:val>
                                            <p:strVal val="#ppt_x"/>
                                          </p:val>
                                        </p:tav>
                                        <p:tav tm="100000">
                                          <p:val>
                                            <p:strVal val="#ppt_x"/>
                                          </p:val>
                                        </p:tav>
                                      </p:tavLst>
                                    </p:anim>
                                    <p:anim calcmode="lin" valueType="num">
                                      <p:cBhvr additive="base">
                                        <p:cTn id="40" dur="1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accel="50000" decel="5000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500" fill="hold"/>
                                        <p:tgtEl>
                                          <p:spTgt spid="6"/>
                                        </p:tgtEl>
                                        <p:attrNameLst>
                                          <p:attrName>ppt_x</p:attrName>
                                        </p:attrNameLst>
                                      </p:cBhvr>
                                      <p:tavLst>
                                        <p:tav tm="0">
                                          <p:val>
                                            <p:strVal val="#ppt_x"/>
                                          </p:val>
                                        </p:tav>
                                        <p:tav tm="100000">
                                          <p:val>
                                            <p:strVal val="#ppt_x"/>
                                          </p:val>
                                        </p:tav>
                                      </p:tavLst>
                                    </p:anim>
                                    <p:anim calcmode="lin" valueType="num">
                                      <p:cBhvr additive="base">
                                        <p:cTn id="44"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5" grpId="0" animBg="1"/>
      <p:bldP spid="45" grpId="1" animBg="1"/>
      <p:bldP spid="35" grpId="0" animBg="1"/>
      <p:bldP spid="34" grpId="0" animBg="1"/>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oject Featured…">
            <a:extLst>
              <a:ext uri="{FF2B5EF4-FFF2-40B4-BE49-F238E27FC236}">
                <a16:creationId xmlns:a16="http://schemas.microsoft.com/office/drawing/2014/main" id="{4A316B7C-AE46-486F-B31C-9044BF0E6259}"/>
              </a:ext>
            </a:extLst>
          </p:cNvPr>
          <p:cNvSpPr txBox="1"/>
          <p:nvPr/>
        </p:nvSpPr>
        <p:spPr>
          <a:xfrm>
            <a:off x="1430811" y="1197837"/>
            <a:ext cx="15409389" cy="24622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La ASE ha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emitido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un total 147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Informes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Presunta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términos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 Ley General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desde</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su</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entrada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vigor hasta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1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junio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2025). </a:t>
            </a:r>
          </a:p>
        </p:txBody>
      </p:sp>
      <p:sp>
        <p:nvSpPr>
          <p:cNvPr id="121" name="Freeform 6">
            <a:extLst>
              <a:ext uri="{FF2B5EF4-FFF2-40B4-BE49-F238E27FC236}">
                <a16:creationId xmlns:a16="http://schemas.microsoft.com/office/drawing/2014/main" id="{11A29BFA-B966-459B-A084-A54968FC6019}"/>
              </a:ext>
            </a:extLst>
          </p:cNvPr>
          <p:cNvSpPr>
            <a:spLocks/>
          </p:cNvSpPr>
          <p:nvPr/>
        </p:nvSpPr>
        <p:spPr bwMode="auto">
          <a:xfrm flipH="1">
            <a:off x="1126059" y="1290786"/>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Project Featured…">
            <a:extLst>
              <a:ext uri="{FF2B5EF4-FFF2-40B4-BE49-F238E27FC236}">
                <a16:creationId xmlns:a16="http://schemas.microsoft.com/office/drawing/2014/main" id="{BF0A3835-7B1A-4E87-A05A-DBAA91E89D9A}"/>
              </a:ext>
            </a:extLst>
          </p:cNvPr>
          <p:cNvSpPr txBox="1"/>
          <p:nvPr/>
        </p:nvSpPr>
        <p:spPr>
          <a:xfrm>
            <a:off x="1430811" y="3996512"/>
            <a:ext cx="8973155" cy="7694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800" b="0">
                <a:solidFill>
                  <a:srgbClr val="C8CBD1"/>
                </a:solidFill>
                <a:latin typeface="Poppins Light"/>
                <a:ea typeface="Poppins Light"/>
                <a:cs typeface="Poppins Light"/>
                <a:sym typeface="Poppins Light"/>
              </a:defRPr>
            </a:pP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cuanto</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 la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emisión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de IPRAS, de las 32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entidades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federativas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se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destacan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los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siguiente</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datos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grpSp>
        <p:nvGrpSpPr>
          <p:cNvPr id="18" name="Grupo 17">
            <a:extLst>
              <a:ext uri="{FF2B5EF4-FFF2-40B4-BE49-F238E27FC236}">
                <a16:creationId xmlns:a16="http://schemas.microsoft.com/office/drawing/2014/main" id="{7E84EF87-FAFE-9C32-6A80-A6311EA2FDBF}"/>
              </a:ext>
            </a:extLst>
          </p:cNvPr>
          <p:cNvGrpSpPr/>
          <p:nvPr/>
        </p:nvGrpSpPr>
        <p:grpSpPr>
          <a:xfrm>
            <a:off x="10223191" y="3493792"/>
            <a:ext cx="7699049" cy="6120221"/>
            <a:chOff x="10223191" y="3493792"/>
            <a:chExt cx="7699049" cy="6120221"/>
          </a:xfrm>
        </p:grpSpPr>
        <p:sp>
          <p:nvSpPr>
            <p:cNvPr id="10" name="Rectángulo: esquinas redondeadas 47">
              <a:extLst>
                <a:ext uri="{FF2B5EF4-FFF2-40B4-BE49-F238E27FC236}">
                  <a16:creationId xmlns:a16="http://schemas.microsoft.com/office/drawing/2014/main" id="{844FC483-7332-A725-AF90-5D6749AFE3F7}"/>
                </a:ext>
              </a:extLst>
            </p:cNvPr>
            <p:cNvSpPr/>
            <p:nvPr/>
          </p:nvSpPr>
          <p:spPr>
            <a:xfrm>
              <a:off x="11582400" y="9233019"/>
              <a:ext cx="417145" cy="380994"/>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latin typeface="+mj-lt"/>
              </a:endParaRPr>
            </a:p>
          </p:txBody>
        </p:sp>
        <mc:AlternateContent xmlns:mc="http://schemas.openxmlformats.org/markup-compatibility/2006" xmlns:cx6="http://schemas.microsoft.com/office/drawing/2016/5/12/chartex">
          <mc:Choice Requires="cx6">
            <p:graphicFrame>
              <p:nvGraphicFramePr>
                <p:cNvPr id="3" name="Gráfico 2">
                  <a:extLst>
                    <a:ext uri="{FF2B5EF4-FFF2-40B4-BE49-F238E27FC236}">
                      <a16:creationId xmlns:a16="http://schemas.microsoft.com/office/drawing/2014/main" id="{521C7A66-BA7A-D9DF-A1C6-C29261CD3C0E}"/>
                    </a:ext>
                  </a:extLst>
                </p:cNvPr>
                <p:cNvGraphicFramePr/>
                <p:nvPr>
                  <p:extLst>
                    <p:ext uri="{D42A27DB-BD31-4B8C-83A1-F6EECF244321}">
                      <p14:modId xmlns:p14="http://schemas.microsoft.com/office/powerpoint/2010/main" val="1394000824"/>
                    </p:ext>
                  </p:extLst>
                </p:nvPr>
              </p:nvGraphicFramePr>
              <p:xfrm>
                <a:off x="10223191" y="3493792"/>
                <a:ext cx="7699049" cy="487811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Gráfico 2">
                  <a:extLst>
                    <a:ext uri="{FF2B5EF4-FFF2-40B4-BE49-F238E27FC236}">
                      <a16:creationId xmlns:a16="http://schemas.microsoft.com/office/drawing/2014/main" id="{521C7A66-BA7A-D9DF-A1C6-C29261CD3C0E}"/>
                    </a:ext>
                  </a:extLst>
                </p:cNvPr>
                <p:cNvPicPr>
                  <a:picLocks noGrp="1" noRot="1" noChangeAspect="1" noMove="1" noResize="1" noEditPoints="1" noAdjustHandles="1" noChangeArrowheads="1" noChangeShapeType="1"/>
                </p:cNvPicPr>
                <p:nvPr/>
              </p:nvPicPr>
              <p:blipFill>
                <a:blip r:embed="rId4"/>
                <a:stretch>
                  <a:fillRect/>
                </a:stretch>
              </p:blipFill>
              <p:spPr>
                <a:xfrm>
                  <a:off x="10223191" y="3493792"/>
                  <a:ext cx="7699049" cy="4878112"/>
                </a:xfrm>
                <a:prstGeom prst="rect">
                  <a:avLst/>
                </a:prstGeom>
              </p:spPr>
            </p:pic>
          </mc:Fallback>
        </mc:AlternateContent>
        <p:sp>
          <p:nvSpPr>
            <p:cNvPr id="9" name="Rectángulo: esquinas redondeadas 46">
              <a:extLst>
                <a:ext uri="{FF2B5EF4-FFF2-40B4-BE49-F238E27FC236}">
                  <a16:creationId xmlns:a16="http://schemas.microsoft.com/office/drawing/2014/main" id="{090E9142-162F-29A2-C1A0-CC34CD3D1AC7}"/>
                </a:ext>
              </a:extLst>
            </p:cNvPr>
            <p:cNvSpPr/>
            <p:nvPr/>
          </p:nvSpPr>
          <p:spPr>
            <a:xfrm>
              <a:off x="11582400" y="8606832"/>
              <a:ext cx="417145" cy="3809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latin typeface="+mj-lt"/>
              </a:endParaRPr>
            </a:p>
          </p:txBody>
        </p:sp>
        <p:sp>
          <p:nvSpPr>
            <p:cNvPr id="11" name="CuadroTexto 10">
              <a:extLst>
                <a:ext uri="{FF2B5EF4-FFF2-40B4-BE49-F238E27FC236}">
                  <a16:creationId xmlns:a16="http://schemas.microsoft.com/office/drawing/2014/main" id="{7A497180-ED7F-B659-9CA7-75FBDB4645A5}"/>
                </a:ext>
              </a:extLst>
            </p:cNvPr>
            <p:cNvSpPr txBox="1"/>
            <p:nvPr/>
          </p:nvSpPr>
          <p:spPr>
            <a:xfrm>
              <a:off x="11999545" y="8618213"/>
              <a:ext cx="4154855" cy="338554"/>
            </a:xfrm>
            <a:prstGeom prst="rect">
              <a:avLst/>
            </a:prstGeom>
            <a:noFill/>
          </p:spPr>
          <p:txBody>
            <a:bodyPr wrap="square">
              <a:spAutoFit/>
            </a:bodyPr>
            <a:lstStyle/>
            <a:p>
              <a:r>
                <a:rPr lang="es-MX" sz="1600" kern="100" dirty="0">
                  <a:latin typeface="+mj-lt"/>
                  <a:ea typeface="Aptos" panose="020B0004020202020204" pitchFamily="34" charset="0"/>
                  <a:cs typeface="Times New Roman" panose="02020603050405020304" pitchFamily="18" charset="0"/>
                </a:rPr>
                <a:t>Entidades federativas con 0 IPRAS</a:t>
              </a:r>
              <a:endParaRPr lang="es-MX" sz="1600" dirty="0">
                <a:latin typeface="+mj-lt"/>
              </a:endParaRPr>
            </a:p>
          </p:txBody>
        </p:sp>
        <p:sp>
          <p:nvSpPr>
            <p:cNvPr id="12" name="CuadroTexto 11">
              <a:extLst>
                <a:ext uri="{FF2B5EF4-FFF2-40B4-BE49-F238E27FC236}">
                  <a16:creationId xmlns:a16="http://schemas.microsoft.com/office/drawing/2014/main" id="{21153DA3-3B1F-C604-D509-3ED2C45E6A7E}"/>
                </a:ext>
              </a:extLst>
            </p:cNvPr>
            <p:cNvSpPr txBox="1"/>
            <p:nvPr/>
          </p:nvSpPr>
          <p:spPr>
            <a:xfrm>
              <a:off x="11999545" y="9222754"/>
              <a:ext cx="4840655" cy="338554"/>
            </a:xfrm>
            <a:prstGeom prst="rect">
              <a:avLst/>
            </a:prstGeom>
            <a:noFill/>
          </p:spPr>
          <p:txBody>
            <a:bodyPr wrap="square">
              <a:spAutoFit/>
            </a:bodyPr>
            <a:lstStyle/>
            <a:p>
              <a:r>
                <a:rPr lang="es-MX" sz="1600" kern="100">
                  <a:latin typeface="+mj-lt"/>
                  <a:ea typeface="Aptos" panose="020B0004020202020204" pitchFamily="34" charset="0"/>
                  <a:cs typeface="Times New Roman" panose="02020603050405020304" pitchFamily="18" charset="0"/>
                </a:rPr>
                <a:t>Entidades federativas con 1-15 IPRAS</a:t>
              </a:r>
              <a:endParaRPr lang="es-MX" sz="1600">
                <a:latin typeface="+mj-lt"/>
              </a:endParaRPr>
            </a:p>
          </p:txBody>
        </p:sp>
      </p:grpSp>
      <p:grpSp>
        <p:nvGrpSpPr>
          <p:cNvPr id="17" name="Grupo 16">
            <a:extLst>
              <a:ext uri="{FF2B5EF4-FFF2-40B4-BE49-F238E27FC236}">
                <a16:creationId xmlns:a16="http://schemas.microsoft.com/office/drawing/2014/main" id="{05AE0704-7875-D5E6-57BA-3279A14349CF}"/>
              </a:ext>
            </a:extLst>
          </p:cNvPr>
          <p:cNvGrpSpPr/>
          <p:nvPr/>
        </p:nvGrpSpPr>
        <p:grpSpPr>
          <a:xfrm>
            <a:off x="1430811" y="5071028"/>
            <a:ext cx="8973157" cy="3244442"/>
            <a:chOff x="1430811" y="5071028"/>
            <a:chExt cx="8973157" cy="3244442"/>
          </a:xfrm>
        </p:grpSpPr>
        <p:sp>
          <p:nvSpPr>
            <p:cNvPr id="4" name="TextBox 10">
              <a:extLst>
                <a:ext uri="{FF2B5EF4-FFF2-40B4-BE49-F238E27FC236}">
                  <a16:creationId xmlns:a16="http://schemas.microsoft.com/office/drawing/2014/main" id="{A6F82BD4-7158-9183-5A18-0E5E9FF58E7C}"/>
                </a:ext>
              </a:extLst>
            </p:cNvPr>
            <p:cNvSpPr txBox="1"/>
            <p:nvPr/>
          </p:nvSpPr>
          <p:spPr>
            <a:xfrm>
              <a:off x="1564030" y="5561244"/>
              <a:ext cx="1828020" cy="630942"/>
            </a:xfrm>
            <a:prstGeom prst="rect">
              <a:avLst/>
            </a:prstGeom>
          </p:spPr>
          <p:txBody>
            <a:bodyPr wrap="square" lIns="0" tIns="0" rIns="0" bIns="0" rtlCol="0" anchor="t">
              <a:spAutoFit/>
            </a:bodyPr>
            <a:lstStyle/>
            <a:p>
              <a:pPr marL="0" lvl="0" indent="0" algn="ctr">
                <a:lnSpc>
                  <a:spcPts val="4420"/>
                </a:lnSpc>
                <a:spcBef>
                  <a:spcPct val="0"/>
                </a:spcBef>
              </a:pPr>
              <a:r>
                <a:rPr lang="en-US" sz="5400" b="1" spc="-68" dirty="0">
                  <a:solidFill>
                    <a:schemeClr val="accent2">
                      <a:lumMod val="75000"/>
                    </a:schemeClr>
                  </a:solidFill>
                  <a:latin typeface="+mj-lt"/>
                  <a:ea typeface="TT Drugs Bold"/>
                  <a:cs typeface="TT Drugs Bold"/>
                  <a:sym typeface="TT Drugs Bold"/>
                </a:rPr>
                <a:t>0</a:t>
              </a:r>
              <a:endParaRPr lang="en-US" sz="5400" b="1" u="none" spc="-68" dirty="0">
                <a:solidFill>
                  <a:schemeClr val="accent2">
                    <a:lumMod val="75000"/>
                  </a:schemeClr>
                </a:solidFill>
                <a:latin typeface="+mj-lt"/>
                <a:ea typeface="TT Drugs Bold"/>
                <a:cs typeface="TT Drugs Bold"/>
                <a:sym typeface="TT Drugs Bold"/>
              </a:endParaRPr>
            </a:p>
          </p:txBody>
        </p:sp>
        <p:sp>
          <p:nvSpPr>
            <p:cNvPr id="5" name="TextBox 10">
              <a:extLst>
                <a:ext uri="{FF2B5EF4-FFF2-40B4-BE49-F238E27FC236}">
                  <a16:creationId xmlns:a16="http://schemas.microsoft.com/office/drawing/2014/main" id="{1EE399FC-6CB4-3C95-AFC5-E89E6D87028B}"/>
                </a:ext>
              </a:extLst>
            </p:cNvPr>
            <p:cNvSpPr txBox="1"/>
            <p:nvPr/>
          </p:nvSpPr>
          <p:spPr>
            <a:xfrm>
              <a:off x="1564030" y="7014622"/>
              <a:ext cx="1828020" cy="630942"/>
            </a:xfrm>
            <a:prstGeom prst="rect">
              <a:avLst/>
            </a:prstGeom>
          </p:spPr>
          <p:txBody>
            <a:bodyPr wrap="square" lIns="0" tIns="0" rIns="0" bIns="0" rtlCol="0" anchor="t">
              <a:spAutoFit/>
            </a:bodyPr>
            <a:lstStyle/>
            <a:p>
              <a:pPr marL="0" lvl="0" indent="0" algn="ctr">
                <a:lnSpc>
                  <a:spcPts val="4420"/>
                </a:lnSpc>
                <a:spcBef>
                  <a:spcPct val="0"/>
                </a:spcBef>
              </a:pPr>
              <a:r>
                <a:rPr lang="en-US" sz="5400" b="1" spc="-68" dirty="0">
                  <a:solidFill>
                    <a:schemeClr val="accent2">
                      <a:lumMod val="75000"/>
                    </a:schemeClr>
                  </a:solidFill>
                  <a:latin typeface="+mj-lt"/>
                  <a:ea typeface="TT Drugs Bold"/>
                  <a:cs typeface="TT Drugs Bold"/>
                  <a:sym typeface="TT Drugs Bold"/>
                </a:rPr>
                <a:t>1-50</a:t>
              </a:r>
              <a:endParaRPr lang="en-US" sz="5400" b="1" u="none" spc="-68" dirty="0">
                <a:solidFill>
                  <a:schemeClr val="accent2">
                    <a:lumMod val="75000"/>
                  </a:schemeClr>
                </a:solidFill>
                <a:latin typeface="+mj-lt"/>
                <a:ea typeface="TT Drugs Bold"/>
                <a:cs typeface="TT Drugs Bold"/>
                <a:sym typeface="TT Drugs Bold"/>
              </a:endParaRPr>
            </a:p>
          </p:txBody>
        </p:sp>
        <p:sp>
          <p:nvSpPr>
            <p:cNvPr id="6" name="AutoShape 4">
              <a:extLst>
                <a:ext uri="{FF2B5EF4-FFF2-40B4-BE49-F238E27FC236}">
                  <a16:creationId xmlns:a16="http://schemas.microsoft.com/office/drawing/2014/main" id="{A270BBC3-B137-1965-51D6-6080A9120D8C}"/>
                </a:ext>
              </a:extLst>
            </p:cNvPr>
            <p:cNvSpPr/>
            <p:nvPr/>
          </p:nvSpPr>
          <p:spPr>
            <a:xfrm flipV="1">
              <a:off x="1430811" y="6295734"/>
              <a:ext cx="8243613" cy="0"/>
            </a:xfrm>
            <a:prstGeom prst="line">
              <a:avLst/>
            </a:prstGeom>
            <a:ln w="38100" cap="rnd">
              <a:solidFill>
                <a:schemeClr val="bg1">
                  <a:lumMod val="65000"/>
                </a:schemeClr>
              </a:solidFill>
              <a:prstDash val="sysDot"/>
              <a:headEnd type="none" w="sm" len="sm"/>
              <a:tailEnd type="none" w="sm" len="sm"/>
            </a:ln>
          </p:spPr>
          <p:txBody>
            <a:bodyPr/>
            <a:lstStyle/>
            <a:p>
              <a:endParaRPr lang="es-MX">
                <a:latin typeface="+mj-lt"/>
              </a:endParaRPr>
            </a:p>
          </p:txBody>
        </p:sp>
        <p:sp>
          <p:nvSpPr>
            <p:cNvPr id="7" name="CuadroTexto 6">
              <a:extLst>
                <a:ext uri="{FF2B5EF4-FFF2-40B4-BE49-F238E27FC236}">
                  <a16:creationId xmlns:a16="http://schemas.microsoft.com/office/drawing/2014/main" id="{1D320F53-8F29-C3D2-C275-F0189033A871}"/>
                </a:ext>
              </a:extLst>
            </p:cNvPr>
            <p:cNvSpPr txBox="1"/>
            <p:nvPr/>
          </p:nvSpPr>
          <p:spPr>
            <a:xfrm>
              <a:off x="3392051" y="5576847"/>
              <a:ext cx="6016110" cy="434734"/>
            </a:xfrm>
            <a:prstGeom prst="rect">
              <a:avLst/>
            </a:prstGeom>
            <a:noFill/>
          </p:spPr>
          <p:txBody>
            <a:bodyPr wrap="square">
              <a:spAutoFit/>
            </a:bodyPr>
            <a:lstStyle/>
            <a:p>
              <a:pPr>
                <a:lnSpc>
                  <a:spcPct val="115000"/>
                </a:lnSpc>
                <a:spcAft>
                  <a:spcPts val="800"/>
                </a:spcAft>
                <a:buNone/>
              </a:pPr>
              <a:r>
                <a:rPr lang="es-MX" sz="2000" kern="100" dirty="0">
                  <a:latin typeface="+mj-lt"/>
                  <a:ea typeface="Aptos" panose="020B0004020202020204" pitchFamily="34" charset="0"/>
                  <a:cs typeface="Times New Roman" panose="02020603050405020304" pitchFamily="18" charset="0"/>
                </a:rPr>
                <a:t>Aguascalientes y Coahuila reportaron </a:t>
              </a:r>
              <a:r>
                <a:rPr lang="es-MX" sz="2000" b="1" kern="100" dirty="0">
                  <a:latin typeface="+mj-lt"/>
                  <a:ea typeface="Aptos" panose="020B0004020202020204" pitchFamily="34" charset="0"/>
                  <a:cs typeface="Times New Roman" panose="02020603050405020304" pitchFamily="18" charset="0"/>
                </a:rPr>
                <a:t>0 IPRAS.</a:t>
              </a:r>
            </a:p>
          </p:txBody>
        </p:sp>
        <p:sp>
          <p:nvSpPr>
            <p:cNvPr id="8" name="CuadroTexto 7">
              <a:extLst>
                <a:ext uri="{FF2B5EF4-FFF2-40B4-BE49-F238E27FC236}">
                  <a16:creationId xmlns:a16="http://schemas.microsoft.com/office/drawing/2014/main" id="{772805AA-325C-2597-FC00-FB30865C6406}"/>
                </a:ext>
              </a:extLst>
            </p:cNvPr>
            <p:cNvSpPr txBox="1"/>
            <p:nvPr/>
          </p:nvSpPr>
          <p:spPr>
            <a:xfrm>
              <a:off x="3420021" y="6464963"/>
              <a:ext cx="6435179" cy="1850507"/>
            </a:xfrm>
            <a:prstGeom prst="rect">
              <a:avLst/>
            </a:prstGeom>
            <a:noFill/>
          </p:spPr>
          <p:txBody>
            <a:bodyPr wrap="square">
              <a:spAutoFit/>
            </a:bodyPr>
            <a:lstStyle/>
            <a:p>
              <a:pPr algn="just">
                <a:lnSpc>
                  <a:spcPct val="115000"/>
                </a:lnSpc>
                <a:spcAft>
                  <a:spcPts val="800"/>
                </a:spcAft>
                <a:buNone/>
              </a:pPr>
              <a:r>
                <a:rPr lang="es-ES" sz="2000" kern="100" dirty="0">
                  <a:latin typeface="+mj-lt"/>
                  <a:ea typeface="Aptos" panose="020B0004020202020204" pitchFamily="34" charset="0"/>
                  <a:cs typeface="Times New Roman" panose="02020603050405020304" pitchFamily="18" charset="0"/>
                </a:rPr>
                <a:t>Tamaulipas (3), Quintana Roo (4), Ciudad de México (5), Estado de Hidalgo (6), Querétaro (7), Baja California Sur (8), Morelos (15), Oaxaca (21), Sinaloa (23), Tlaxcala (25), Nuevo León (33), y Yucatán (34), </a:t>
              </a:r>
              <a:r>
                <a:rPr lang="es-MX" sz="2000" kern="100" dirty="0">
                  <a:latin typeface="+mj-lt"/>
                  <a:ea typeface="Aptos" panose="020B0004020202020204" pitchFamily="34" charset="0"/>
                  <a:cs typeface="Times New Roman" panose="02020603050405020304" pitchFamily="18" charset="0"/>
                </a:rPr>
                <a:t>reportaron de </a:t>
              </a:r>
              <a:r>
                <a:rPr lang="es-MX" sz="2000" b="1" kern="100" dirty="0">
                  <a:latin typeface="+mj-lt"/>
                  <a:ea typeface="Aptos" panose="020B0004020202020204" pitchFamily="34" charset="0"/>
                  <a:cs typeface="Times New Roman" panose="02020603050405020304" pitchFamily="18" charset="0"/>
                </a:rPr>
                <a:t>1 a 50 IPRAS.</a:t>
              </a:r>
            </a:p>
          </p:txBody>
        </p:sp>
        <p:sp>
          <p:nvSpPr>
            <p:cNvPr id="13" name="Rectángulo: esquinas redondeadas 52">
              <a:extLst>
                <a:ext uri="{FF2B5EF4-FFF2-40B4-BE49-F238E27FC236}">
                  <a16:creationId xmlns:a16="http://schemas.microsoft.com/office/drawing/2014/main" id="{3B5A0105-EE19-6DE2-4702-202AF9154DCD}"/>
                </a:ext>
              </a:extLst>
            </p:cNvPr>
            <p:cNvSpPr/>
            <p:nvPr/>
          </p:nvSpPr>
          <p:spPr>
            <a:xfrm rot="16200000">
              <a:off x="9657845" y="7012440"/>
              <a:ext cx="1099319" cy="39292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latin typeface="+mj-lt"/>
                </a:rPr>
                <a:t>12 EF</a:t>
              </a:r>
            </a:p>
          </p:txBody>
        </p:sp>
        <p:sp>
          <p:nvSpPr>
            <p:cNvPr id="14" name="Rectángulo: esquinas redondeadas 53">
              <a:extLst>
                <a:ext uri="{FF2B5EF4-FFF2-40B4-BE49-F238E27FC236}">
                  <a16:creationId xmlns:a16="http://schemas.microsoft.com/office/drawing/2014/main" id="{554C782C-65B7-1A6D-1DC6-85FB517F4981}"/>
                </a:ext>
              </a:extLst>
            </p:cNvPr>
            <p:cNvSpPr/>
            <p:nvPr/>
          </p:nvSpPr>
          <p:spPr>
            <a:xfrm rot="16200000">
              <a:off x="9646926" y="5435144"/>
              <a:ext cx="1121157" cy="39292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latin typeface="+mj-lt"/>
                </a:rPr>
                <a:t>2 EF</a:t>
              </a:r>
            </a:p>
          </p:txBody>
        </p:sp>
      </p:grpSp>
      <p:pic>
        <p:nvPicPr>
          <p:cNvPr id="15" name="Imagen 14">
            <a:extLst>
              <a:ext uri="{FF2B5EF4-FFF2-40B4-BE49-F238E27FC236}">
                <a16:creationId xmlns:a16="http://schemas.microsoft.com/office/drawing/2014/main" id="{5DAE4858-04DF-A635-CD5A-FDD89521E8B7}"/>
              </a:ext>
            </a:extLst>
          </p:cNvPr>
          <p:cNvPicPr>
            <a:picLocks noChangeAspect="1"/>
          </p:cNvPicPr>
          <p:nvPr/>
        </p:nvPicPr>
        <p:blipFill>
          <a:blip r:embed="rId5"/>
          <a:stretch>
            <a:fillRect/>
          </a:stretch>
        </p:blipFill>
        <p:spPr>
          <a:xfrm>
            <a:off x="10431937" y="3105447"/>
            <a:ext cx="7736197" cy="5246779"/>
          </a:xfrm>
          <a:prstGeom prst="rect">
            <a:avLst/>
          </a:prstGeom>
        </p:spPr>
      </p:pic>
    </p:spTree>
    <p:extLst>
      <p:ext uri="{BB962C8B-B14F-4D97-AF65-F5344CB8AC3E}">
        <p14:creationId xmlns:p14="http://schemas.microsoft.com/office/powerpoint/2010/main" val="395056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500" fill="hold"/>
                                        <p:tgtEl>
                                          <p:spTgt spid="121"/>
                                        </p:tgtEl>
                                        <p:attrNameLst>
                                          <p:attrName>ppt_x</p:attrName>
                                        </p:attrNameLst>
                                      </p:cBhvr>
                                      <p:tavLst>
                                        <p:tav tm="0">
                                          <p:val>
                                            <p:strVal val="#ppt_x"/>
                                          </p:val>
                                        </p:tav>
                                        <p:tav tm="100000">
                                          <p:val>
                                            <p:strVal val="#ppt_x"/>
                                          </p:val>
                                        </p:tav>
                                      </p:tavLst>
                                    </p:anim>
                                    <p:anim calcmode="lin" valueType="num">
                                      <p:cBhvr additive="base">
                                        <p:cTn id="8" dur="1500" fill="hold"/>
                                        <p:tgtEl>
                                          <p:spTgt spid="121"/>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1000" fill="hold"/>
                                        <p:tgtEl>
                                          <p:spTgt spid="120"/>
                                        </p:tgtEl>
                                        <p:attrNameLst>
                                          <p:attrName>ppt_x</p:attrName>
                                        </p:attrNameLst>
                                      </p:cBhvr>
                                      <p:tavLst>
                                        <p:tav tm="0">
                                          <p:val>
                                            <p:strVal val="#ppt_x"/>
                                          </p:val>
                                        </p:tav>
                                        <p:tav tm="100000">
                                          <p:val>
                                            <p:strVal val="#ppt_x"/>
                                          </p:val>
                                        </p:tav>
                                      </p:tavLst>
                                    </p:anim>
                                    <p:anim calcmode="lin" valueType="num">
                                      <p:cBhvr additive="base">
                                        <p:cTn id="12" dur="1000" fill="hold"/>
                                        <p:tgtEl>
                                          <p:spTgt spid="120"/>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anim calcmode="lin" valueType="num">
                                      <p:cBhvr additive="base">
                                        <p:cTn id="15" dur="700" fill="hold"/>
                                        <p:tgtEl>
                                          <p:spTgt spid="122"/>
                                        </p:tgtEl>
                                        <p:attrNameLst>
                                          <p:attrName>ppt_x</p:attrName>
                                        </p:attrNameLst>
                                      </p:cBhvr>
                                      <p:tavLst>
                                        <p:tav tm="0">
                                          <p:val>
                                            <p:strVal val="#ppt_x"/>
                                          </p:val>
                                        </p:tav>
                                        <p:tav tm="100000">
                                          <p:val>
                                            <p:strVal val="#ppt_x"/>
                                          </p:val>
                                        </p:tav>
                                      </p:tavLst>
                                    </p:anim>
                                    <p:anim calcmode="lin" valueType="num">
                                      <p:cBhvr additive="base">
                                        <p:cTn id="16" dur="700" fill="hold"/>
                                        <p:tgtEl>
                                          <p:spTgt spid="12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900" decel="100000" fill="hold"/>
                                        <p:tgtEl>
                                          <p:spTgt spid="1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oject Featured…">
            <a:extLst>
              <a:ext uri="{FF2B5EF4-FFF2-40B4-BE49-F238E27FC236}">
                <a16:creationId xmlns:a16="http://schemas.microsoft.com/office/drawing/2014/main" id="{4A316B7C-AE46-486F-B31C-9044BF0E6259}"/>
              </a:ext>
            </a:extLst>
          </p:cNvPr>
          <p:cNvSpPr txBox="1"/>
          <p:nvPr/>
        </p:nvSpPr>
        <p:spPr>
          <a:xfrm>
            <a:off x="1430811" y="1197837"/>
            <a:ext cx="16257062" cy="24622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relación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con las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sentencias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definitivas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dictadas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TEJA,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expedientes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materia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recibidos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 ASE, se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determinó</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un total de 39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existencias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faltas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graves.</a:t>
            </a:r>
          </a:p>
        </p:txBody>
      </p:sp>
      <p:sp>
        <p:nvSpPr>
          <p:cNvPr id="121" name="Freeform 6">
            <a:extLst>
              <a:ext uri="{FF2B5EF4-FFF2-40B4-BE49-F238E27FC236}">
                <a16:creationId xmlns:a16="http://schemas.microsoft.com/office/drawing/2014/main" id="{11A29BFA-B966-459B-A084-A54968FC6019}"/>
              </a:ext>
            </a:extLst>
          </p:cNvPr>
          <p:cNvSpPr>
            <a:spLocks/>
          </p:cNvSpPr>
          <p:nvPr/>
        </p:nvSpPr>
        <p:spPr bwMode="auto">
          <a:xfrm flipH="1">
            <a:off x="1126059" y="1290786"/>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Project Featured…">
            <a:extLst>
              <a:ext uri="{FF2B5EF4-FFF2-40B4-BE49-F238E27FC236}">
                <a16:creationId xmlns:a16="http://schemas.microsoft.com/office/drawing/2014/main" id="{BF0A3835-7B1A-4E87-A05A-DBAA91E89D9A}"/>
              </a:ext>
            </a:extLst>
          </p:cNvPr>
          <p:cNvSpPr txBox="1"/>
          <p:nvPr/>
        </p:nvSpPr>
        <p:spPr>
          <a:xfrm>
            <a:off x="1430811" y="3996512"/>
            <a:ext cx="8973155" cy="7694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800" b="0">
                <a:solidFill>
                  <a:srgbClr val="C8CBD1"/>
                </a:solidFill>
                <a:latin typeface="Poppins Light"/>
                <a:ea typeface="Poppins Light"/>
                <a:cs typeface="Poppins Light"/>
                <a:sym typeface="Poppins Light"/>
              </a:defRPr>
            </a:pP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De las 32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entidades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federativas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las que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menos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existencias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determinaron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son  las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siguientes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mc:AlternateContent xmlns:mc="http://schemas.openxmlformats.org/markup-compatibility/2006" xmlns:cx4="http://schemas.microsoft.com/office/drawing/2016/5/10/chartex">
        <mc:Choice Requires="cx4">
          <p:graphicFrame>
            <p:nvGraphicFramePr>
              <p:cNvPr id="3" name="Gráfico 2">
                <a:extLst>
                  <a:ext uri="{FF2B5EF4-FFF2-40B4-BE49-F238E27FC236}">
                    <a16:creationId xmlns:a16="http://schemas.microsoft.com/office/drawing/2014/main" id="{521C7A66-BA7A-D9DF-A1C6-C29261CD3C0E}"/>
                  </a:ext>
                </a:extLst>
              </p:cNvPr>
              <p:cNvGraphicFramePr/>
              <p:nvPr/>
            </p:nvGraphicFramePr>
            <p:xfrm>
              <a:off x="10223191" y="3493792"/>
              <a:ext cx="7699049" cy="487811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Gráfico 2">
                <a:extLst>
                  <a:ext uri="{FF2B5EF4-FFF2-40B4-BE49-F238E27FC236}">
                    <a16:creationId xmlns:a16="http://schemas.microsoft.com/office/drawing/2014/main" id="{521C7A66-BA7A-D9DF-A1C6-C29261CD3C0E}"/>
                  </a:ext>
                </a:extLst>
              </p:cNvPr>
              <p:cNvPicPr>
                <a:picLocks noGrp="1" noRot="1" noChangeAspect="1" noMove="1" noResize="1" noEditPoints="1" noAdjustHandles="1" noChangeArrowheads="1" noChangeShapeType="1"/>
              </p:cNvPicPr>
              <p:nvPr/>
            </p:nvPicPr>
            <p:blipFill>
              <a:blip r:embed="rId3"/>
              <a:stretch>
                <a:fillRect/>
              </a:stretch>
            </p:blipFill>
            <p:spPr>
              <a:xfrm>
                <a:off x="10223191" y="3493792"/>
                <a:ext cx="7699049" cy="4878112"/>
              </a:xfrm>
              <a:prstGeom prst="rect">
                <a:avLst/>
              </a:prstGeom>
            </p:spPr>
          </p:pic>
        </mc:Fallback>
      </mc:AlternateContent>
      <p:grpSp>
        <p:nvGrpSpPr>
          <p:cNvPr id="17" name="Grupo 16">
            <a:extLst>
              <a:ext uri="{FF2B5EF4-FFF2-40B4-BE49-F238E27FC236}">
                <a16:creationId xmlns:a16="http://schemas.microsoft.com/office/drawing/2014/main" id="{05AE0704-7875-D5E6-57BA-3279A14349CF}"/>
              </a:ext>
            </a:extLst>
          </p:cNvPr>
          <p:cNvGrpSpPr/>
          <p:nvPr/>
        </p:nvGrpSpPr>
        <p:grpSpPr>
          <a:xfrm>
            <a:off x="1430812" y="5362161"/>
            <a:ext cx="8973158" cy="3357321"/>
            <a:chOff x="1430812" y="4935181"/>
            <a:chExt cx="8973158" cy="3357321"/>
          </a:xfrm>
        </p:grpSpPr>
        <p:sp>
          <p:nvSpPr>
            <p:cNvPr id="4" name="TextBox 10">
              <a:extLst>
                <a:ext uri="{FF2B5EF4-FFF2-40B4-BE49-F238E27FC236}">
                  <a16:creationId xmlns:a16="http://schemas.microsoft.com/office/drawing/2014/main" id="{A6F82BD4-7158-9183-5A18-0E5E9FF58E7C}"/>
                </a:ext>
              </a:extLst>
            </p:cNvPr>
            <p:cNvSpPr txBox="1"/>
            <p:nvPr/>
          </p:nvSpPr>
          <p:spPr>
            <a:xfrm>
              <a:off x="1564030" y="5492026"/>
              <a:ext cx="1828020" cy="630942"/>
            </a:xfrm>
            <a:prstGeom prst="rect">
              <a:avLst/>
            </a:prstGeom>
          </p:spPr>
          <p:txBody>
            <a:bodyPr wrap="square" lIns="0" tIns="0" rIns="0" bIns="0" rtlCol="0" anchor="t">
              <a:spAutoFit/>
            </a:bodyPr>
            <a:lstStyle/>
            <a:p>
              <a:pPr marL="0" lvl="0" indent="0" algn="ctr">
                <a:lnSpc>
                  <a:spcPts val="4420"/>
                </a:lnSpc>
                <a:spcBef>
                  <a:spcPct val="0"/>
                </a:spcBef>
              </a:pPr>
              <a:r>
                <a:rPr lang="en-US" sz="5400" b="1" spc="-68" dirty="0">
                  <a:solidFill>
                    <a:schemeClr val="accent2">
                      <a:lumMod val="75000"/>
                    </a:schemeClr>
                  </a:solidFill>
                  <a:latin typeface="+mj-lt"/>
                  <a:ea typeface="TT Drugs Bold"/>
                  <a:cs typeface="TT Drugs Bold"/>
                  <a:sym typeface="TT Drugs Bold"/>
                </a:rPr>
                <a:t>0</a:t>
              </a:r>
              <a:endParaRPr lang="en-US" sz="5400" b="1" u="none" spc="-68" dirty="0">
                <a:solidFill>
                  <a:schemeClr val="accent2">
                    <a:lumMod val="75000"/>
                  </a:schemeClr>
                </a:solidFill>
                <a:latin typeface="+mj-lt"/>
                <a:ea typeface="TT Drugs Bold"/>
                <a:cs typeface="TT Drugs Bold"/>
                <a:sym typeface="TT Drugs Bold"/>
              </a:endParaRPr>
            </a:p>
          </p:txBody>
        </p:sp>
        <p:sp>
          <p:nvSpPr>
            <p:cNvPr id="5" name="TextBox 10">
              <a:extLst>
                <a:ext uri="{FF2B5EF4-FFF2-40B4-BE49-F238E27FC236}">
                  <a16:creationId xmlns:a16="http://schemas.microsoft.com/office/drawing/2014/main" id="{1EE399FC-6CB4-3C95-AFC5-E89E6D87028B}"/>
                </a:ext>
              </a:extLst>
            </p:cNvPr>
            <p:cNvSpPr txBox="1"/>
            <p:nvPr/>
          </p:nvSpPr>
          <p:spPr>
            <a:xfrm>
              <a:off x="1564032" y="7345597"/>
              <a:ext cx="1828020" cy="630942"/>
            </a:xfrm>
            <a:prstGeom prst="rect">
              <a:avLst/>
            </a:prstGeom>
          </p:spPr>
          <p:txBody>
            <a:bodyPr wrap="square" lIns="0" tIns="0" rIns="0" bIns="0" rtlCol="0" anchor="t">
              <a:spAutoFit/>
            </a:bodyPr>
            <a:lstStyle/>
            <a:p>
              <a:pPr marL="0" lvl="0" indent="0" algn="ctr">
                <a:lnSpc>
                  <a:spcPts val="4420"/>
                </a:lnSpc>
                <a:spcBef>
                  <a:spcPct val="0"/>
                </a:spcBef>
              </a:pPr>
              <a:r>
                <a:rPr lang="en-US" sz="5400" b="1" spc="-68" dirty="0">
                  <a:solidFill>
                    <a:schemeClr val="accent2">
                      <a:lumMod val="75000"/>
                    </a:schemeClr>
                  </a:solidFill>
                  <a:latin typeface="+mj-lt"/>
                  <a:ea typeface="TT Drugs Bold"/>
                  <a:cs typeface="TT Drugs Bold"/>
                  <a:sym typeface="TT Drugs Bold"/>
                </a:rPr>
                <a:t>1-15</a:t>
              </a:r>
              <a:endParaRPr lang="en-US" sz="5400" b="1" u="none" spc="-68" dirty="0">
                <a:solidFill>
                  <a:schemeClr val="accent2">
                    <a:lumMod val="75000"/>
                  </a:schemeClr>
                </a:solidFill>
                <a:latin typeface="+mj-lt"/>
                <a:ea typeface="TT Drugs Bold"/>
                <a:cs typeface="TT Drugs Bold"/>
                <a:sym typeface="TT Drugs Bold"/>
              </a:endParaRPr>
            </a:p>
          </p:txBody>
        </p:sp>
        <p:sp>
          <p:nvSpPr>
            <p:cNvPr id="6" name="AutoShape 4">
              <a:extLst>
                <a:ext uri="{FF2B5EF4-FFF2-40B4-BE49-F238E27FC236}">
                  <a16:creationId xmlns:a16="http://schemas.microsoft.com/office/drawing/2014/main" id="{A270BBC3-B137-1965-51D6-6080A9120D8C}"/>
                </a:ext>
              </a:extLst>
            </p:cNvPr>
            <p:cNvSpPr/>
            <p:nvPr/>
          </p:nvSpPr>
          <p:spPr>
            <a:xfrm flipV="1">
              <a:off x="1430812" y="6623244"/>
              <a:ext cx="8243613" cy="0"/>
            </a:xfrm>
            <a:prstGeom prst="line">
              <a:avLst/>
            </a:prstGeom>
            <a:ln w="38100" cap="rnd">
              <a:solidFill>
                <a:schemeClr val="bg1">
                  <a:lumMod val="65000"/>
                </a:schemeClr>
              </a:solidFill>
              <a:prstDash val="sysDot"/>
              <a:headEnd type="none" w="sm" len="sm"/>
              <a:tailEnd type="none" w="sm" len="sm"/>
            </a:ln>
          </p:spPr>
          <p:txBody>
            <a:bodyPr/>
            <a:lstStyle/>
            <a:p>
              <a:endParaRPr lang="es-MX">
                <a:latin typeface="+mj-lt"/>
              </a:endParaRPr>
            </a:p>
          </p:txBody>
        </p:sp>
        <p:sp>
          <p:nvSpPr>
            <p:cNvPr id="7" name="CuadroTexto 6">
              <a:extLst>
                <a:ext uri="{FF2B5EF4-FFF2-40B4-BE49-F238E27FC236}">
                  <a16:creationId xmlns:a16="http://schemas.microsoft.com/office/drawing/2014/main" id="{1D320F53-8F29-C3D2-C275-F0189033A871}"/>
                </a:ext>
              </a:extLst>
            </p:cNvPr>
            <p:cNvSpPr txBox="1"/>
            <p:nvPr/>
          </p:nvSpPr>
          <p:spPr>
            <a:xfrm>
              <a:off x="3392051" y="4935181"/>
              <a:ext cx="6016110" cy="1953099"/>
            </a:xfrm>
            <a:prstGeom prst="rect">
              <a:avLst/>
            </a:prstGeom>
            <a:noFill/>
          </p:spPr>
          <p:txBody>
            <a:bodyPr wrap="square">
              <a:spAutoFit/>
            </a:bodyPr>
            <a:lstStyle/>
            <a:p>
              <a:pPr>
                <a:lnSpc>
                  <a:spcPct val="115000"/>
                </a:lnSpc>
                <a:spcAft>
                  <a:spcPts val="800"/>
                </a:spcAft>
                <a:buNone/>
              </a:pPr>
              <a:r>
                <a:rPr lang="es-MX" sz="2000" kern="100" dirty="0">
                  <a:latin typeface="+mj-lt"/>
                  <a:ea typeface="Aptos" panose="020B0004020202020204" pitchFamily="34" charset="0"/>
                  <a:cs typeface="Times New Roman" panose="02020603050405020304" pitchFamily="18" charset="0"/>
                </a:rPr>
                <a:t>Aguascalientes, Baja California, Baja California Sur, Campeche, Coahuila, Colima, Durango, Hidalgo, Morelos, Oaxaca, Puebla, Querétaro, Quintana Roo, San Luis Potosí, Sinaloa, Sonora, y Yucatán</a:t>
              </a:r>
            </a:p>
            <a:p>
              <a:pPr>
                <a:lnSpc>
                  <a:spcPct val="115000"/>
                </a:lnSpc>
                <a:spcAft>
                  <a:spcPts val="800"/>
                </a:spcAft>
                <a:buNone/>
              </a:pPr>
              <a:endParaRPr lang="es-MX" sz="2000" kern="100" dirty="0">
                <a:latin typeface="+mj-lt"/>
                <a:ea typeface="Aptos" panose="020B000402020202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772805AA-325C-2597-FC00-FB30865C6406}"/>
                </a:ext>
              </a:extLst>
            </p:cNvPr>
            <p:cNvSpPr txBox="1"/>
            <p:nvPr/>
          </p:nvSpPr>
          <p:spPr>
            <a:xfrm>
              <a:off x="3420023" y="6795938"/>
              <a:ext cx="6435179" cy="1496564"/>
            </a:xfrm>
            <a:prstGeom prst="rect">
              <a:avLst/>
            </a:prstGeom>
            <a:noFill/>
          </p:spPr>
          <p:txBody>
            <a:bodyPr wrap="square">
              <a:spAutoFit/>
            </a:bodyPr>
            <a:lstStyle/>
            <a:p>
              <a:pPr algn="just">
                <a:lnSpc>
                  <a:spcPct val="115000"/>
                </a:lnSpc>
                <a:spcAft>
                  <a:spcPts val="800"/>
                </a:spcAft>
                <a:buNone/>
              </a:pPr>
              <a:r>
                <a:rPr lang="es-ES" sz="2000" kern="100" dirty="0">
                  <a:latin typeface="+mj-lt"/>
                  <a:ea typeface="Aptos" panose="020B0004020202020204" pitchFamily="34" charset="0"/>
                  <a:cs typeface="Times New Roman" panose="02020603050405020304" pitchFamily="18" charset="0"/>
                </a:rPr>
                <a:t>Ciudad de México (1), Nuevo León (1), Tabasco (1), Estado de México (2), Guerrero (2), Michoacán (2), Guanajuato (5), Tlaxcala (6), Tamaulipas (7), Veracruz (7), Jalisco (9) y Chiapas (15).</a:t>
              </a:r>
            </a:p>
          </p:txBody>
        </p:sp>
        <p:sp>
          <p:nvSpPr>
            <p:cNvPr id="13" name="Rectángulo: esquinas redondeadas 52">
              <a:extLst>
                <a:ext uri="{FF2B5EF4-FFF2-40B4-BE49-F238E27FC236}">
                  <a16:creationId xmlns:a16="http://schemas.microsoft.com/office/drawing/2014/main" id="{3B5A0105-EE19-6DE2-4702-202AF9154DCD}"/>
                </a:ext>
              </a:extLst>
            </p:cNvPr>
            <p:cNvSpPr/>
            <p:nvPr/>
          </p:nvSpPr>
          <p:spPr>
            <a:xfrm rot="16200000">
              <a:off x="9657847" y="7343415"/>
              <a:ext cx="1099319" cy="39292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latin typeface="+mj-lt"/>
                </a:rPr>
                <a:t>12 EF</a:t>
              </a:r>
            </a:p>
          </p:txBody>
        </p:sp>
        <p:sp>
          <p:nvSpPr>
            <p:cNvPr id="14" name="Rectángulo: esquinas redondeadas 53">
              <a:extLst>
                <a:ext uri="{FF2B5EF4-FFF2-40B4-BE49-F238E27FC236}">
                  <a16:creationId xmlns:a16="http://schemas.microsoft.com/office/drawing/2014/main" id="{554C782C-65B7-1A6D-1DC6-85FB517F4981}"/>
                </a:ext>
              </a:extLst>
            </p:cNvPr>
            <p:cNvSpPr/>
            <p:nvPr/>
          </p:nvSpPr>
          <p:spPr>
            <a:xfrm rot="16200000">
              <a:off x="9646926" y="5435144"/>
              <a:ext cx="1121157" cy="39292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latin typeface="+mj-lt"/>
                </a:rPr>
                <a:t>17 EF</a:t>
              </a:r>
            </a:p>
          </p:txBody>
        </p:sp>
      </p:grpSp>
      <p:grpSp>
        <p:nvGrpSpPr>
          <p:cNvPr id="15" name="Grupo 14">
            <a:extLst>
              <a:ext uri="{FF2B5EF4-FFF2-40B4-BE49-F238E27FC236}">
                <a16:creationId xmlns:a16="http://schemas.microsoft.com/office/drawing/2014/main" id="{A6C0E5FB-E5D7-F9C9-3D23-E604A7E2DE2F}"/>
              </a:ext>
            </a:extLst>
          </p:cNvPr>
          <p:cNvGrpSpPr/>
          <p:nvPr/>
        </p:nvGrpSpPr>
        <p:grpSpPr>
          <a:xfrm>
            <a:off x="10690634" y="3078595"/>
            <a:ext cx="6946149" cy="6728934"/>
            <a:chOff x="10690634" y="3078595"/>
            <a:chExt cx="6946149" cy="6728934"/>
          </a:xfrm>
        </p:grpSpPr>
        <p:sp>
          <p:nvSpPr>
            <p:cNvPr id="10" name="Rectángulo: esquinas redondeadas 47">
              <a:extLst>
                <a:ext uri="{FF2B5EF4-FFF2-40B4-BE49-F238E27FC236}">
                  <a16:creationId xmlns:a16="http://schemas.microsoft.com/office/drawing/2014/main" id="{844FC483-7332-A725-AF90-5D6749AFE3F7}"/>
                </a:ext>
              </a:extLst>
            </p:cNvPr>
            <p:cNvSpPr/>
            <p:nvPr/>
          </p:nvSpPr>
          <p:spPr>
            <a:xfrm>
              <a:off x="11582400" y="9233019"/>
              <a:ext cx="417145" cy="380994"/>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latin typeface="+mj-lt"/>
              </a:endParaRPr>
            </a:p>
          </p:txBody>
        </p:sp>
        <p:sp>
          <p:nvSpPr>
            <p:cNvPr id="9" name="Rectángulo: esquinas redondeadas 46">
              <a:extLst>
                <a:ext uri="{FF2B5EF4-FFF2-40B4-BE49-F238E27FC236}">
                  <a16:creationId xmlns:a16="http://schemas.microsoft.com/office/drawing/2014/main" id="{090E9142-162F-29A2-C1A0-CC34CD3D1AC7}"/>
                </a:ext>
              </a:extLst>
            </p:cNvPr>
            <p:cNvSpPr/>
            <p:nvPr/>
          </p:nvSpPr>
          <p:spPr>
            <a:xfrm>
              <a:off x="11582400" y="8606832"/>
              <a:ext cx="417145" cy="3809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latin typeface="+mj-lt"/>
              </a:endParaRPr>
            </a:p>
          </p:txBody>
        </p:sp>
        <p:sp>
          <p:nvSpPr>
            <p:cNvPr id="11" name="CuadroTexto 10">
              <a:extLst>
                <a:ext uri="{FF2B5EF4-FFF2-40B4-BE49-F238E27FC236}">
                  <a16:creationId xmlns:a16="http://schemas.microsoft.com/office/drawing/2014/main" id="{7A497180-ED7F-B659-9CA7-75FBDB4645A5}"/>
                </a:ext>
              </a:extLst>
            </p:cNvPr>
            <p:cNvSpPr txBox="1"/>
            <p:nvPr/>
          </p:nvSpPr>
          <p:spPr>
            <a:xfrm>
              <a:off x="11999545" y="8618213"/>
              <a:ext cx="4154855" cy="584775"/>
            </a:xfrm>
            <a:prstGeom prst="rect">
              <a:avLst/>
            </a:prstGeom>
            <a:noFill/>
          </p:spPr>
          <p:txBody>
            <a:bodyPr wrap="square">
              <a:spAutoFit/>
            </a:bodyPr>
            <a:lstStyle/>
            <a:p>
              <a:r>
                <a:rPr lang="es-MX" sz="1600" kern="100" dirty="0">
                  <a:latin typeface="+mj-lt"/>
                  <a:ea typeface="Aptos" panose="020B0004020202020204" pitchFamily="34" charset="0"/>
                  <a:cs typeface="Times New Roman" panose="02020603050405020304" pitchFamily="18" charset="0"/>
                </a:rPr>
                <a:t>Entidades federativas que reportaron 0 Existencias</a:t>
              </a:r>
            </a:p>
          </p:txBody>
        </p:sp>
        <p:sp>
          <p:nvSpPr>
            <p:cNvPr id="12" name="CuadroTexto 11">
              <a:extLst>
                <a:ext uri="{FF2B5EF4-FFF2-40B4-BE49-F238E27FC236}">
                  <a16:creationId xmlns:a16="http://schemas.microsoft.com/office/drawing/2014/main" id="{21153DA3-3B1F-C604-D509-3ED2C45E6A7E}"/>
                </a:ext>
              </a:extLst>
            </p:cNvPr>
            <p:cNvSpPr txBox="1"/>
            <p:nvPr/>
          </p:nvSpPr>
          <p:spPr>
            <a:xfrm>
              <a:off x="11999545" y="9222754"/>
              <a:ext cx="4840655" cy="584775"/>
            </a:xfrm>
            <a:prstGeom prst="rect">
              <a:avLst/>
            </a:prstGeom>
            <a:noFill/>
          </p:spPr>
          <p:txBody>
            <a:bodyPr wrap="square">
              <a:spAutoFit/>
            </a:bodyPr>
            <a:lstStyle/>
            <a:p>
              <a:r>
                <a:rPr lang="es-MX" sz="1600" kern="100" dirty="0">
                  <a:latin typeface="+mj-lt"/>
                  <a:ea typeface="Aptos" panose="020B0004020202020204" pitchFamily="34" charset="0"/>
                  <a:cs typeface="Times New Roman" panose="02020603050405020304" pitchFamily="18" charset="0"/>
                </a:rPr>
                <a:t>Entidades federativas que reportaron 1-15 Existencias</a:t>
              </a:r>
            </a:p>
          </p:txBody>
        </p:sp>
        <mc:AlternateContent xmlns:mc="http://schemas.openxmlformats.org/markup-compatibility/2006" xmlns:cx6="http://schemas.microsoft.com/office/drawing/2016/5/12/chartex">
          <mc:Choice Requires="cx6">
            <p:graphicFrame>
              <p:nvGraphicFramePr>
                <p:cNvPr id="2" name="Gráfico 1">
                  <a:extLst>
                    <a:ext uri="{FF2B5EF4-FFF2-40B4-BE49-F238E27FC236}">
                      <a16:creationId xmlns:a16="http://schemas.microsoft.com/office/drawing/2014/main" id="{B34278F8-E95F-B33D-BB10-B605E404A37E}"/>
                    </a:ext>
                  </a:extLst>
                </p:cNvPr>
                <p:cNvGraphicFramePr/>
                <p:nvPr/>
              </p:nvGraphicFramePr>
              <p:xfrm>
                <a:off x="10690634" y="3078595"/>
                <a:ext cx="6946149" cy="603182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Gráfico 1">
                  <a:extLst>
                    <a:ext uri="{FF2B5EF4-FFF2-40B4-BE49-F238E27FC236}">
                      <a16:creationId xmlns:a16="http://schemas.microsoft.com/office/drawing/2014/main" id="{B34278F8-E95F-B33D-BB10-B605E404A37E}"/>
                    </a:ext>
                  </a:extLst>
                </p:cNvPr>
                <p:cNvPicPr>
                  <a:picLocks noGrp="1" noRot="1" noChangeAspect="1" noMove="1" noResize="1" noEditPoints="1" noAdjustHandles="1" noChangeArrowheads="1" noChangeShapeType="1"/>
                </p:cNvPicPr>
                <p:nvPr/>
              </p:nvPicPr>
              <p:blipFill>
                <a:blip r:embed="rId5"/>
                <a:stretch>
                  <a:fillRect/>
                </a:stretch>
              </p:blipFill>
              <p:spPr>
                <a:xfrm>
                  <a:off x="10690634" y="3078595"/>
                  <a:ext cx="6946149" cy="6031827"/>
                </a:xfrm>
                <a:prstGeom prst="rect">
                  <a:avLst/>
                </a:prstGeom>
              </p:spPr>
            </p:pic>
          </mc:Fallback>
        </mc:AlternateContent>
      </p:grpSp>
    </p:spTree>
    <p:extLst>
      <p:ext uri="{BB962C8B-B14F-4D97-AF65-F5344CB8AC3E}">
        <p14:creationId xmlns:p14="http://schemas.microsoft.com/office/powerpoint/2010/main" val="1875505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500" fill="hold"/>
                                        <p:tgtEl>
                                          <p:spTgt spid="121"/>
                                        </p:tgtEl>
                                        <p:attrNameLst>
                                          <p:attrName>ppt_x</p:attrName>
                                        </p:attrNameLst>
                                      </p:cBhvr>
                                      <p:tavLst>
                                        <p:tav tm="0">
                                          <p:val>
                                            <p:strVal val="#ppt_x"/>
                                          </p:val>
                                        </p:tav>
                                        <p:tav tm="100000">
                                          <p:val>
                                            <p:strVal val="#ppt_x"/>
                                          </p:val>
                                        </p:tav>
                                      </p:tavLst>
                                    </p:anim>
                                    <p:anim calcmode="lin" valueType="num">
                                      <p:cBhvr additive="base">
                                        <p:cTn id="8" dur="1500" fill="hold"/>
                                        <p:tgtEl>
                                          <p:spTgt spid="121"/>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1000" fill="hold"/>
                                        <p:tgtEl>
                                          <p:spTgt spid="120"/>
                                        </p:tgtEl>
                                        <p:attrNameLst>
                                          <p:attrName>ppt_x</p:attrName>
                                        </p:attrNameLst>
                                      </p:cBhvr>
                                      <p:tavLst>
                                        <p:tav tm="0">
                                          <p:val>
                                            <p:strVal val="#ppt_x"/>
                                          </p:val>
                                        </p:tav>
                                        <p:tav tm="100000">
                                          <p:val>
                                            <p:strVal val="#ppt_x"/>
                                          </p:val>
                                        </p:tav>
                                      </p:tavLst>
                                    </p:anim>
                                    <p:anim calcmode="lin" valueType="num">
                                      <p:cBhvr additive="base">
                                        <p:cTn id="12" dur="1000" fill="hold"/>
                                        <p:tgtEl>
                                          <p:spTgt spid="120"/>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anim calcmode="lin" valueType="num">
                                      <p:cBhvr additive="base">
                                        <p:cTn id="15" dur="700" fill="hold"/>
                                        <p:tgtEl>
                                          <p:spTgt spid="122"/>
                                        </p:tgtEl>
                                        <p:attrNameLst>
                                          <p:attrName>ppt_x</p:attrName>
                                        </p:attrNameLst>
                                      </p:cBhvr>
                                      <p:tavLst>
                                        <p:tav tm="0">
                                          <p:val>
                                            <p:strVal val="#ppt_x"/>
                                          </p:val>
                                        </p:tav>
                                        <p:tav tm="100000">
                                          <p:val>
                                            <p:strVal val="#ppt_x"/>
                                          </p:val>
                                        </p:tav>
                                      </p:tavLst>
                                    </p:anim>
                                    <p:anim calcmode="lin" valueType="num">
                                      <p:cBhvr additive="base">
                                        <p:cTn id="16" dur="700" fill="hold"/>
                                        <p:tgtEl>
                                          <p:spTgt spid="12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900" decel="100000" fill="hold"/>
                                        <p:tgtEl>
                                          <p:spTgt spid="1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ción de imagen 12">
            <a:extLst>
              <a:ext uri="{FF2B5EF4-FFF2-40B4-BE49-F238E27FC236}">
                <a16:creationId xmlns:a16="http://schemas.microsoft.com/office/drawing/2014/main" id="{39B9966F-E61B-3F8A-69CB-74E7FBE856BA}"/>
              </a:ext>
            </a:extLst>
          </p:cNvPr>
          <p:cNvPicPr>
            <a:picLocks noGrp="1" noChangeAspect="1"/>
          </p:cNvPicPr>
          <p:nvPr>
            <p:ph type="pic" sz="quarter" idx="16"/>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8488" r="1816" b="14239"/>
          <a:stretch/>
        </p:blipFill>
        <p:spPr>
          <a:xfrm>
            <a:off x="8349134" y="6852027"/>
            <a:ext cx="8833768" cy="3434973"/>
          </a:xfrm>
          <a:solidFill>
            <a:schemeClr val="bg2">
              <a:lumMod val="95000"/>
              <a:alpha val="53000"/>
            </a:schemeClr>
          </a:solidFill>
        </p:spPr>
      </p:pic>
      <p:pic>
        <p:nvPicPr>
          <p:cNvPr id="7" name="Marcador de posición de imagen 6">
            <a:extLst>
              <a:ext uri="{FF2B5EF4-FFF2-40B4-BE49-F238E27FC236}">
                <a16:creationId xmlns:a16="http://schemas.microsoft.com/office/drawing/2014/main" id="{8B1453CD-4A45-E88E-F3D9-859D3C86A145}"/>
              </a:ext>
            </a:extLst>
          </p:cNvPr>
          <p:cNvPicPr>
            <a:picLocks noGrp="1" noChangeAspect="1"/>
          </p:cNvPicPr>
          <p:nvPr>
            <p:ph type="pic" sz="quarter" idx="14"/>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27172" r="10" b="14501"/>
          <a:stretch/>
        </p:blipFill>
        <p:spPr>
          <a:xfrm>
            <a:off x="8349134" y="0"/>
            <a:ext cx="8833768" cy="3434973"/>
          </a:xfrm>
          <a:solidFill>
            <a:schemeClr val="bg2">
              <a:lumMod val="95000"/>
              <a:alpha val="0"/>
            </a:schemeClr>
          </a:solidFill>
        </p:spPr>
      </p:pic>
      <p:pic>
        <p:nvPicPr>
          <p:cNvPr id="10" name="Marcador de posición de imagen 9">
            <a:extLst>
              <a:ext uri="{FF2B5EF4-FFF2-40B4-BE49-F238E27FC236}">
                <a16:creationId xmlns:a16="http://schemas.microsoft.com/office/drawing/2014/main" id="{20C69ADA-AA55-46B0-70AB-C03F67135E5F}"/>
              </a:ext>
            </a:extLst>
          </p:cNvPr>
          <p:cNvPicPr>
            <a:picLocks noGrp="1" noChangeAspect="1"/>
          </p:cNvPicPr>
          <p:nvPr>
            <p:ph type="pic" sz="quarter" idx="15"/>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27754" r="825" b="14371"/>
          <a:stretch/>
        </p:blipFill>
        <p:spPr>
          <a:xfrm>
            <a:off x="8349134" y="3430310"/>
            <a:ext cx="8833768" cy="3434973"/>
          </a:xfrm>
          <a:solidFill>
            <a:schemeClr val="bg2">
              <a:lumMod val="95000"/>
              <a:alpha val="53000"/>
            </a:schemeClr>
          </a:solidFill>
        </p:spPr>
      </p:pic>
      <p:sp>
        <p:nvSpPr>
          <p:cNvPr id="35" name="Rectangle 34"/>
          <p:cNvSpPr/>
          <p:nvPr/>
        </p:nvSpPr>
        <p:spPr bwMode="auto">
          <a:xfrm>
            <a:off x="17182903" y="0"/>
            <a:ext cx="1105097" cy="10287000"/>
          </a:xfrm>
          <a:prstGeom prst="rect">
            <a:avLst/>
          </a:prstGeom>
          <a:solidFill>
            <a:schemeClr val="tx2"/>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14" name="Rectangle 13"/>
          <p:cNvSpPr/>
          <p:nvPr/>
        </p:nvSpPr>
        <p:spPr bwMode="auto">
          <a:xfrm>
            <a:off x="8349135" y="0"/>
            <a:ext cx="8833768" cy="10287000"/>
          </a:xfrm>
          <a:prstGeom prst="rect">
            <a:avLst/>
          </a:prstGeom>
          <a:solidFill>
            <a:schemeClr val="tx2">
              <a:alpha val="82000"/>
            </a:schemeClr>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p>
        </p:txBody>
      </p:sp>
      <p:sp>
        <p:nvSpPr>
          <p:cNvPr id="25" name="Isosceles Triangle 24"/>
          <p:cNvSpPr/>
          <p:nvPr/>
        </p:nvSpPr>
        <p:spPr bwMode="auto">
          <a:xfrm rot="16200000">
            <a:off x="16780143" y="8108876"/>
            <a:ext cx="571501" cy="451712"/>
          </a:xfrm>
          <a:prstGeom prst="triangle">
            <a:avLst/>
          </a:prstGeom>
          <a:solidFill>
            <a:schemeClr val="accent1"/>
          </a:solidFill>
          <a:ln w="41275">
            <a:noFill/>
            <a:miter lim="800000"/>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21" name="Isosceles Triangle 20"/>
          <p:cNvSpPr/>
          <p:nvPr/>
        </p:nvSpPr>
        <p:spPr bwMode="auto">
          <a:xfrm rot="16200000">
            <a:off x="16839597" y="4879563"/>
            <a:ext cx="571501" cy="451712"/>
          </a:xfrm>
          <a:prstGeom prst="triangle">
            <a:avLst/>
          </a:prstGeom>
          <a:solidFill>
            <a:schemeClr val="bg2"/>
          </a:solidFill>
          <a:ln w="41275">
            <a:noFill/>
            <a:miter lim="800000"/>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6" name="Isosceles Triangle 5"/>
          <p:cNvSpPr/>
          <p:nvPr/>
        </p:nvSpPr>
        <p:spPr bwMode="auto">
          <a:xfrm rot="16200000">
            <a:off x="16863618" y="1163503"/>
            <a:ext cx="571501" cy="451712"/>
          </a:xfrm>
          <a:prstGeom prst="triangle">
            <a:avLst/>
          </a:prstGeom>
          <a:solidFill>
            <a:schemeClr val="accent1"/>
          </a:solidFill>
          <a:ln w="41275">
            <a:noFill/>
            <a:miter lim="800000"/>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36" name="2015.…">
            <a:extLst>
              <a:ext uri="{FF2B5EF4-FFF2-40B4-BE49-F238E27FC236}">
                <a16:creationId xmlns:a16="http://schemas.microsoft.com/office/drawing/2014/main" id="{C14CBC55-550A-404A-A2F6-7095F87EB4CE}"/>
              </a:ext>
            </a:extLst>
          </p:cNvPr>
          <p:cNvSpPr txBox="1"/>
          <p:nvPr/>
        </p:nvSpPr>
        <p:spPr>
          <a:xfrm>
            <a:off x="11374694" y="964022"/>
            <a:ext cx="5353014" cy="115724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3200" b="1" dirty="0" err="1">
                <a:solidFill>
                  <a:schemeClr val="bg2"/>
                </a:solidFill>
                <a:latin typeface="+mj-lt"/>
                <a:ea typeface="Noto Serif" panose="02020600060500020200" pitchFamily="18" charset="0"/>
                <a:cs typeface="Noto Serif" panose="02020600060500020200" pitchFamily="18" charset="0"/>
                <a:sym typeface="Poppins Bold"/>
              </a:rPr>
              <a:t>Resoluciones</a:t>
            </a:r>
            <a:r>
              <a:rPr lang="en-CA" sz="3200" b="1" dirty="0">
                <a:solidFill>
                  <a:schemeClr val="bg2"/>
                </a:solidFill>
                <a:latin typeface="+mj-lt"/>
                <a:ea typeface="Noto Serif" panose="02020600060500020200" pitchFamily="18" charset="0"/>
                <a:cs typeface="Noto Serif" panose="02020600060500020200" pitchFamily="18" charset="0"/>
                <a:sym typeface="Poppins Bold"/>
              </a:rPr>
              <a:t> que </a:t>
            </a:r>
            <a:r>
              <a:rPr lang="en-CA" sz="3200" b="1" dirty="0" err="1">
                <a:solidFill>
                  <a:schemeClr val="bg2"/>
                </a:solidFill>
                <a:latin typeface="+mj-lt"/>
                <a:ea typeface="Noto Serif" panose="02020600060500020200" pitchFamily="18" charset="0"/>
                <a:cs typeface="Noto Serif" panose="02020600060500020200" pitchFamily="18" charset="0"/>
                <a:sym typeface="Poppins Bold"/>
              </a:rPr>
              <a:t>imponen</a:t>
            </a:r>
            <a:r>
              <a:rPr lang="en-CA" sz="3200" b="1" dirty="0">
                <a:solidFill>
                  <a:schemeClr val="bg2"/>
                </a:solidFill>
                <a:latin typeface="+mj-lt"/>
                <a:ea typeface="Noto Serif" panose="02020600060500020200" pitchFamily="18" charset="0"/>
                <a:cs typeface="Noto Serif" panose="02020600060500020200" pitchFamily="18" charset="0"/>
                <a:sym typeface="Poppins Bold"/>
              </a:rPr>
              <a:t> </a:t>
            </a:r>
            <a:r>
              <a:rPr lang="en-CA" sz="3200" b="1" dirty="0" err="1">
                <a:solidFill>
                  <a:schemeClr val="bg2"/>
                </a:solidFill>
                <a:latin typeface="+mj-lt"/>
                <a:ea typeface="Noto Serif" panose="02020600060500020200" pitchFamily="18" charset="0"/>
                <a:cs typeface="Noto Serif" panose="02020600060500020200" pitchFamily="18" charset="0"/>
                <a:sym typeface="Poppins Bold"/>
              </a:rPr>
              <a:t>sanciones</a:t>
            </a:r>
            <a:r>
              <a:rPr lang="en-CA" sz="3200" b="1" dirty="0">
                <a:solidFill>
                  <a:schemeClr val="bg2"/>
                </a:solidFill>
                <a:latin typeface="+mj-lt"/>
                <a:ea typeface="Noto Serif" panose="02020600060500020200" pitchFamily="18" charset="0"/>
                <a:cs typeface="Noto Serif" panose="02020600060500020200" pitchFamily="18" charset="0"/>
                <a:sym typeface="Poppins Bold"/>
              </a:rPr>
              <a:t> </a:t>
            </a:r>
            <a:r>
              <a:rPr lang="en-CA" sz="3200" b="1" dirty="0" err="1">
                <a:solidFill>
                  <a:schemeClr val="bg2"/>
                </a:solidFill>
                <a:latin typeface="+mj-lt"/>
                <a:ea typeface="Noto Serif" panose="02020600060500020200" pitchFamily="18" charset="0"/>
                <a:cs typeface="Noto Serif" panose="02020600060500020200" pitchFamily="18" charset="0"/>
                <a:sym typeface="Poppins Bold"/>
              </a:rPr>
              <a:t>económicas</a:t>
            </a:r>
            <a:r>
              <a:rPr lang="en-CA" sz="3200" b="1" dirty="0">
                <a:solidFill>
                  <a:schemeClr val="bg2"/>
                </a:solidFill>
                <a:latin typeface="+mj-lt"/>
                <a:ea typeface="Noto Serif" panose="02020600060500020200" pitchFamily="18" charset="0"/>
                <a:cs typeface="Noto Serif" panose="02020600060500020200" pitchFamily="18" charset="0"/>
                <a:sym typeface="Poppins Bold"/>
              </a:rPr>
              <a:t>.</a:t>
            </a:r>
          </a:p>
        </p:txBody>
      </p:sp>
      <p:sp>
        <p:nvSpPr>
          <p:cNvPr id="40" name="2015.…">
            <a:extLst>
              <a:ext uri="{FF2B5EF4-FFF2-40B4-BE49-F238E27FC236}">
                <a16:creationId xmlns:a16="http://schemas.microsoft.com/office/drawing/2014/main" id="{8C3F376C-4E13-4850-A548-D92D159ABA31}"/>
              </a:ext>
            </a:extLst>
          </p:cNvPr>
          <p:cNvSpPr txBox="1"/>
          <p:nvPr/>
        </p:nvSpPr>
        <p:spPr>
          <a:xfrm>
            <a:off x="1182680" y="5922008"/>
            <a:ext cx="5998876" cy="204671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lnSpc>
                <a:spcPct val="120000"/>
              </a:lnSpc>
              <a:defRPr sz="1800" b="0">
                <a:solidFill>
                  <a:srgbClr val="F6F9FF"/>
                </a:solidFill>
                <a:latin typeface="Poppins Bold"/>
                <a:ea typeface="Poppins Bold"/>
                <a:cs typeface="Poppins Bold"/>
                <a:sym typeface="Poppins Bold"/>
              </a:defRPr>
            </a:pPr>
            <a:r>
              <a:rPr lang="en-CA" sz="2800" dirty="0">
                <a:solidFill>
                  <a:schemeClr val="tx2"/>
                </a:solidFill>
                <a:latin typeface="+mj-lt"/>
                <a:ea typeface="Noto Serif" panose="02020600060500020200" pitchFamily="18" charset="0"/>
                <a:cs typeface="Noto Serif" panose="02020600060500020200" pitchFamily="18" charset="0"/>
              </a:rPr>
              <a:t>*</a:t>
            </a:r>
            <a:r>
              <a:rPr lang="en-CA" sz="2800" dirty="0" err="1">
                <a:solidFill>
                  <a:schemeClr val="tx2"/>
                </a:solidFill>
                <a:latin typeface="+mj-lt"/>
                <a:ea typeface="Noto Serif" panose="02020600060500020200" pitchFamily="18" charset="0"/>
                <a:cs typeface="Noto Serif" panose="02020600060500020200" pitchFamily="18" charset="0"/>
              </a:rPr>
              <a:t>Derivado</a:t>
            </a:r>
            <a:r>
              <a:rPr lang="en-CA" sz="2800" dirty="0">
                <a:solidFill>
                  <a:schemeClr val="tx2"/>
                </a:solidFill>
                <a:latin typeface="+mj-lt"/>
                <a:ea typeface="Noto Serif" panose="02020600060500020200" pitchFamily="18" charset="0"/>
                <a:cs typeface="Noto Serif" panose="02020600060500020200" pitchFamily="18" charset="0"/>
              </a:rPr>
              <a:t> del </a:t>
            </a:r>
            <a:r>
              <a:rPr lang="en-CA" sz="2800" dirty="0" err="1">
                <a:solidFill>
                  <a:schemeClr val="tx2"/>
                </a:solidFill>
                <a:latin typeface="+mj-lt"/>
                <a:ea typeface="Noto Serif" panose="02020600060500020200" pitchFamily="18" charset="0"/>
                <a:cs typeface="Noto Serif" panose="02020600060500020200" pitchFamily="18" charset="0"/>
              </a:rPr>
              <a:t>ejercicio</a:t>
            </a:r>
            <a:r>
              <a:rPr lang="en-CA" sz="2800" dirty="0">
                <a:solidFill>
                  <a:schemeClr val="tx2"/>
                </a:solidFill>
                <a:latin typeface="+mj-lt"/>
                <a:ea typeface="Noto Serif" panose="02020600060500020200" pitchFamily="18" charset="0"/>
                <a:cs typeface="Noto Serif" panose="02020600060500020200" pitchFamily="18" charset="0"/>
              </a:rPr>
              <a:t> de </a:t>
            </a:r>
            <a:r>
              <a:rPr lang="en-CA" sz="2800" dirty="0" err="1">
                <a:solidFill>
                  <a:schemeClr val="tx2"/>
                </a:solidFill>
                <a:latin typeface="+mj-lt"/>
                <a:ea typeface="Noto Serif" panose="02020600060500020200" pitchFamily="18" charset="0"/>
                <a:cs typeface="Noto Serif" panose="02020600060500020200" pitchFamily="18" charset="0"/>
              </a:rPr>
              <a:t>transparencia</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expuesto</a:t>
            </a:r>
            <a:r>
              <a:rPr lang="en-CA" sz="2800" dirty="0">
                <a:solidFill>
                  <a:schemeClr val="tx2"/>
                </a:solidFill>
                <a:latin typeface="+mj-lt"/>
                <a:ea typeface="Noto Serif" panose="02020600060500020200" pitchFamily="18" charset="0"/>
                <a:cs typeface="Noto Serif" panose="02020600060500020200" pitchFamily="18" charset="0"/>
              </a:rPr>
              <a:t> en </a:t>
            </a:r>
            <a:r>
              <a:rPr lang="en-CA" sz="2800" dirty="0" err="1">
                <a:solidFill>
                  <a:schemeClr val="tx2"/>
                </a:solidFill>
                <a:latin typeface="+mj-lt"/>
                <a:ea typeface="Noto Serif" panose="02020600060500020200" pitchFamily="18" charset="0"/>
                <a:cs typeface="Noto Serif" panose="02020600060500020200" pitchFamily="18" charset="0"/>
              </a:rPr>
              <a:t>este</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capítulo</a:t>
            </a:r>
            <a:r>
              <a:rPr lang="en-CA" sz="2800" dirty="0">
                <a:solidFill>
                  <a:schemeClr val="tx2"/>
                </a:solidFill>
                <a:latin typeface="+mj-lt"/>
                <a:ea typeface="Noto Serif" panose="02020600060500020200" pitchFamily="18" charset="0"/>
                <a:cs typeface="Noto Serif" panose="02020600060500020200" pitchFamily="18" charset="0"/>
              </a:rPr>
              <a:t>, se </a:t>
            </a:r>
            <a:r>
              <a:rPr lang="en-CA" sz="2800" dirty="0" err="1">
                <a:solidFill>
                  <a:schemeClr val="tx2"/>
                </a:solidFill>
                <a:latin typeface="+mj-lt"/>
                <a:ea typeface="Noto Serif" panose="02020600060500020200" pitchFamily="18" charset="0"/>
                <a:cs typeface="Noto Serif" panose="02020600060500020200" pitchFamily="18" charset="0"/>
              </a:rPr>
              <a:t>llegaron</a:t>
            </a:r>
            <a:r>
              <a:rPr lang="en-CA" sz="2800" dirty="0">
                <a:solidFill>
                  <a:schemeClr val="tx2"/>
                </a:solidFill>
                <a:latin typeface="+mj-lt"/>
                <a:ea typeface="Noto Serif" panose="02020600060500020200" pitchFamily="18" charset="0"/>
                <a:cs typeface="Noto Serif" panose="02020600060500020200" pitchFamily="18" charset="0"/>
              </a:rPr>
              <a:t> a </a:t>
            </a:r>
            <a:r>
              <a:rPr lang="en-CA" sz="2800" dirty="0" err="1">
                <a:solidFill>
                  <a:schemeClr val="tx2"/>
                </a:solidFill>
                <a:latin typeface="+mj-lt"/>
                <a:ea typeface="Noto Serif" panose="02020600060500020200" pitchFamily="18" charset="0"/>
                <a:cs typeface="Noto Serif" panose="02020600060500020200" pitchFamily="18" charset="0"/>
              </a:rPr>
              <a:t>los</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siguientes</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datos</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conclusivos</a:t>
            </a:r>
            <a:r>
              <a:rPr lang="en-CA" sz="2800" dirty="0">
                <a:solidFill>
                  <a:schemeClr val="tx2"/>
                </a:solidFill>
                <a:latin typeface="+mj-lt"/>
                <a:ea typeface="Noto Serif" panose="02020600060500020200" pitchFamily="18" charset="0"/>
                <a:cs typeface="Noto Serif" panose="02020600060500020200" pitchFamily="18" charset="0"/>
              </a:rPr>
              <a:t>:</a:t>
            </a:r>
          </a:p>
        </p:txBody>
      </p:sp>
      <p:sp>
        <p:nvSpPr>
          <p:cNvPr id="41" name="Project Featured…">
            <a:extLst>
              <a:ext uri="{FF2B5EF4-FFF2-40B4-BE49-F238E27FC236}">
                <a16:creationId xmlns:a16="http://schemas.microsoft.com/office/drawing/2014/main" id="{3DE13F29-D3B7-4959-81EE-B2FCD55333CC}"/>
              </a:ext>
            </a:extLst>
          </p:cNvPr>
          <p:cNvSpPr txBox="1"/>
          <p:nvPr/>
        </p:nvSpPr>
        <p:spPr>
          <a:xfrm>
            <a:off x="1266570" y="1431736"/>
            <a:ext cx="6638954" cy="338554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Histórico</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Nacional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Promoción</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Informes</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Presunta</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Responsabilidad</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a:t>
            </a:r>
            <a:endPar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42" name="Freeform 6">
            <a:extLst>
              <a:ext uri="{FF2B5EF4-FFF2-40B4-BE49-F238E27FC236}">
                <a16:creationId xmlns:a16="http://schemas.microsoft.com/office/drawing/2014/main" id="{A0C8691E-0489-4490-8A34-7AF412F2307F}"/>
              </a:ext>
            </a:extLst>
          </p:cNvPr>
          <p:cNvSpPr>
            <a:spLocks/>
          </p:cNvSpPr>
          <p:nvPr/>
        </p:nvSpPr>
        <p:spPr bwMode="auto">
          <a:xfrm flipH="1">
            <a:off x="961816" y="152468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 name="2015.…">
            <a:extLst>
              <a:ext uri="{FF2B5EF4-FFF2-40B4-BE49-F238E27FC236}">
                <a16:creationId xmlns:a16="http://schemas.microsoft.com/office/drawing/2014/main" id="{D69706F3-84F1-E164-756A-7F9948A5C3C5}"/>
              </a:ext>
            </a:extLst>
          </p:cNvPr>
          <p:cNvSpPr txBox="1"/>
          <p:nvPr/>
        </p:nvSpPr>
        <p:spPr>
          <a:xfrm>
            <a:off x="8992963" y="145321"/>
            <a:ext cx="2035992" cy="301621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b="0">
                <a:solidFill>
                  <a:srgbClr val="F6F9FF"/>
                </a:solidFill>
                <a:latin typeface="Poppins Bold"/>
                <a:ea typeface="Poppins Bold"/>
                <a:cs typeface="Poppins Bold"/>
                <a:sym typeface="Poppins Bold"/>
              </a:defRPr>
            </a:pPr>
            <a:r>
              <a:rPr lang="en-CA" sz="12500" b="1" dirty="0">
                <a:solidFill>
                  <a:schemeClr val="bg2"/>
                </a:solidFill>
                <a:latin typeface="+mj-lt"/>
                <a:ea typeface="Noto Serif" panose="02020600060500020200" pitchFamily="18" charset="0"/>
                <a:cs typeface="Noto Serif" panose="02020600060500020200" pitchFamily="18" charset="0"/>
                <a:sym typeface="Poppins Bold"/>
              </a:rPr>
              <a:t>1</a:t>
            </a:r>
            <a:r>
              <a:rPr lang="en-CA" sz="5400" b="1" baseline="90000" dirty="0">
                <a:solidFill>
                  <a:schemeClr val="bg2"/>
                </a:solidFill>
                <a:latin typeface="+mj-lt"/>
                <a:ea typeface="Noto Serif" panose="02020600060500020200" pitchFamily="18" charset="0"/>
                <a:cs typeface="Noto Serif" panose="02020600060500020200" pitchFamily="18" charset="0"/>
                <a:sym typeface="Poppins Bold"/>
              </a:rPr>
              <a:t>er </a:t>
            </a:r>
            <a:r>
              <a:rPr lang="en-CA" sz="5400" b="1" baseline="90000" dirty="0" err="1">
                <a:solidFill>
                  <a:schemeClr val="bg2"/>
                </a:solidFill>
                <a:latin typeface="+mj-lt"/>
                <a:ea typeface="Noto Serif" panose="02020600060500020200" pitchFamily="18" charset="0"/>
                <a:cs typeface="Noto Serif" panose="02020600060500020200" pitchFamily="18" charset="0"/>
                <a:sym typeface="Poppins Bold"/>
              </a:rPr>
              <a:t>lugar</a:t>
            </a:r>
            <a:endParaRPr lang="en-CA" sz="12500" b="1" baseline="90000" dirty="0">
              <a:solidFill>
                <a:schemeClr val="bg2"/>
              </a:solidFill>
              <a:latin typeface="+mj-lt"/>
              <a:ea typeface="Noto Serif" panose="02020600060500020200" pitchFamily="18" charset="0"/>
              <a:cs typeface="Noto Serif" panose="02020600060500020200" pitchFamily="18" charset="0"/>
              <a:sym typeface="Poppins Bold"/>
            </a:endParaRPr>
          </a:p>
        </p:txBody>
      </p:sp>
      <p:sp>
        <p:nvSpPr>
          <p:cNvPr id="4" name="2015.…">
            <a:extLst>
              <a:ext uri="{FF2B5EF4-FFF2-40B4-BE49-F238E27FC236}">
                <a16:creationId xmlns:a16="http://schemas.microsoft.com/office/drawing/2014/main" id="{470582E9-FB2D-9D45-BFB0-BB47D015890B}"/>
              </a:ext>
            </a:extLst>
          </p:cNvPr>
          <p:cNvSpPr txBox="1"/>
          <p:nvPr/>
        </p:nvSpPr>
        <p:spPr>
          <a:xfrm>
            <a:off x="9013302" y="3486726"/>
            <a:ext cx="1873405" cy="31854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lnSpc>
                <a:spcPct val="120000"/>
              </a:lnSpc>
              <a:defRPr sz="1800" b="0">
                <a:solidFill>
                  <a:srgbClr val="F6F9FF"/>
                </a:solidFill>
                <a:latin typeface="Poppins Bold"/>
                <a:ea typeface="Poppins Bold"/>
                <a:cs typeface="Poppins Bold"/>
                <a:sym typeface="Poppins Bold"/>
              </a:defRPr>
            </a:pPr>
            <a:endParaRPr lang="en-CA" sz="18000" b="1" dirty="0">
              <a:solidFill>
                <a:schemeClr val="bg2"/>
              </a:solidFill>
              <a:latin typeface="+mj-lt"/>
              <a:ea typeface="Noto Serif" panose="02020600060500020200" pitchFamily="18" charset="0"/>
              <a:cs typeface="Noto Serif" panose="02020600060500020200" pitchFamily="18" charset="0"/>
              <a:sym typeface="Poppins Bold"/>
            </a:endParaRPr>
          </a:p>
        </p:txBody>
      </p:sp>
      <p:sp>
        <p:nvSpPr>
          <p:cNvPr id="5" name="2015.…">
            <a:extLst>
              <a:ext uri="{FF2B5EF4-FFF2-40B4-BE49-F238E27FC236}">
                <a16:creationId xmlns:a16="http://schemas.microsoft.com/office/drawing/2014/main" id="{CBA9297B-9376-59B4-BCEA-B2AECE0EB1DE}"/>
              </a:ext>
            </a:extLst>
          </p:cNvPr>
          <p:cNvSpPr txBox="1"/>
          <p:nvPr/>
        </p:nvSpPr>
        <p:spPr>
          <a:xfrm>
            <a:off x="11374694" y="4240196"/>
            <a:ext cx="5481553" cy="1529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2800" b="1" dirty="0" err="1">
                <a:solidFill>
                  <a:schemeClr val="bg2"/>
                </a:solidFill>
                <a:latin typeface="+mj-lt"/>
                <a:ea typeface="Noto Serif" panose="02020600060500020200" pitchFamily="18" charset="0"/>
                <a:cs typeface="Noto Serif" panose="02020600060500020200" pitchFamily="18" charset="0"/>
                <a:sym typeface="Poppins Bold"/>
              </a:rPr>
              <a:t>Eficacia</a:t>
            </a:r>
            <a:r>
              <a:rPr lang="en-CA" sz="2800" b="1" dirty="0">
                <a:solidFill>
                  <a:schemeClr val="bg2"/>
                </a:solidFill>
                <a:latin typeface="+mj-lt"/>
                <a:ea typeface="Noto Serif" panose="02020600060500020200" pitchFamily="18" charset="0"/>
                <a:cs typeface="Noto Serif" panose="02020600060500020200" pitchFamily="18" charset="0"/>
                <a:sym typeface="Poppins Bold"/>
              </a:rPr>
              <a:t> de sus </a:t>
            </a:r>
            <a:r>
              <a:rPr lang="en-CA" sz="2800" b="1" dirty="0" err="1">
                <a:solidFill>
                  <a:schemeClr val="bg2"/>
                </a:solidFill>
                <a:latin typeface="+mj-lt"/>
                <a:ea typeface="Noto Serif" panose="02020600060500020200" pitchFamily="18" charset="0"/>
                <a:cs typeface="Noto Serif" panose="02020600060500020200" pitchFamily="18" charset="0"/>
                <a:sym typeface="Poppins Bold"/>
              </a:rPr>
              <a:t>investigaciones</a:t>
            </a:r>
            <a:r>
              <a:rPr lang="en-CA" sz="2800" b="1" dirty="0">
                <a:solidFill>
                  <a:schemeClr val="bg2"/>
                </a:solidFill>
                <a:latin typeface="+mj-lt"/>
                <a:ea typeface="Noto Serif" panose="02020600060500020200" pitchFamily="18" charset="0"/>
                <a:cs typeface="Noto Serif" panose="02020600060500020200" pitchFamily="18" charset="0"/>
                <a:sym typeface="Poppins Bold"/>
              </a:rPr>
              <a:t> al </a:t>
            </a:r>
            <a:r>
              <a:rPr lang="en-CA" sz="2800" b="1" dirty="0" err="1">
                <a:solidFill>
                  <a:schemeClr val="bg2"/>
                </a:solidFill>
                <a:latin typeface="+mj-lt"/>
                <a:ea typeface="Noto Serif" panose="02020600060500020200" pitchFamily="18" charset="0"/>
                <a:cs typeface="Noto Serif" panose="02020600060500020200" pitchFamily="18" charset="0"/>
                <a:sym typeface="Poppins Bold"/>
              </a:rPr>
              <a:t>probar</a:t>
            </a:r>
            <a:r>
              <a:rPr lang="en-CA" sz="2800" b="1" dirty="0">
                <a:solidFill>
                  <a:schemeClr val="bg2"/>
                </a:solidFill>
                <a:latin typeface="+mj-lt"/>
                <a:ea typeface="Noto Serif" panose="02020600060500020200" pitchFamily="18" charset="0"/>
                <a:cs typeface="Noto Serif" panose="02020600060500020200" pitchFamily="18" charset="0"/>
                <a:sym typeface="Poppins Bold"/>
              </a:rPr>
              <a:t> la </a:t>
            </a:r>
            <a:r>
              <a:rPr lang="en-CA" sz="2800" b="1" dirty="0" err="1">
                <a:solidFill>
                  <a:schemeClr val="bg2"/>
                </a:solidFill>
                <a:latin typeface="+mj-lt"/>
                <a:ea typeface="Noto Serif" panose="02020600060500020200" pitchFamily="18" charset="0"/>
                <a:cs typeface="Noto Serif" panose="02020600060500020200" pitchFamily="18" charset="0"/>
                <a:sym typeface="Poppins Bold"/>
              </a:rPr>
              <a:t>responsabilidad</a:t>
            </a:r>
            <a:r>
              <a:rPr lang="en-CA" sz="2800" b="1" dirty="0">
                <a:solidFill>
                  <a:schemeClr val="bg2"/>
                </a:solidFill>
                <a:latin typeface="+mj-lt"/>
                <a:ea typeface="Noto Serif" panose="02020600060500020200" pitchFamily="18" charset="0"/>
                <a:cs typeface="Noto Serif" panose="02020600060500020200" pitchFamily="18" charset="0"/>
                <a:sym typeface="Poppins Bold"/>
              </a:rPr>
              <a:t> de las personas </a:t>
            </a:r>
            <a:r>
              <a:rPr lang="en-CA" sz="2800" b="1" dirty="0" err="1">
                <a:solidFill>
                  <a:schemeClr val="bg2"/>
                </a:solidFill>
                <a:latin typeface="+mj-lt"/>
                <a:ea typeface="Noto Serif" panose="02020600060500020200" pitchFamily="18" charset="0"/>
                <a:cs typeface="Noto Serif" panose="02020600060500020200" pitchFamily="18" charset="0"/>
                <a:sym typeface="Poppins Bold"/>
              </a:rPr>
              <a:t>involucradas</a:t>
            </a:r>
            <a:r>
              <a:rPr lang="en-CA" sz="2800" b="1" dirty="0">
                <a:solidFill>
                  <a:schemeClr val="bg2"/>
                </a:solidFill>
                <a:latin typeface="+mj-lt"/>
                <a:ea typeface="Noto Serif" panose="02020600060500020200" pitchFamily="18" charset="0"/>
                <a:cs typeface="Noto Serif" panose="02020600060500020200" pitchFamily="18" charset="0"/>
                <a:sym typeface="Poppins Bold"/>
              </a:rPr>
              <a:t>.</a:t>
            </a:r>
          </a:p>
        </p:txBody>
      </p:sp>
      <p:sp>
        <p:nvSpPr>
          <p:cNvPr id="8" name="2015.…">
            <a:extLst>
              <a:ext uri="{FF2B5EF4-FFF2-40B4-BE49-F238E27FC236}">
                <a16:creationId xmlns:a16="http://schemas.microsoft.com/office/drawing/2014/main" id="{A5BF7A46-2A7B-C2F5-6448-6BAC02AAEF05}"/>
              </a:ext>
            </a:extLst>
          </p:cNvPr>
          <p:cNvSpPr txBox="1"/>
          <p:nvPr/>
        </p:nvSpPr>
        <p:spPr>
          <a:xfrm>
            <a:off x="8932008" y="3891959"/>
            <a:ext cx="2035992" cy="327782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b="0">
                <a:solidFill>
                  <a:srgbClr val="F6F9FF"/>
                </a:solidFill>
                <a:latin typeface="Poppins Bold"/>
                <a:ea typeface="Poppins Bold"/>
                <a:cs typeface="Poppins Bold"/>
                <a:sym typeface="Poppins Bold"/>
              </a:defRPr>
            </a:pPr>
            <a:r>
              <a:rPr lang="en-CA" sz="12500" b="1" dirty="0">
                <a:solidFill>
                  <a:schemeClr val="bg2"/>
                </a:solidFill>
                <a:latin typeface="+mj-lt"/>
                <a:ea typeface="Noto Serif" panose="02020600060500020200" pitchFamily="18" charset="0"/>
                <a:cs typeface="Noto Serif" panose="02020600060500020200" pitchFamily="18" charset="0"/>
                <a:sym typeface="Poppins Bold"/>
              </a:rPr>
              <a:t>2</a:t>
            </a:r>
            <a:r>
              <a:rPr lang="en-CA" sz="5400" b="1" baseline="90000" dirty="0">
                <a:solidFill>
                  <a:schemeClr val="bg2"/>
                </a:solidFill>
                <a:latin typeface="Poppins Bold"/>
                <a:ea typeface="Noto Serif" panose="02020600060500020200" pitchFamily="18" charset="0"/>
                <a:cs typeface="Noto Serif" panose="02020600060500020200" pitchFamily="18" charset="0"/>
                <a:sym typeface="Poppins Bold"/>
              </a:rPr>
              <a:t>o </a:t>
            </a:r>
            <a:r>
              <a:rPr lang="en-CA" sz="5400" b="1" baseline="90000" dirty="0" err="1">
                <a:solidFill>
                  <a:schemeClr val="bg2"/>
                </a:solidFill>
                <a:latin typeface="Poppins Bold"/>
                <a:ea typeface="Noto Serif" panose="02020600060500020200" pitchFamily="18" charset="0"/>
                <a:cs typeface="Noto Serif" panose="02020600060500020200" pitchFamily="18" charset="0"/>
                <a:sym typeface="Poppins Bold"/>
              </a:rPr>
              <a:t>lugar</a:t>
            </a:r>
            <a:r>
              <a:rPr lang="en-CA" sz="8000" b="1" baseline="90000" dirty="0">
                <a:solidFill>
                  <a:schemeClr val="bg2"/>
                </a:solidFill>
                <a:latin typeface="Poppins Bold"/>
                <a:ea typeface="Noto Serif" panose="02020600060500020200" pitchFamily="18" charset="0"/>
                <a:cs typeface="Noto Serif" panose="02020600060500020200" pitchFamily="18" charset="0"/>
                <a:sym typeface="Poppins Bold"/>
              </a:rPr>
              <a:t> </a:t>
            </a:r>
            <a:endParaRPr lang="en-CA" sz="12500" b="1" dirty="0">
              <a:solidFill>
                <a:schemeClr val="bg2"/>
              </a:solidFill>
              <a:latin typeface="+mj-lt"/>
              <a:ea typeface="Noto Serif" panose="02020600060500020200" pitchFamily="18" charset="0"/>
              <a:cs typeface="Noto Serif" panose="02020600060500020200" pitchFamily="18" charset="0"/>
              <a:sym typeface="Poppins Bold"/>
            </a:endParaRPr>
          </a:p>
        </p:txBody>
      </p:sp>
      <p:sp>
        <p:nvSpPr>
          <p:cNvPr id="9" name="2015.…">
            <a:extLst>
              <a:ext uri="{FF2B5EF4-FFF2-40B4-BE49-F238E27FC236}">
                <a16:creationId xmlns:a16="http://schemas.microsoft.com/office/drawing/2014/main" id="{A686644F-0A8A-866A-E492-C9D558F09CC2}"/>
              </a:ext>
            </a:extLst>
          </p:cNvPr>
          <p:cNvSpPr txBox="1"/>
          <p:nvPr/>
        </p:nvSpPr>
        <p:spPr>
          <a:xfrm>
            <a:off x="8979847" y="7650989"/>
            <a:ext cx="2102902" cy="284693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defRPr sz="1800" b="0">
                <a:solidFill>
                  <a:srgbClr val="F6F9FF"/>
                </a:solidFill>
                <a:latin typeface="Poppins Bold"/>
                <a:ea typeface="Poppins Bold"/>
                <a:cs typeface="Poppins Bold"/>
                <a:sym typeface="Poppins Bold"/>
              </a:defRPr>
            </a:pPr>
            <a:r>
              <a:rPr lang="en-CA" sz="12500" b="1" dirty="0">
                <a:solidFill>
                  <a:schemeClr val="bg2"/>
                </a:solidFill>
                <a:latin typeface="+mj-lt"/>
                <a:ea typeface="Noto Serif" panose="02020600060500020200" pitchFamily="18" charset="0"/>
                <a:cs typeface="Noto Serif" panose="02020600060500020200" pitchFamily="18" charset="0"/>
                <a:sym typeface="Poppins Bold"/>
              </a:rPr>
              <a:t>3</a:t>
            </a:r>
            <a:r>
              <a:rPr lang="en-CA" sz="5400" b="1" baseline="100000" dirty="0">
                <a:solidFill>
                  <a:schemeClr val="bg2"/>
                </a:solidFill>
                <a:latin typeface="Poppins Bold"/>
                <a:ea typeface="Noto Serif" panose="02020600060500020200" pitchFamily="18" charset="0"/>
                <a:cs typeface="Noto Serif" panose="02020600060500020200" pitchFamily="18" charset="0"/>
                <a:sym typeface="Poppins Bold"/>
              </a:rPr>
              <a:t>o</a:t>
            </a:r>
            <a:r>
              <a:rPr lang="en-CA" sz="5400" b="1" baseline="90000" dirty="0">
                <a:solidFill>
                  <a:schemeClr val="bg2"/>
                </a:solidFill>
                <a:latin typeface="Poppins Bold"/>
                <a:ea typeface="Noto Serif" panose="02020600060500020200" pitchFamily="18" charset="0"/>
                <a:cs typeface="Noto Serif" panose="02020600060500020200" pitchFamily="18" charset="0"/>
                <a:sym typeface="Poppins Bold"/>
              </a:rPr>
              <a:t> </a:t>
            </a:r>
            <a:r>
              <a:rPr lang="en-CA" sz="5400" b="1" baseline="90000" dirty="0" err="1">
                <a:solidFill>
                  <a:schemeClr val="bg2"/>
                </a:solidFill>
                <a:latin typeface="Poppins Bold"/>
                <a:ea typeface="Noto Serif" panose="02020600060500020200" pitchFamily="18" charset="0"/>
                <a:cs typeface="Noto Serif" panose="02020600060500020200" pitchFamily="18" charset="0"/>
                <a:sym typeface="Poppins Bold"/>
              </a:rPr>
              <a:t>lugar</a:t>
            </a:r>
            <a:endParaRPr lang="en-CA" sz="5400" b="1" dirty="0">
              <a:solidFill>
                <a:schemeClr val="bg2"/>
              </a:solidFill>
              <a:latin typeface="+mj-lt"/>
              <a:ea typeface="Noto Serif" panose="02020600060500020200" pitchFamily="18" charset="0"/>
              <a:cs typeface="Noto Serif" panose="02020600060500020200" pitchFamily="18" charset="0"/>
              <a:sym typeface="Poppins Bold"/>
            </a:endParaRPr>
          </a:p>
        </p:txBody>
      </p:sp>
      <p:sp>
        <p:nvSpPr>
          <p:cNvPr id="16" name="2015.…">
            <a:extLst>
              <a:ext uri="{FF2B5EF4-FFF2-40B4-BE49-F238E27FC236}">
                <a16:creationId xmlns:a16="http://schemas.microsoft.com/office/drawing/2014/main" id="{6D031480-17AF-78E0-23E7-2922AF9F8A0F}"/>
              </a:ext>
            </a:extLst>
          </p:cNvPr>
          <p:cNvSpPr txBox="1"/>
          <p:nvPr/>
        </p:nvSpPr>
        <p:spPr>
          <a:xfrm>
            <a:off x="11438964" y="8153922"/>
            <a:ext cx="5353014" cy="13018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3600" b="1" dirty="0">
                <a:solidFill>
                  <a:schemeClr val="bg2"/>
                </a:solidFill>
                <a:latin typeface="+mj-lt"/>
                <a:ea typeface="Noto Serif" panose="02020600060500020200" pitchFamily="18" charset="0"/>
                <a:cs typeface="Noto Serif" panose="02020600060500020200" pitchFamily="18" charset="0"/>
                <a:sym typeface="Poppins Bold"/>
              </a:rPr>
              <a:t>En total de </a:t>
            </a:r>
            <a:r>
              <a:rPr lang="en-CA" sz="3600" b="1" dirty="0" err="1">
                <a:solidFill>
                  <a:schemeClr val="bg2"/>
                </a:solidFill>
                <a:latin typeface="+mj-lt"/>
                <a:ea typeface="Noto Serif" panose="02020600060500020200" pitchFamily="18" charset="0"/>
                <a:cs typeface="Noto Serif" panose="02020600060500020200" pitchFamily="18" charset="0"/>
                <a:sym typeface="Poppins Bold"/>
              </a:rPr>
              <a:t>sanciones</a:t>
            </a:r>
            <a:r>
              <a:rPr lang="en-CA" sz="3600" b="1" dirty="0">
                <a:solidFill>
                  <a:schemeClr val="bg2"/>
                </a:solidFill>
                <a:latin typeface="+mj-lt"/>
                <a:ea typeface="Noto Serif" panose="02020600060500020200" pitchFamily="18" charset="0"/>
                <a:cs typeface="Noto Serif" panose="02020600060500020200" pitchFamily="18" charset="0"/>
                <a:sym typeface="Poppins Bold"/>
              </a:rPr>
              <a:t> </a:t>
            </a:r>
            <a:r>
              <a:rPr lang="en-CA" sz="3600" b="1" dirty="0" err="1">
                <a:solidFill>
                  <a:schemeClr val="bg2"/>
                </a:solidFill>
                <a:latin typeface="+mj-lt"/>
                <a:ea typeface="Noto Serif" panose="02020600060500020200" pitchFamily="18" charset="0"/>
                <a:cs typeface="Noto Serif" panose="02020600060500020200" pitchFamily="18" charset="0"/>
                <a:sym typeface="Poppins Bold"/>
              </a:rPr>
              <a:t>impuestas</a:t>
            </a:r>
            <a:r>
              <a:rPr lang="en-CA" sz="3600" b="1" dirty="0">
                <a:solidFill>
                  <a:schemeClr val="bg2"/>
                </a:solidFill>
                <a:latin typeface="+mj-lt"/>
                <a:ea typeface="Noto Serif" panose="02020600060500020200" pitchFamily="18" charset="0"/>
                <a:cs typeface="Noto Serif" panose="02020600060500020200" pitchFamily="18" charset="0"/>
                <a:sym typeface="Poppins Bold"/>
              </a:rPr>
              <a:t>.</a:t>
            </a:r>
          </a:p>
        </p:txBody>
      </p:sp>
    </p:spTree>
    <p:extLst>
      <p:ext uri="{BB962C8B-B14F-4D97-AF65-F5344CB8AC3E}">
        <p14:creationId xmlns:p14="http://schemas.microsoft.com/office/powerpoint/2010/main" val="268167464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500" fill="hold"/>
                                        <p:tgtEl>
                                          <p:spTgt spid="42"/>
                                        </p:tgtEl>
                                        <p:attrNameLst>
                                          <p:attrName>ppt_x</p:attrName>
                                        </p:attrNameLst>
                                      </p:cBhvr>
                                      <p:tavLst>
                                        <p:tav tm="0">
                                          <p:val>
                                            <p:strVal val="#ppt_x"/>
                                          </p:val>
                                        </p:tav>
                                        <p:tav tm="100000">
                                          <p:val>
                                            <p:strVal val="#ppt_x"/>
                                          </p:val>
                                        </p:tav>
                                      </p:tavLst>
                                    </p:anim>
                                    <p:anim calcmode="lin" valueType="num">
                                      <p:cBhvr additive="base">
                                        <p:cTn id="8" dur="1500" fill="hold"/>
                                        <p:tgtEl>
                                          <p:spTgt spid="42"/>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500" fill="hold"/>
                                        <p:tgtEl>
                                          <p:spTgt spid="40"/>
                                        </p:tgtEl>
                                        <p:attrNameLst>
                                          <p:attrName>ppt_x</p:attrName>
                                        </p:attrNameLst>
                                      </p:cBhvr>
                                      <p:tavLst>
                                        <p:tav tm="0">
                                          <p:val>
                                            <p:strVal val="#ppt_x"/>
                                          </p:val>
                                        </p:tav>
                                        <p:tav tm="100000">
                                          <p:val>
                                            <p:strVal val="#ppt_x"/>
                                          </p:val>
                                        </p:tav>
                                      </p:tavLst>
                                    </p:anim>
                                    <p:anim calcmode="lin" valueType="num">
                                      <p:cBhvr additive="base">
                                        <p:cTn id="16" dur="1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ppt_x"/>
                                          </p:val>
                                        </p:tav>
                                        <p:tav tm="100000">
                                          <p:val>
                                            <p:strVal val="#ppt_x"/>
                                          </p:val>
                                        </p:tav>
                                      </p:tavLst>
                                    </p:anim>
                                    <p:anim calcmode="lin" valueType="num">
                                      <p:cBhvr additive="base">
                                        <p:cTn id="20" dur="750" fill="hold"/>
                                        <p:tgtEl>
                                          <p:spTgt spid="35"/>
                                        </p:tgtEl>
                                        <p:attrNameLst>
                                          <p:attrName>ppt_y</p:attrName>
                                        </p:attrNameLst>
                                      </p:cBhvr>
                                      <p:tavLst>
                                        <p:tav tm="0">
                                          <p:val>
                                            <p:strVal val="1+#ppt_h/2"/>
                                          </p:val>
                                        </p:tav>
                                        <p:tav tm="100000">
                                          <p:val>
                                            <p:strVal val="#ppt_y"/>
                                          </p:val>
                                        </p:tav>
                                      </p:tavLst>
                                    </p:anim>
                                  </p:childTnLst>
                                </p:cTn>
                              </p:par>
                              <p:par>
                                <p:cTn id="21" presetID="49" presetClass="entr" presetSubtype="0" decel="100000" fill="hold" grpId="0" nodeType="withEffect">
                                  <p:stCondLst>
                                    <p:cond delay="10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 calcmode="lin" valueType="num">
                                      <p:cBhvr>
                                        <p:cTn id="25" dur="500" fill="hold"/>
                                        <p:tgtEl>
                                          <p:spTgt spid="21"/>
                                        </p:tgtEl>
                                        <p:attrNameLst>
                                          <p:attrName>style.rotation</p:attrName>
                                        </p:attrNameLst>
                                      </p:cBhvr>
                                      <p:tavLst>
                                        <p:tav tm="0">
                                          <p:val>
                                            <p:fltVal val="360"/>
                                          </p:val>
                                        </p:tav>
                                        <p:tav tm="100000">
                                          <p:val>
                                            <p:fltVal val="0"/>
                                          </p:val>
                                        </p:tav>
                                      </p:tavLst>
                                    </p:anim>
                                    <p:animEffect transition="in" filter="fade">
                                      <p:cBhvr>
                                        <p:cTn id="26" dur="500"/>
                                        <p:tgtEl>
                                          <p:spTgt spid="21"/>
                                        </p:tgtEl>
                                      </p:cBhvr>
                                    </p:animEffect>
                                  </p:childTnLst>
                                </p:cTn>
                              </p:par>
                              <p:par>
                                <p:cTn id="27" presetID="49" presetClass="entr" presetSubtype="0" decel="100000" fill="hold" grpId="0" nodeType="withEffect">
                                  <p:stCondLst>
                                    <p:cond delay="100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par>
                                <p:cTn id="33" presetID="49" presetClass="entr" presetSubtype="0" decel="100000" fill="hold" grpId="0" nodeType="withEffect">
                                  <p:stCondLst>
                                    <p:cond delay="100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 calcmode="lin" valueType="num">
                                      <p:cBhvr>
                                        <p:cTn id="37" dur="500" fill="hold"/>
                                        <p:tgtEl>
                                          <p:spTgt spid="25"/>
                                        </p:tgtEl>
                                        <p:attrNameLst>
                                          <p:attrName>style.rotation</p:attrName>
                                        </p:attrNameLst>
                                      </p:cBhvr>
                                      <p:tavLst>
                                        <p:tav tm="0">
                                          <p:val>
                                            <p:fltVal val="360"/>
                                          </p:val>
                                        </p:tav>
                                        <p:tav tm="100000">
                                          <p:val>
                                            <p:fltVal val="0"/>
                                          </p:val>
                                        </p:tav>
                                      </p:tavLst>
                                    </p:anim>
                                    <p:animEffect transition="in" filter="fade">
                                      <p:cBhvr>
                                        <p:cTn id="38" dur="500"/>
                                        <p:tgtEl>
                                          <p:spTgt spid="25"/>
                                        </p:tgtEl>
                                      </p:cBhvr>
                                    </p:animEffect>
                                  </p:childTnLst>
                                </p:cTn>
                              </p:par>
                              <p:par>
                                <p:cTn id="39" presetID="2" presetClass="entr" presetSubtype="8" accel="50000" decel="5000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2500" fill="hold"/>
                                        <p:tgtEl>
                                          <p:spTgt spid="14"/>
                                        </p:tgtEl>
                                        <p:attrNameLst>
                                          <p:attrName>ppt_x</p:attrName>
                                        </p:attrNameLst>
                                      </p:cBhvr>
                                      <p:tavLst>
                                        <p:tav tm="0">
                                          <p:val>
                                            <p:strVal val="0-#ppt_w/2"/>
                                          </p:val>
                                        </p:tav>
                                        <p:tav tm="100000">
                                          <p:val>
                                            <p:strVal val="#ppt_x"/>
                                          </p:val>
                                        </p:tav>
                                      </p:tavLst>
                                    </p:anim>
                                    <p:anim calcmode="lin" valueType="num">
                                      <p:cBhvr additive="base">
                                        <p:cTn id="42" dur="2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4" accel="50000" decel="50000" fill="hold" grpId="0" nodeType="withEffect">
                                  <p:stCondLst>
                                    <p:cond delay="5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500" fill="hold"/>
                                        <p:tgtEl>
                                          <p:spTgt spid="36"/>
                                        </p:tgtEl>
                                        <p:attrNameLst>
                                          <p:attrName>ppt_x</p:attrName>
                                        </p:attrNameLst>
                                      </p:cBhvr>
                                      <p:tavLst>
                                        <p:tav tm="0">
                                          <p:val>
                                            <p:strVal val="#ppt_x"/>
                                          </p:val>
                                        </p:tav>
                                        <p:tav tm="100000">
                                          <p:val>
                                            <p:strVal val="#ppt_x"/>
                                          </p:val>
                                        </p:tav>
                                      </p:tavLst>
                                    </p:anim>
                                    <p:anim calcmode="lin" valueType="num">
                                      <p:cBhvr additive="base">
                                        <p:cTn id="46" dur="1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accel="50000" decel="50000" fill="hold" grpId="0" nodeType="withEffect">
                                  <p:stCondLst>
                                    <p:cond delay="50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500" fill="hold"/>
                                        <p:tgtEl>
                                          <p:spTgt spid="2"/>
                                        </p:tgtEl>
                                        <p:attrNameLst>
                                          <p:attrName>ppt_x</p:attrName>
                                        </p:attrNameLst>
                                      </p:cBhvr>
                                      <p:tavLst>
                                        <p:tav tm="0">
                                          <p:val>
                                            <p:strVal val="#ppt_x"/>
                                          </p:val>
                                        </p:tav>
                                        <p:tav tm="100000">
                                          <p:val>
                                            <p:strVal val="#ppt_x"/>
                                          </p:val>
                                        </p:tav>
                                      </p:tavLst>
                                    </p:anim>
                                    <p:anim calcmode="lin" valueType="num">
                                      <p:cBhvr additive="base">
                                        <p:cTn id="50" dur="1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accel="50000" decel="50000" fill="hold" grpId="0" nodeType="withEffect">
                                  <p:stCondLst>
                                    <p:cond delay="50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1500" fill="hold"/>
                                        <p:tgtEl>
                                          <p:spTgt spid="4"/>
                                        </p:tgtEl>
                                        <p:attrNameLst>
                                          <p:attrName>ppt_x</p:attrName>
                                        </p:attrNameLst>
                                      </p:cBhvr>
                                      <p:tavLst>
                                        <p:tav tm="0">
                                          <p:val>
                                            <p:strVal val="#ppt_x"/>
                                          </p:val>
                                        </p:tav>
                                        <p:tav tm="100000">
                                          <p:val>
                                            <p:strVal val="#ppt_x"/>
                                          </p:val>
                                        </p:tav>
                                      </p:tavLst>
                                    </p:anim>
                                    <p:anim calcmode="lin" valueType="num">
                                      <p:cBhvr additive="base">
                                        <p:cTn id="54" dur="1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accel="50000" decel="50000" fill="hold" grpId="0" nodeType="withEffect">
                                  <p:stCondLst>
                                    <p:cond delay="50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1500" fill="hold"/>
                                        <p:tgtEl>
                                          <p:spTgt spid="5"/>
                                        </p:tgtEl>
                                        <p:attrNameLst>
                                          <p:attrName>ppt_x</p:attrName>
                                        </p:attrNameLst>
                                      </p:cBhvr>
                                      <p:tavLst>
                                        <p:tav tm="0">
                                          <p:val>
                                            <p:strVal val="#ppt_x"/>
                                          </p:val>
                                        </p:tav>
                                        <p:tav tm="100000">
                                          <p:val>
                                            <p:strVal val="#ppt_x"/>
                                          </p:val>
                                        </p:tav>
                                      </p:tavLst>
                                    </p:anim>
                                    <p:anim calcmode="lin" valueType="num">
                                      <p:cBhvr additive="base">
                                        <p:cTn id="58" dur="1500" fill="hold"/>
                                        <p:tgtEl>
                                          <p:spTgt spid="5"/>
                                        </p:tgtEl>
                                        <p:attrNameLst>
                                          <p:attrName>ppt_y</p:attrName>
                                        </p:attrNameLst>
                                      </p:cBhvr>
                                      <p:tavLst>
                                        <p:tav tm="0">
                                          <p:val>
                                            <p:strVal val="1+#ppt_h/2"/>
                                          </p:val>
                                        </p:tav>
                                        <p:tav tm="100000">
                                          <p:val>
                                            <p:strVal val="#ppt_y"/>
                                          </p:val>
                                        </p:tav>
                                      </p:tavLst>
                                    </p:anim>
                                  </p:childTnLst>
                                </p:cTn>
                              </p:par>
                              <p:par>
                                <p:cTn id="59" presetID="2" presetClass="entr" presetSubtype="4" accel="50000" decel="50000" fill="hold" grpId="0" nodeType="withEffect">
                                  <p:stCondLst>
                                    <p:cond delay="50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500" fill="hold"/>
                                        <p:tgtEl>
                                          <p:spTgt spid="8"/>
                                        </p:tgtEl>
                                        <p:attrNameLst>
                                          <p:attrName>ppt_x</p:attrName>
                                        </p:attrNameLst>
                                      </p:cBhvr>
                                      <p:tavLst>
                                        <p:tav tm="0">
                                          <p:val>
                                            <p:strVal val="#ppt_x"/>
                                          </p:val>
                                        </p:tav>
                                        <p:tav tm="100000">
                                          <p:val>
                                            <p:strVal val="#ppt_x"/>
                                          </p:val>
                                        </p:tav>
                                      </p:tavLst>
                                    </p:anim>
                                    <p:anim calcmode="lin" valueType="num">
                                      <p:cBhvr additive="base">
                                        <p:cTn id="62" dur="1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accel="50000" decel="50000" fill="hold" grpId="0" nodeType="withEffect">
                                  <p:stCondLst>
                                    <p:cond delay="50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1500" fill="hold"/>
                                        <p:tgtEl>
                                          <p:spTgt spid="9"/>
                                        </p:tgtEl>
                                        <p:attrNameLst>
                                          <p:attrName>ppt_x</p:attrName>
                                        </p:attrNameLst>
                                      </p:cBhvr>
                                      <p:tavLst>
                                        <p:tav tm="0">
                                          <p:val>
                                            <p:strVal val="#ppt_x"/>
                                          </p:val>
                                        </p:tav>
                                        <p:tav tm="100000">
                                          <p:val>
                                            <p:strVal val="#ppt_x"/>
                                          </p:val>
                                        </p:tav>
                                      </p:tavLst>
                                    </p:anim>
                                    <p:anim calcmode="lin" valueType="num">
                                      <p:cBhvr additive="base">
                                        <p:cTn id="66" dur="1500" fill="hold"/>
                                        <p:tgtEl>
                                          <p:spTgt spid="9"/>
                                        </p:tgtEl>
                                        <p:attrNameLst>
                                          <p:attrName>ppt_y</p:attrName>
                                        </p:attrNameLst>
                                      </p:cBhvr>
                                      <p:tavLst>
                                        <p:tav tm="0">
                                          <p:val>
                                            <p:strVal val="1+#ppt_h/2"/>
                                          </p:val>
                                        </p:tav>
                                        <p:tav tm="100000">
                                          <p:val>
                                            <p:strVal val="#ppt_y"/>
                                          </p:val>
                                        </p:tav>
                                      </p:tavLst>
                                    </p:anim>
                                  </p:childTnLst>
                                </p:cTn>
                              </p:par>
                              <p:par>
                                <p:cTn id="67" presetID="2" presetClass="entr" presetSubtype="4" accel="50000" decel="50000" fill="hold" grpId="0"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1500" fill="hold"/>
                                        <p:tgtEl>
                                          <p:spTgt spid="16"/>
                                        </p:tgtEl>
                                        <p:attrNameLst>
                                          <p:attrName>ppt_x</p:attrName>
                                        </p:attrNameLst>
                                      </p:cBhvr>
                                      <p:tavLst>
                                        <p:tav tm="0">
                                          <p:val>
                                            <p:strVal val="#ppt_x"/>
                                          </p:val>
                                        </p:tav>
                                        <p:tav tm="100000">
                                          <p:val>
                                            <p:strVal val="#ppt_x"/>
                                          </p:val>
                                        </p:tav>
                                      </p:tavLst>
                                    </p:anim>
                                    <p:anim calcmode="lin" valueType="num">
                                      <p:cBhvr additive="base">
                                        <p:cTn id="70"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4" grpId="0" animBg="1"/>
      <p:bldP spid="25" grpId="0" animBg="1"/>
      <p:bldP spid="21" grpId="0" animBg="1"/>
      <p:bldP spid="6" grpId="0" animBg="1"/>
      <p:bldP spid="36" grpId="0" animBg="1"/>
      <p:bldP spid="40" grpId="0" animBg="1"/>
      <p:bldP spid="41" grpId="0" animBg="1"/>
      <p:bldP spid="42" grpId="0" animBg="1"/>
      <p:bldP spid="2" grpId="0" animBg="1"/>
      <p:bldP spid="4" grpId="0" animBg="1"/>
      <p:bldP spid="5" grpId="0" animBg="1"/>
      <p:bldP spid="8" grpId="0" animBg="1"/>
      <p:bldP spid="9"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ADCCD0DE-078E-0122-E8FA-E3ED2129AF46}"/>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8571" r="8571"/>
          <a:stretch>
            <a:fillRect/>
          </a:stretch>
        </p:blipFill>
        <p:spPr/>
      </p:pic>
      <p:sp>
        <p:nvSpPr>
          <p:cNvPr id="70" name="Rectangle 69">
            <a:extLst>
              <a:ext uri="{FF2B5EF4-FFF2-40B4-BE49-F238E27FC236}">
                <a16:creationId xmlns:a16="http://schemas.microsoft.com/office/drawing/2014/main" id="{89308CBA-8226-4DA1-BC0C-0D83E015ACF2}"/>
              </a:ext>
            </a:extLst>
          </p:cNvPr>
          <p:cNvSpPr/>
          <p:nvPr/>
        </p:nvSpPr>
        <p:spPr bwMode="auto">
          <a:xfrm>
            <a:off x="8120102" y="579309"/>
            <a:ext cx="9577617" cy="2587577"/>
          </a:xfrm>
          <a:prstGeom prst="rect">
            <a:avLst/>
          </a:prstGeom>
          <a:solidFill>
            <a:schemeClr val="accent1">
              <a:lumMod val="50000"/>
            </a:schemeClr>
          </a:solidFill>
          <a:ln w="381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71" name="2015.…">
            <a:extLst>
              <a:ext uri="{FF2B5EF4-FFF2-40B4-BE49-F238E27FC236}">
                <a16:creationId xmlns:a16="http://schemas.microsoft.com/office/drawing/2014/main" id="{B4061D6F-E002-40D7-9CF0-715543AA6658}"/>
              </a:ext>
            </a:extLst>
          </p:cNvPr>
          <p:cNvSpPr txBox="1"/>
          <p:nvPr/>
        </p:nvSpPr>
        <p:spPr>
          <a:xfrm>
            <a:off x="9941896" y="754663"/>
            <a:ext cx="6862317" cy="2182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4000" b="1" dirty="0">
                <a:solidFill>
                  <a:schemeClr val="bg2"/>
                </a:solidFill>
                <a:latin typeface="+mj-lt"/>
                <a:ea typeface="Noto Serif" panose="02020600060500020200" pitchFamily="18" charset="0"/>
                <a:cs typeface="Noto Serif" panose="02020600060500020200" pitchFamily="18" charset="0"/>
                <a:sym typeface="Poppins Bold"/>
              </a:rPr>
              <a:t>A la </a:t>
            </a:r>
            <a:r>
              <a:rPr lang="en-CA" sz="4000" b="1" dirty="0" err="1">
                <a:solidFill>
                  <a:schemeClr val="bg2"/>
                </a:solidFill>
                <a:latin typeface="+mj-lt"/>
                <a:ea typeface="Noto Serif" panose="02020600060500020200" pitchFamily="18" charset="0"/>
                <a:cs typeface="Noto Serif" panose="02020600060500020200" pitchFamily="18" charset="0"/>
                <a:sym typeface="Poppins Bold"/>
              </a:rPr>
              <a:t>entrega</a:t>
            </a:r>
            <a:r>
              <a:rPr lang="en-CA" sz="4000" b="1" dirty="0">
                <a:solidFill>
                  <a:schemeClr val="bg2"/>
                </a:solidFill>
                <a:latin typeface="+mj-lt"/>
                <a:ea typeface="Noto Serif" panose="02020600060500020200" pitchFamily="18" charset="0"/>
                <a:cs typeface="Noto Serif" panose="02020600060500020200" pitchFamily="18" charset="0"/>
                <a:sym typeface="Poppins Bold"/>
              </a:rPr>
              <a:t> del IAA, la ASE ha </a:t>
            </a:r>
            <a:r>
              <a:rPr lang="en-CA" sz="4000" b="1" dirty="0" err="1">
                <a:solidFill>
                  <a:schemeClr val="bg2"/>
                </a:solidFill>
                <a:latin typeface="+mj-lt"/>
                <a:ea typeface="Noto Serif" panose="02020600060500020200" pitchFamily="18" charset="0"/>
                <a:cs typeface="Noto Serif" panose="02020600060500020200" pitchFamily="18" charset="0"/>
                <a:sym typeface="Poppins Bold"/>
              </a:rPr>
              <a:t>remitido</a:t>
            </a:r>
            <a:r>
              <a:rPr lang="en-CA" sz="4000" b="1" dirty="0">
                <a:solidFill>
                  <a:schemeClr val="bg2"/>
                </a:solidFill>
                <a:latin typeface="+mj-lt"/>
                <a:ea typeface="Noto Serif" panose="02020600060500020200" pitchFamily="18" charset="0"/>
                <a:cs typeface="Noto Serif" panose="02020600060500020200" pitchFamily="18" charset="0"/>
                <a:sym typeface="Poppins Bold"/>
              </a:rPr>
              <a:t> 131 </a:t>
            </a:r>
            <a:r>
              <a:rPr lang="en-CA" sz="4000" b="1" dirty="0" err="1">
                <a:solidFill>
                  <a:schemeClr val="bg2"/>
                </a:solidFill>
                <a:latin typeface="+mj-lt"/>
                <a:ea typeface="Noto Serif" panose="02020600060500020200" pitchFamily="18" charset="0"/>
                <a:cs typeface="Noto Serif" panose="02020600060500020200" pitchFamily="18" charset="0"/>
                <a:sym typeface="Poppins Bold"/>
              </a:rPr>
              <a:t>expedientes</a:t>
            </a:r>
            <a:r>
              <a:rPr lang="en-CA" sz="4000" b="1" dirty="0">
                <a:solidFill>
                  <a:schemeClr val="bg2"/>
                </a:solidFill>
                <a:latin typeface="+mj-lt"/>
                <a:ea typeface="Noto Serif" panose="02020600060500020200" pitchFamily="18" charset="0"/>
                <a:cs typeface="Noto Serif" panose="02020600060500020200" pitchFamily="18" charset="0"/>
                <a:sym typeface="Poppins Bold"/>
              </a:rPr>
              <a:t> al TEJA (</a:t>
            </a:r>
            <a:r>
              <a:rPr lang="en-CA" sz="4000" b="1" dirty="0" err="1">
                <a:solidFill>
                  <a:schemeClr val="bg2"/>
                </a:solidFill>
                <a:latin typeface="+mj-lt"/>
                <a:ea typeface="Noto Serif" panose="02020600060500020200" pitchFamily="18" charset="0"/>
                <a:cs typeface="Noto Serif" panose="02020600060500020200" pitchFamily="18" charset="0"/>
                <a:sym typeface="Poppins Bold"/>
              </a:rPr>
              <a:t>faltas</a:t>
            </a:r>
            <a:r>
              <a:rPr lang="en-CA" sz="4000" b="1" dirty="0">
                <a:solidFill>
                  <a:schemeClr val="bg2"/>
                </a:solidFill>
                <a:latin typeface="+mj-lt"/>
                <a:ea typeface="Noto Serif" panose="02020600060500020200" pitchFamily="18" charset="0"/>
                <a:cs typeface="Noto Serif" panose="02020600060500020200" pitchFamily="18" charset="0"/>
                <a:sym typeface="Poppins Bold"/>
              </a:rPr>
              <a:t> graves):</a:t>
            </a:r>
            <a:endParaRPr lang="en-CA" sz="3200" dirty="0">
              <a:solidFill>
                <a:schemeClr val="accent1">
                  <a:lumMod val="20000"/>
                  <a:lumOff val="80000"/>
                </a:schemeClr>
              </a:solidFill>
              <a:latin typeface="Work Sans" panose="00000500000000000000" pitchFamily="2" charset="0"/>
              <a:ea typeface="Noto Sans" panose="020B0502040504020204" pitchFamily="34" charset="0"/>
              <a:cs typeface="Noto Sans" panose="020B0502040504020204" pitchFamily="34" charset="0"/>
            </a:endParaRPr>
          </a:p>
        </p:txBody>
      </p:sp>
      <p:pic>
        <p:nvPicPr>
          <p:cNvPr id="72" name="Graphic 71">
            <a:extLst>
              <a:ext uri="{FF2B5EF4-FFF2-40B4-BE49-F238E27FC236}">
                <a16:creationId xmlns:a16="http://schemas.microsoft.com/office/drawing/2014/main" id="{CF125442-00B7-4D50-B37C-79ECBD2604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2542" y="950381"/>
            <a:ext cx="720000" cy="720000"/>
          </a:xfrm>
          <a:prstGeom prst="rect">
            <a:avLst/>
          </a:prstGeom>
        </p:spPr>
      </p:pic>
      <p:grpSp>
        <p:nvGrpSpPr>
          <p:cNvPr id="74" name="Group 73">
            <a:extLst>
              <a:ext uri="{FF2B5EF4-FFF2-40B4-BE49-F238E27FC236}">
                <a16:creationId xmlns:a16="http://schemas.microsoft.com/office/drawing/2014/main" id="{E46C5A7B-B6EF-4FA3-8F9A-5BFE83B99E80}"/>
              </a:ext>
            </a:extLst>
          </p:cNvPr>
          <p:cNvGrpSpPr/>
          <p:nvPr/>
        </p:nvGrpSpPr>
        <p:grpSpPr>
          <a:xfrm>
            <a:off x="2981575" y="6416873"/>
            <a:ext cx="7636247" cy="809819"/>
            <a:chOff x="14100556" y="494216"/>
            <a:chExt cx="3485935" cy="369681"/>
          </a:xfrm>
          <a:solidFill>
            <a:schemeClr val="bg2"/>
          </a:solidFill>
        </p:grpSpPr>
        <p:sp>
          <p:nvSpPr>
            <p:cNvPr id="77" name="Freeform 11">
              <a:extLst>
                <a:ext uri="{FF2B5EF4-FFF2-40B4-BE49-F238E27FC236}">
                  <a16:creationId xmlns:a16="http://schemas.microsoft.com/office/drawing/2014/main" id="{363F8024-6FB4-4717-9E0D-22B694FDD80F}"/>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79" name="Freeform 6">
              <a:extLst>
                <a:ext uri="{FF2B5EF4-FFF2-40B4-BE49-F238E27FC236}">
                  <a16:creationId xmlns:a16="http://schemas.microsoft.com/office/drawing/2014/main" id="{4B6AD7B8-679B-4B47-A84B-E2C918B79434}"/>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0" name="Freeform 10">
              <a:extLst>
                <a:ext uri="{FF2B5EF4-FFF2-40B4-BE49-F238E27FC236}">
                  <a16:creationId xmlns:a16="http://schemas.microsoft.com/office/drawing/2014/main" id="{54CB78E6-5275-46C8-914C-6638DF7D7F8A}"/>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5" name="Freeform 11">
              <a:extLst>
                <a:ext uri="{FF2B5EF4-FFF2-40B4-BE49-F238E27FC236}">
                  <a16:creationId xmlns:a16="http://schemas.microsoft.com/office/drawing/2014/main" id="{97FA8D18-5B51-4ECA-B369-843AC7383BD7}"/>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6" name="Freeform 6">
              <a:extLst>
                <a:ext uri="{FF2B5EF4-FFF2-40B4-BE49-F238E27FC236}">
                  <a16:creationId xmlns:a16="http://schemas.microsoft.com/office/drawing/2014/main" id="{9B6A4095-2619-43A2-9B55-8340BB3C1992}"/>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7" name="Freeform 11">
              <a:extLst>
                <a:ext uri="{FF2B5EF4-FFF2-40B4-BE49-F238E27FC236}">
                  <a16:creationId xmlns:a16="http://schemas.microsoft.com/office/drawing/2014/main" id="{DB159B45-11C4-4C41-9346-A2B9C01E33E5}"/>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sp>
        <p:nvSpPr>
          <p:cNvPr id="88" name="Project Featured…">
            <a:extLst>
              <a:ext uri="{FF2B5EF4-FFF2-40B4-BE49-F238E27FC236}">
                <a16:creationId xmlns:a16="http://schemas.microsoft.com/office/drawing/2014/main" id="{FFBA8D28-FDE3-4A11-9BCB-849266D462B1}"/>
              </a:ext>
            </a:extLst>
          </p:cNvPr>
          <p:cNvSpPr txBox="1"/>
          <p:nvPr/>
        </p:nvSpPr>
        <p:spPr>
          <a:xfrm>
            <a:off x="1544121" y="8240774"/>
            <a:ext cx="2811637"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6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TEJA</a:t>
            </a:r>
          </a:p>
        </p:txBody>
      </p:sp>
      <p:sp>
        <p:nvSpPr>
          <p:cNvPr id="89" name="Freeform 6">
            <a:extLst>
              <a:ext uri="{FF2B5EF4-FFF2-40B4-BE49-F238E27FC236}">
                <a16:creationId xmlns:a16="http://schemas.microsoft.com/office/drawing/2014/main" id="{58A972AF-7B42-4C3A-B9C9-5A5ADF5BE61F}"/>
              </a:ext>
            </a:extLst>
          </p:cNvPr>
          <p:cNvSpPr>
            <a:spLocks/>
          </p:cNvSpPr>
          <p:nvPr/>
        </p:nvSpPr>
        <p:spPr bwMode="auto">
          <a:xfrm flipH="1">
            <a:off x="1239368" y="8175663"/>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0" name="Project Featured…">
            <a:extLst>
              <a:ext uri="{FF2B5EF4-FFF2-40B4-BE49-F238E27FC236}">
                <a16:creationId xmlns:a16="http://schemas.microsoft.com/office/drawing/2014/main" id="{A6D49B6E-C45A-4612-829E-668C8E8D2D81}"/>
              </a:ext>
            </a:extLst>
          </p:cNvPr>
          <p:cNvSpPr txBox="1"/>
          <p:nvPr/>
        </p:nvSpPr>
        <p:spPr>
          <a:xfrm>
            <a:off x="1544121" y="9408468"/>
            <a:ext cx="4796185"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2000" dirty="0">
                <a:solidFill>
                  <a:schemeClr val="tx2">
                    <a:lumMod val="60000"/>
                    <a:lumOff val="40000"/>
                  </a:schemeClr>
                </a:solidFill>
                <a:latin typeface="+mj-lt"/>
                <a:ea typeface="Noto Sans" panose="020B0502040504020204" pitchFamily="34" charset="0"/>
                <a:cs typeface="Noto Sans" panose="020B0502040504020204" pitchFamily="34" charset="0"/>
              </a:rPr>
              <a:t>Tribunal Estatal de Justicia </a:t>
            </a:r>
            <a:r>
              <a:rPr lang="en-US" sz="2000" dirty="0" err="1">
                <a:solidFill>
                  <a:schemeClr val="tx2">
                    <a:lumMod val="60000"/>
                    <a:lumOff val="40000"/>
                  </a:schemeClr>
                </a:solidFill>
                <a:latin typeface="+mj-lt"/>
                <a:ea typeface="Noto Sans" panose="020B0502040504020204" pitchFamily="34" charset="0"/>
                <a:cs typeface="Noto Sans" panose="020B0502040504020204" pitchFamily="34" charset="0"/>
              </a:rPr>
              <a:t>Administrativa</a:t>
            </a:r>
            <a:endParaRPr lang="en-US" sz="2000" dirty="0">
              <a:solidFill>
                <a:schemeClr val="tx2">
                  <a:lumMod val="60000"/>
                  <a:lumOff val="40000"/>
                </a:schemeClr>
              </a:solidFill>
              <a:latin typeface="+mj-lt"/>
              <a:ea typeface="Noto Sans" panose="020B0502040504020204" pitchFamily="34" charset="0"/>
              <a:cs typeface="Noto Sans" panose="020B0502040504020204" pitchFamily="34" charset="0"/>
            </a:endParaRPr>
          </a:p>
        </p:txBody>
      </p:sp>
      <p:sp>
        <p:nvSpPr>
          <p:cNvPr id="91" name="2015.…">
            <a:extLst>
              <a:ext uri="{FF2B5EF4-FFF2-40B4-BE49-F238E27FC236}">
                <a16:creationId xmlns:a16="http://schemas.microsoft.com/office/drawing/2014/main" id="{B1A5C8ED-9DB3-46ED-BC33-9A7F5921FC60}"/>
              </a:ext>
            </a:extLst>
          </p:cNvPr>
          <p:cNvSpPr txBox="1"/>
          <p:nvPr/>
        </p:nvSpPr>
        <p:spPr>
          <a:xfrm>
            <a:off x="4598239" y="7990097"/>
            <a:ext cx="6802400" cy="1651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2800" b="1" dirty="0">
                <a:solidFill>
                  <a:schemeClr val="tx2"/>
                </a:solidFill>
                <a:latin typeface="+mj-lt"/>
                <a:ea typeface="Noto Serif" panose="02020600060500020200" pitchFamily="18" charset="0"/>
                <a:cs typeface="Noto Serif" panose="02020600060500020200" pitchFamily="18" charset="0"/>
              </a:rPr>
              <a:t>De </a:t>
            </a:r>
            <a:r>
              <a:rPr lang="en-CA" sz="2800" b="1" dirty="0" err="1">
                <a:solidFill>
                  <a:schemeClr val="tx2"/>
                </a:solidFill>
                <a:latin typeface="+mj-lt"/>
                <a:ea typeface="Noto Serif" panose="02020600060500020200" pitchFamily="18" charset="0"/>
                <a:cs typeface="Noto Serif" panose="02020600060500020200" pitchFamily="18" charset="0"/>
              </a:rPr>
              <a:t>los</a:t>
            </a:r>
            <a:r>
              <a:rPr lang="en-CA" sz="2800" b="1" dirty="0">
                <a:solidFill>
                  <a:schemeClr val="tx2"/>
                </a:solidFill>
                <a:latin typeface="+mj-lt"/>
                <a:ea typeface="Noto Serif" panose="02020600060500020200" pitchFamily="18" charset="0"/>
                <a:cs typeface="Noto Serif" panose="02020600060500020200" pitchFamily="18" charset="0"/>
              </a:rPr>
              <a:t> 131 </a:t>
            </a:r>
            <a:r>
              <a:rPr lang="en-CA" sz="2800" b="1" dirty="0" err="1">
                <a:solidFill>
                  <a:schemeClr val="tx2"/>
                </a:solidFill>
                <a:latin typeface="+mj-lt"/>
                <a:ea typeface="Noto Serif" panose="02020600060500020200" pitchFamily="18" charset="0"/>
                <a:cs typeface="Noto Serif" panose="02020600060500020200" pitchFamily="18" charset="0"/>
              </a:rPr>
              <a:t>expedientes</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remitidos</a:t>
            </a:r>
            <a:r>
              <a:rPr lang="en-CA" sz="2800" b="1" dirty="0">
                <a:solidFill>
                  <a:schemeClr val="tx2"/>
                </a:solidFill>
                <a:latin typeface="+mj-lt"/>
                <a:ea typeface="Noto Serif" panose="02020600060500020200" pitchFamily="18" charset="0"/>
                <a:cs typeface="Noto Serif" panose="02020600060500020200" pitchFamily="18" charset="0"/>
              </a:rPr>
              <a:t>:</a:t>
            </a:r>
          </a:p>
          <a:p>
            <a:pPr marL="285750" indent="-28575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13 en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trámite</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ante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el</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TEJA</a:t>
            </a:r>
          </a:p>
          <a:p>
            <a:pPr marL="285750" indent="-28575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b="1" dirty="0">
                <a:solidFill>
                  <a:schemeClr val="tx2">
                    <a:lumMod val="60000"/>
                    <a:lumOff val="40000"/>
                  </a:schemeClr>
                </a:solidFill>
                <a:latin typeface="+mj-lt"/>
                <a:ea typeface="Noto Sans" panose="020B0502040504020204" pitchFamily="34" charset="0"/>
                <a:cs typeface="Noto Sans" panose="020B0502040504020204" pitchFamily="34" charset="0"/>
              </a:rPr>
              <a:t>118 </a:t>
            </a:r>
            <a:r>
              <a:rPr lang="en-CA" sz="2400" b="1" dirty="0" err="1">
                <a:solidFill>
                  <a:schemeClr val="tx2">
                    <a:lumMod val="60000"/>
                    <a:lumOff val="40000"/>
                  </a:schemeClr>
                </a:solidFill>
                <a:latin typeface="+mj-lt"/>
                <a:ea typeface="Noto Sans" panose="020B0502040504020204" pitchFamily="34" charset="0"/>
                <a:cs typeface="Noto Sans" panose="020B0502040504020204" pitchFamily="34" charset="0"/>
              </a:rPr>
              <a:t>concluidos</a:t>
            </a:r>
            <a:r>
              <a:rPr lang="en-CA" sz="2400" b="1" dirty="0">
                <a:solidFill>
                  <a:schemeClr val="tx2">
                    <a:lumMod val="60000"/>
                    <a:lumOff val="40000"/>
                  </a:schemeClr>
                </a:solidFill>
                <a:latin typeface="+mj-lt"/>
                <a:ea typeface="Noto Sans" panose="020B0502040504020204" pitchFamily="34" charset="0"/>
                <a:cs typeface="Noto Sans" panose="020B0502040504020204" pitchFamily="34" charset="0"/>
              </a:rPr>
              <a:t>:</a:t>
            </a:r>
          </a:p>
          <a:p>
            <a:pPr marL="285750" indent="-28575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1400" dirty="0">
              <a:solidFill>
                <a:schemeClr val="tx2">
                  <a:lumMod val="60000"/>
                  <a:lumOff val="40000"/>
                </a:schemeClr>
              </a:solidFill>
              <a:latin typeface="+mj-lt"/>
              <a:ea typeface="Noto Sans" panose="020B0502040504020204" pitchFamily="34" charset="0"/>
              <a:cs typeface="Noto Sans" panose="020B0502040504020204" pitchFamily="34" charset="0"/>
            </a:endParaRPr>
          </a:p>
        </p:txBody>
      </p:sp>
      <p:sp>
        <p:nvSpPr>
          <p:cNvPr id="38" name="TextBox 37">
            <a:extLst>
              <a:ext uri="{FF2B5EF4-FFF2-40B4-BE49-F238E27FC236}">
                <a16:creationId xmlns:a16="http://schemas.microsoft.com/office/drawing/2014/main" id="{AB94DA40-4F25-49BF-8BD6-B0EFD8FA9F65}"/>
              </a:ext>
            </a:extLst>
          </p:cNvPr>
          <p:cNvSpPr txBox="1"/>
          <p:nvPr/>
        </p:nvSpPr>
        <p:spPr>
          <a:xfrm>
            <a:off x="11909573" y="3623683"/>
            <a:ext cx="5623418" cy="1200329"/>
          </a:xfrm>
          <a:prstGeom prst="rect">
            <a:avLst/>
          </a:prstGeom>
          <a:noFill/>
        </p:spPr>
        <p:txBody>
          <a:bodyPr wrap="square" rtlCol="0" anchor="b">
            <a:spAutoFit/>
          </a:bodyPr>
          <a:lstStyle>
            <a:defPPr>
              <a:defRPr lang="en-US"/>
            </a:defPPr>
            <a:lvl1pPr>
              <a:defRPr sz="2000">
                <a:solidFill>
                  <a:schemeClr val="bg1"/>
                </a:solidFill>
                <a:latin typeface="Montserrat" panose="02000000000000000000" pitchFamily="2" charset="0"/>
                <a:cs typeface="Montserrat" panose="02000000000000000000" pitchFamily="2" charset="0"/>
              </a:defRPr>
            </a:lvl1pPr>
          </a:lstStyle>
          <a:p>
            <a:r>
              <a:rPr lang="en-US" sz="3600" b="1" dirty="0">
                <a:solidFill>
                  <a:schemeClr val="tx2"/>
                </a:solidFill>
                <a:latin typeface="+mj-lt"/>
                <a:cs typeface="Poppins" panose="00000500000000000000" pitchFamily="2" charset="0"/>
              </a:rPr>
              <a:t>Tipo de </a:t>
            </a:r>
            <a:r>
              <a:rPr lang="en-US" sz="3600" b="1" dirty="0" err="1">
                <a:solidFill>
                  <a:schemeClr val="tx2"/>
                </a:solidFill>
                <a:latin typeface="+mj-lt"/>
                <a:cs typeface="Poppins" panose="00000500000000000000" pitchFamily="2" charset="0"/>
              </a:rPr>
              <a:t>conclusiones</a:t>
            </a:r>
            <a:r>
              <a:rPr lang="en-US" sz="3600" b="1" dirty="0">
                <a:solidFill>
                  <a:schemeClr val="tx2"/>
                </a:solidFill>
                <a:latin typeface="+mj-lt"/>
                <a:cs typeface="Poppins" panose="00000500000000000000" pitchFamily="2" charset="0"/>
              </a:rPr>
              <a:t> del total de </a:t>
            </a:r>
            <a:r>
              <a:rPr lang="en-US" sz="3600" b="1" dirty="0" err="1">
                <a:solidFill>
                  <a:schemeClr val="tx2"/>
                </a:solidFill>
                <a:latin typeface="+mj-lt"/>
                <a:cs typeface="Poppins" panose="00000500000000000000" pitchFamily="2" charset="0"/>
              </a:rPr>
              <a:t>expedientes</a:t>
            </a:r>
            <a:r>
              <a:rPr lang="en-US" sz="3600" b="1" dirty="0">
                <a:solidFill>
                  <a:schemeClr val="tx2"/>
                </a:solidFill>
                <a:latin typeface="+mj-lt"/>
                <a:cs typeface="Poppins" panose="00000500000000000000" pitchFamily="2" charset="0"/>
              </a:rPr>
              <a:t>:</a:t>
            </a:r>
          </a:p>
        </p:txBody>
      </p:sp>
      <p:sp>
        <p:nvSpPr>
          <p:cNvPr id="45" name="Rectangle 44">
            <a:extLst>
              <a:ext uri="{FF2B5EF4-FFF2-40B4-BE49-F238E27FC236}">
                <a16:creationId xmlns:a16="http://schemas.microsoft.com/office/drawing/2014/main" id="{FEE60B50-7B17-4B62-A447-1C7734065286}"/>
              </a:ext>
            </a:extLst>
          </p:cNvPr>
          <p:cNvSpPr/>
          <p:nvPr/>
        </p:nvSpPr>
        <p:spPr>
          <a:xfrm>
            <a:off x="12169023" y="8233808"/>
            <a:ext cx="4293163" cy="461665"/>
          </a:xfrm>
          <a:prstGeom prst="rect">
            <a:avLst/>
          </a:prstGeom>
          <a:noFill/>
        </p:spPr>
        <p:txBody>
          <a:bodyPr wrap="none" rtlCol="0">
            <a:spAutoFit/>
          </a:bodyPr>
          <a:lstStyle/>
          <a:p>
            <a:r>
              <a:rPr lang="en-US" sz="2400" b="1" dirty="0" err="1">
                <a:solidFill>
                  <a:schemeClr val="tx2"/>
                </a:solidFill>
                <a:latin typeface="+mj-lt"/>
                <a:cs typeface="Poppins" panose="00000500000000000000" pitchFamily="2" charset="0"/>
              </a:rPr>
              <a:t>Resuelta</a:t>
            </a:r>
            <a:r>
              <a:rPr lang="en-US" sz="2400" b="1" dirty="0">
                <a:solidFill>
                  <a:schemeClr val="tx2"/>
                </a:solidFill>
                <a:latin typeface="+mj-lt"/>
                <a:cs typeface="Poppins" panose="00000500000000000000" pitchFamily="2" charset="0"/>
              </a:rPr>
              <a:t> sin </a:t>
            </a:r>
            <a:r>
              <a:rPr lang="en-US" sz="2400" b="1" dirty="0" err="1">
                <a:solidFill>
                  <a:schemeClr val="tx2"/>
                </a:solidFill>
                <a:latin typeface="+mj-lt"/>
                <a:cs typeface="Poppins" panose="00000500000000000000" pitchFamily="2" charset="0"/>
              </a:rPr>
              <a:t>responsabilidad</a:t>
            </a:r>
            <a:endParaRPr lang="en-US" sz="2400" b="1" dirty="0">
              <a:solidFill>
                <a:schemeClr val="tx2"/>
              </a:solidFill>
              <a:latin typeface="+mj-lt"/>
              <a:cs typeface="Poppins" panose="00000500000000000000" pitchFamily="2" charset="0"/>
            </a:endParaRPr>
          </a:p>
        </p:txBody>
      </p:sp>
      <p:sp>
        <p:nvSpPr>
          <p:cNvPr id="46" name="Rectangle 45">
            <a:extLst>
              <a:ext uri="{FF2B5EF4-FFF2-40B4-BE49-F238E27FC236}">
                <a16:creationId xmlns:a16="http://schemas.microsoft.com/office/drawing/2014/main" id="{E3B83D56-E5C1-4E33-A09B-3ECA63462AE7}"/>
              </a:ext>
            </a:extLst>
          </p:cNvPr>
          <p:cNvSpPr/>
          <p:nvPr/>
        </p:nvSpPr>
        <p:spPr>
          <a:xfrm>
            <a:off x="17058945" y="8203030"/>
            <a:ext cx="614272" cy="523220"/>
          </a:xfrm>
          <a:prstGeom prst="rect">
            <a:avLst/>
          </a:prstGeom>
          <a:noFill/>
        </p:spPr>
        <p:txBody>
          <a:bodyPr wrap="none" rtlCol="0">
            <a:spAutoFit/>
          </a:bodyPr>
          <a:lstStyle/>
          <a:p>
            <a:pPr algn="r"/>
            <a:r>
              <a:rPr lang="en-US" sz="2800" b="1" dirty="0">
                <a:solidFill>
                  <a:schemeClr val="tx2"/>
                </a:solidFill>
                <a:latin typeface="+mj-lt"/>
                <a:cs typeface="Poppins" panose="00000500000000000000" pitchFamily="2" charset="0"/>
              </a:rPr>
              <a:t>63</a:t>
            </a:r>
          </a:p>
        </p:txBody>
      </p:sp>
      <p:cxnSp>
        <p:nvCxnSpPr>
          <p:cNvPr id="47" name="Straight Connector 46">
            <a:extLst>
              <a:ext uri="{FF2B5EF4-FFF2-40B4-BE49-F238E27FC236}">
                <a16:creationId xmlns:a16="http://schemas.microsoft.com/office/drawing/2014/main" id="{9C13EB77-4DA7-48BB-B447-80B156582256}"/>
              </a:ext>
            </a:extLst>
          </p:cNvPr>
          <p:cNvCxnSpPr/>
          <p:nvPr/>
        </p:nvCxnSpPr>
        <p:spPr>
          <a:xfrm>
            <a:off x="12428474" y="8926286"/>
            <a:ext cx="4375739" cy="0"/>
          </a:xfrm>
          <a:prstGeom prst="line">
            <a:avLst/>
          </a:prstGeom>
          <a:noFill/>
          <a:ln w="228600" cap="rnd" cmpd="sng" algn="ctr">
            <a:solidFill>
              <a:schemeClr val="tx2">
                <a:lumMod val="20000"/>
                <a:lumOff val="80000"/>
              </a:schemeClr>
            </a:solidFill>
            <a:prstDash val="solid"/>
            <a:round/>
          </a:ln>
          <a:effectLst/>
        </p:spPr>
      </p:cxnSp>
      <p:cxnSp>
        <p:nvCxnSpPr>
          <p:cNvPr id="48" name="Straight Connector 47">
            <a:extLst>
              <a:ext uri="{FF2B5EF4-FFF2-40B4-BE49-F238E27FC236}">
                <a16:creationId xmlns:a16="http://schemas.microsoft.com/office/drawing/2014/main" id="{C35D97A9-6511-4516-85B9-EB8546D77CB4}"/>
              </a:ext>
            </a:extLst>
          </p:cNvPr>
          <p:cNvCxnSpPr>
            <a:cxnSpLocks/>
          </p:cNvCxnSpPr>
          <p:nvPr/>
        </p:nvCxnSpPr>
        <p:spPr>
          <a:xfrm>
            <a:off x="12428473" y="8926286"/>
            <a:ext cx="2517912" cy="0"/>
          </a:xfrm>
          <a:prstGeom prst="line">
            <a:avLst/>
          </a:prstGeom>
          <a:noFill/>
          <a:ln w="228600" cap="rnd" cmpd="sng" algn="ctr">
            <a:gradFill flip="none" rotWithShape="1">
              <a:gsLst>
                <a:gs pos="0">
                  <a:schemeClr val="accent1">
                    <a:lumMod val="50000"/>
                  </a:schemeClr>
                </a:gs>
                <a:gs pos="100000">
                  <a:schemeClr val="accent1"/>
                </a:gs>
              </a:gsLst>
              <a:lin ang="0" scaled="1"/>
              <a:tileRect/>
            </a:gradFill>
            <a:prstDash val="solid"/>
            <a:round/>
          </a:ln>
          <a:effectLst/>
        </p:spPr>
      </p:cxnSp>
      <p:sp>
        <p:nvSpPr>
          <p:cNvPr id="49" name="Rectangle 48">
            <a:extLst>
              <a:ext uri="{FF2B5EF4-FFF2-40B4-BE49-F238E27FC236}">
                <a16:creationId xmlns:a16="http://schemas.microsoft.com/office/drawing/2014/main" id="{68330ACF-480E-4279-86FB-7D12618BCB9E}"/>
              </a:ext>
            </a:extLst>
          </p:cNvPr>
          <p:cNvSpPr/>
          <p:nvPr/>
        </p:nvSpPr>
        <p:spPr>
          <a:xfrm>
            <a:off x="12169023" y="7116556"/>
            <a:ext cx="4387740" cy="461665"/>
          </a:xfrm>
          <a:prstGeom prst="rect">
            <a:avLst/>
          </a:prstGeom>
          <a:noFill/>
        </p:spPr>
        <p:txBody>
          <a:bodyPr wrap="none" rtlCol="0">
            <a:spAutoFit/>
          </a:bodyPr>
          <a:lstStyle/>
          <a:p>
            <a:r>
              <a:rPr lang="en-US" sz="2400" b="1" dirty="0" err="1">
                <a:solidFill>
                  <a:schemeClr val="tx2"/>
                </a:solidFill>
                <a:latin typeface="+mj-lt"/>
                <a:cs typeface="Poppins" panose="00000500000000000000" pitchFamily="2" charset="0"/>
              </a:rPr>
              <a:t>Resuelta</a:t>
            </a:r>
            <a:r>
              <a:rPr lang="en-US" sz="2400" b="1" dirty="0">
                <a:solidFill>
                  <a:schemeClr val="tx2"/>
                </a:solidFill>
                <a:latin typeface="+mj-lt"/>
                <a:cs typeface="Poppins" panose="00000500000000000000" pitchFamily="2" charset="0"/>
              </a:rPr>
              <a:t> con </a:t>
            </a:r>
            <a:r>
              <a:rPr lang="en-US" sz="2400" b="1" dirty="0" err="1">
                <a:solidFill>
                  <a:schemeClr val="tx2"/>
                </a:solidFill>
                <a:latin typeface="+mj-lt"/>
                <a:cs typeface="Poppins" panose="00000500000000000000" pitchFamily="2" charset="0"/>
              </a:rPr>
              <a:t>responsabilidad</a:t>
            </a:r>
            <a:endParaRPr lang="en-US" sz="2400" b="1" dirty="0">
              <a:solidFill>
                <a:schemeClr val="tx2"/>
              </a:solidFill>
              <a:latin typeface="+mj-lt"/>
              <a:cs typeface="Poppins" panose="00000500000000000000" pitchFamily="2" charset="0"/>
            </a:endParaRPr>
          </a:p>
        </p:txBody>
      </p:sp>
      <p:sp>
        <p:nvSpPr>
          <p:cNvPr id="50" name="Rectangle 49">
            <a:extLst>
              <a:ext uri="{FF2B5EF4-FFF2-40B4-BE49-F238E27FC236}">
                <a16:creationId xmlns:a16="http://schemas.microsoft.com/office/drawing/2014/main" id="{532B62FE-6F7C-4EBF-BF93-AB2CEB19846B}"/>
              </a:ext>
            </a:extLst>
          </p:cNvPr>
          <p:cNvSpPr/>
          <p:nvPr/>
        </p:nvSpPr>
        <p:spPr>
          <a:xfrm>
            <a:off x="17058945" y="7116556"/>
            <a:ext cx="614272" cy="523220"/>
          </a:xfrm>
          <a:prstGeom prst="rect">
            <a:avLst/>
          </a:prstGeom>
          <a:noFill/>
        </p:spPr>
        <p:txBody>
          <a:bodyPr wrap="none" rtlCol="0">
            <a:spAutoFit/>
          </a:bodyPr>
          <a:lstStyle/>
          <a:p>
            <a:pPr algn="r"/>
            <a:r>
              <a:rPr lang="en-US" sz="2800" b="1" dirty="0">
                <a:solidFill>
                  <a:schemeClr val="tx2"/>
                </a:solidFill>
                <a:latin typeface="+mj-lt"/>
                <a:cs typeface="Poppins" panose="00000500000000000000" pitchFamily="2" charset="0"/>
              </a:rPr>
              <a:t>48</a:t>
            </a:r>
          </a:p>
        </p:txBody>
      </p:sp>
      <p:cxnSp>
        <p:nvCxnSpPr>
          <p:cNvPr id="51" name="Straight Connector 50">
            <a:extLst>
              <a:ext uri="{FF2B5EF4-FFF2-40B4-BE49-F238E27FC236}">
                <a16:creationId xmlns:a16="http://schemas.microsoft.com/office/drawing/2014/main" id="{0D6B8F08-9021-489A-AE27-57F95FB7AE24}"/>
              </a:ext>
            </a:extLst>
          </p:cNvPr>
          <p:cNvCxnSpPr/>
          <p:nvPr/>
        </p:nvCxnSpPr>
        <p:spPr>
          <a:xfrm>
            <a:off x="12428474" y="7809034"/>
            <a:ext cx="4375739" cy="0"/>
          </a:xfrm>
          <a:prstGeom prst="line">
            <a:avLst/>
          </a:prstGeom>
          <a:noFill/>
          <a:ln w="228600" cap="rnd" cmpd="sng" algn="ctr">
            <a:solidFill>
              <a:schemeClr val="tx2">
                <a:lumMod val="20000"/>
                <a:lumOff val="80000"/>
              </a:schemeClr>
            </a:solidFill>
            <a:prstDash val="solid"/>
            <a:round/>
          </a:ln>
          <a:effectLst/>
        </p:spPr>
      </p:cxnSp>
      <p:cxnSp>
        <p:nvCxnSpPr>
          <p:cNvPr id="52" name="Straight Connector 51">
            <a:extLst>
              <a:ext uri="{FF2B5EF4-FFF2-40B4-BE49-F238E27FC236}">
                <a16:creationId xmlns:a16="http://schemas.microsoft.com/office/drawing/2014/main" id="{6E6007E7-B50A-461F-B220-5204A0C588B2}"/>
              </a:ext>
            </a:extLst>
          </p:cNvPr>
          <p:cNvCxnSpPr>
            <a:cxnSpLocks/>
          </p:cNvCxnSpPr>
          <p:nvPr/>
        </p:nvCxnSpPr>
        <p:spPr>
          <a:xfrm>
            <a:off x="12428473" y="7809034"/>
            <a:ext cx="1903963" cy="0"/>
          </a:xfrm>
          <a:prstGeom prst="line">
            <a:avLst/>
          </a:prstGeom>
          <a:noFill/>
          <a:ln w="228600" cap="rnd" cmpd="sng" algn="ctr">
            <a:gradFill flip="none" rotWithShape="1">
              <a:gsLst>
                <a:gs pos="0">
                  <a:schemeClr val="accent1">
                    <a:lumMod val="50000"/>
                  </a:schemeClr>
                </a:gs>
                <a:gs pos="100000">
                  <a:schemeClr val="accent1"/>
                </a:gs>
              </a:gsLst>
              <a:lin ang="0" scaled="1"/>
              <a:tileRect/>
            </a:gradFill>
            <a:prstDash val="solid"/>
            <a:round/>
          </a:ln>
          <a:effectLst/>
        </p:spPr>
      </p:cxnSp>
      <p:sp>
        <p:nvSpPr>
          <p:cNvPr id="53" name="Rectangle 52">
            <a:extLst>
              <a:ext uri="{FF2B5EF4-FFF2-40B4-BE49-F238E27FC236}">
                <a16:creationId xmlns:a16="http://schemas.microsoft.com/office/drawing/2014/main" id="{3D531D5D-F758-4C66-9364-BDC57734E705}"/>
              </a:ext>
            </a:extLst>
          </p:cNvPr>
          <p:cNvSpPr/>
          <p:nvPr/>
        </p:nvSpPr>
        <p:spPr>
          <a:xfrm>
            <a:off x="12169023" y="5999303"/>
            <a:ext cx="2781531" cy="523220"/>
          </a:xfrm>
          <a:prstGeom prst="rect">
            <a:avLst/>
          </a:prstGeom>
          <a:noFill/>
        </p:spPr>
        <p:txBody>
          <a:bodyPr wrap="none" rtlCol="0">
            <a:spAutoFit/>
          </a:bodyPr>
          <a:lstStyle/>
          <a:p>
            <a:r>
              <a:rPr lang="en-US" sz="2800" b="1" dirty="0" err="1">
                <a:solidFill>
                  <a:schemeClr val="tx2"/>
                </a:solidFill>
                <a:latin typeface="+mj-lt"/>
                <a:cs typeface="Poppins" panose="00000500000000000000" pitchFamily="2" charset="0"/>
              </a:rPr>
              <a:t>Sobreseimiento</a:t>
            </a:r>
            <a:endParaRPr lang="en-US" sz="2800" b="1" dirty="0">
              <a:solidFill>
                <a:schemeClr val="tx2"/>
              </a:solidFill>
              <a:latin typeface="+mj-lt"/>
              <a:cs typeface="Poppins" panose="00000500000000000000" pitchFamily="2" charset="0"/>
            </a:endParaRPr>
          </a:p>
        </p:txBody>
      </p:sp>
      <p:sp>
        <p:nvSpPr>
          <p:cNvPr id="54" name="Rectangle 53">
            <a:extLst>
              <a:ext uri="{FF2B5EF4-FFF2-40B4-BE49-F238E27FC236}">
                <a16:creationId xmlns:a16="http://schemas.microsoft.com/office/drawing/2014/main" id="{4148F37C-51C9-4C9D-A010-64F853AFEECF}"/>
              </a:ext>
            </a:extLst>
          </p:cNvPr>
          <p:cNvSpPr/>
          <p:nvPr/>
        </p:nvSpPr>
        <p:spPr>
          <a:xfrm>
            <a:off x="17241689" y="5937748"/>
            <a:ext cx="431528" cy="584775"/>
          </a:xfrm>
          <a:prstGeom prst="rect">
            <a:avLst/>
          </a:prstGeom>
          <a:noFill/>
        </p:spPr>
        <p:txBody>
          <a:bodyPr wrap="none" rtlCol="0">
            <a:spAutoFit/>
          </a:bodyPr>
          <a:lstStyle/>
          <a:p>
            <a:pPr algn="r"/>
            <a:r>
              <a:rPr lang="en-US" sz="3200" b="1" dirty="0">
                <a:solidFill>
                  <a:schemeClr val="tx2"/>
                </a:solidFill>
                <a:latin typeface="+mj-lt"/>
                <a:cs typeface="Poppins" panose="00000500000000000000" pitchFamily="2" charset="0"/>
              </a:rPr>
              <a:t>7</a:t>
            </a:r>
            <a:endParaRPr lang="en-US" dirty="0">
              <a:solidFill>
                <a:schemeClr val="tx2"/>
              </a:solidFill>
              <a:latin typeface="Poppins" panose="00000500000000000000" pitchFamily="2" charset="0"/>
              <a:cs typeface="Poppins" panose="00000500000000000000" pitchFamily="2" charset="0"/>
            </a:endParaRPr>
          </a:p>
        </p:txBody>
      </p:sp>
      <p:cxnSp>
        <p:nvCxnSpPr>
          <p:cNvPr id="55" name="Straight Connector 54">
            <a:extLst>
              <a:ext uri="{FF2B5EF4-FFF2-40B4-BE49-F238E27FC236}">
                <a16:creationId xmlns:a16="http://schemas.microsoft.com/office/drawing/2014/main" id="{0588758D-D8ED-470A-8297-2EBA59E63AF4}"/>
              </a:ext>
            </a:extLst>
          </p:cNvPr>
          <p:cNvCxnSpPr/>
          <p:nvPr/>
        </p:nvCxnSpPr>
        <p:spPr>
          <a:xfrm>
            <a:off x="12428474" y="6691781"/>
            <a:ext cx="4375739" cy="0"/>
          </a:xfrm>
          <a:prstGeom prst="line">
            <a:avLst/>
          </a:prstGeom>
          <a:noFill/>
          <a:ln w="228600" cap="rnd" cmpd="sng" algn="ctr">
            <a:solidFill>
              <a:schemeClr val="tx2">
                <a:lumMod val="20000"/>
                <a:lumOff val="80000"/>
              </a:schemeClr>
            </a:solidFill>
            <a:prstDash val="solid"/>
            <a:round/>
          </a:ln>
          <a:effectLst/>
        </p:spPr>
      </p:cxnSp>
      <p:cxnSp>
        <p:nvCxnSpPr>
          <p:cNvPr id="57" name="Straight Connector 56">
            <a:extLst>
              <a:ext uri="{FF2B5EF4-FFF2-40B4-BE49-F238E27FC236}">
                <a16:creationId xmlns:a16="http://schemas.microsoft.com/office/drawing/2014/main" id="{C2572DB8-2D4A-4CCF-812E-FC4A3268B4DA}"/>
              </a:ext>
            </a:extLst>
          </p:cNvPr>
          <p:cNvCxnSpPr>
            <a:cxnSpLocks/>
          </p:cNvCxnSpPr>
          <p:nvPr/>
        </p:nvCxnSpPr>
        <p:spPr>
          <a:xfrm>
            <a:off x="12428473" y="6691781"/>
            <a:ext cx="226968" cy="0"/>
          </a:xfrm>
          <a:prstGeom prst="line">
            <a:avLst/>
          </a:prstGeom>
          <a:noFill/>
          <a:ln w="228600" cap="rnd" cmpd="sng" algn="ctr">
            <a:gradFill flip="none" rotWithShape="1">
              <a:gsLst>
                <a:gs pos="0">
                  <a:schemeClr val="accent1">
                    <a:lumMod val="50000"/>
                  </a:schemeClr>
                </a:gs>
                <a:gs pos="100000">
                  <a:schemeClr val="accent1"/>
                </a:gs>
              </a:gsLst>
              <a:lin ang="0" scaled="1"/>
              <a:tileRect/>
            </a:gradFill>
            <a:prstDash val="solid"/>
            <a:round/>
          </a:ln>
          <a:effectLst/>
        </p:spPr>
      </p:cxnSp>
      <p:cxnSp>
        <p:nvCxnSpPr>
          <p:cNvPr id="4" name="Conector recto de flecha 3">
            <a:extLst>
              <a:ext uri="{FF2B5EF4-FFF2-40B4-BE49-F238E27FC236}">
                <a16:creationId xmlns:a16="http://schemas.microsoft.com/office/drawing/2014/main" id="{BAB881F2-FF77-EE60-F36B-B805B6B0A29D}"/>
              </a:ext>
            </a:extLst>
          </p:cNvPr>
          <p:cNvCxnSpPr>
            <a:cxnSpLocks/>
          </p:cNvCxnSpPr>
          <p:nvPr/>
        </p:nvCxnSpPr>
        <p:spPr>
          <a:xfrm>
            <a:off x="7684316" y="9255733"/>
            <a:ext cx="342364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Abrir llave 1">
            <a:extLst>
              <a:ext uri="{FF2B5EF4-FFF2-40B4-BE49-F238E27FC236}">
                <a16:creationId xmlns:a16="http://schemas.microsoft.com/office/drawing/2014/main" id="{B4F10E40-ED34-0D25-6FE8-FF85F876FE0D}"/>
              </a:ext>
            </a:extLst>
          </p:cNvPr>
          <p:cNvSpPr/>
          <p:nvPr/>
        </p:nvSpPr>
        <p:spPr>
          <a:xfrm>
            <a:off x="11221906" y="5768767"/>
            <a:ext cx="867622" cy="3382287"/>
          </a:xfrm>
          <a:prstGeom prst="leftBrace">
            <a:avLst>
              <a:gd name="adj1" fmla="val 97459"/>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extLst>
      <p:ext uri="{BB962C8B-B14F-4D97-AF65-F5344CB8AC3E}">
        <p14:creationId xmlns:p14="http://schemas.microsoft.com/office/powerpoint/2010/main" val="2248014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500" fill="hold"/>
                                        <p:tgtEl>
                                          <p:spTgt spid="89"/>
                                        </p:tgtEl>
                                        <p:attrNameLst>
                                          <p:attrName>ppt_x</p:attrName>
                                        </p:attrNameLst>
                                      </p:cBhvr>
                                      <p:tavLst>
                                        <p:tav tm="0">
                                          <p:val>
                                            <p:strVal val="#ppt_x"/>
                                          </p:val>
                                        </p:tav>
                                        <p:tav tm="100000">
                                          <p:val>
                                            <p:strVal val="#ppt_x"/>
                                          </p:val>
                                        </p:tav>
                                      </p:tavLst>
                                    </p:anim>
                                    <p:anim calcmode="lin" valueType="num">
                                      <p:cBhvr additive="base">
                                        <p:cTn id="8" dur="1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1000" fill="hold"/>
                                        <p:tgtEl>
                                          <p:spTgt spid="88"/>
                                        </p:tgtEl>
                                        <p:attrNameLst>
                                          <p:attrName>ppt_x</p:attrName>
                                        </p:attrNameLst>
                                      </p:cBhvr>
                                      <p:tavLst>
                                        <p:tav tm="0">
                                          <p:val>
                                            <p:strVal val="#ppt_x"/>
                                          </p:val>
                                        </p:tav>
                                        <p:tav tm="100000">
                                          <p:val>
                                            <p:strVal val="#ppt_x"/>
                                          </p:val>
                                        </p:tav>
                                      </p:tavLst>
                                    </p:anim>
                                    <p:anim calcmode="lin" valueType="num">
                                      <p:cBhvr additive="base">
                                        <p:cTn id="12" dur="1000" fill="hold"/>
                                        <p:tgtEl>
                                          <p:spTgt spid="88"/>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700" fill="hold"/>
                                        <p:tgtEl>
                                          <p:spTgt spid="90"/>
                                        </p:tgtEl>
                                        <p:attrNameLst>
                                          <p:attrName>ppt_x</p:attrName>
                                        </p:attrNameLst>
                                      </p:cBhvr>
                                      <p:tavLst>
                                        <p:tav tm="0">
                                          <p:val>
                                            <p:strVal val="#ppt_x"/>
                                          </p:val>
                                        </p:tav>
                                        <p:tav tm="100000">
                                          <p:val>
                                            <p:strVal val="#ppt_x"/>
                                          </p:val>
                                        </p:tav>
                                      </p:tavLst>
                                    </p:anim>
                                    <p:anim calcmode="lin" valueType="num">
                                      <p:cBhvr additive="base">
                                        <p:cTn id="16" dur="7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1500" fill="hold"/>
                                        <p:tgtEl>
                                          <p:spTgt spid="91"/>
                                        </p:tgtEl>
                                        <p:attrNameLst>
                                          <p:attrName>ppt_x</p:attrName>
                                        </p:attrNameLst>
                                      </p:cBhvr>
                                      <p:tavLst>
                                        <p:tav tm="0">
                                          <p:val>
                                            <p:strVal val="#ppt_x"/>
                                          </p:val>
                                        </p:tav>
                                        <p:tav tm="100000">
                                          <p:val>
                                            <p:strVal val="#ppt_x"/>
                                          </p:val>
                                        </p:tav>
                                      </p:tavLst>
                                    </p:anim>
                                    <p:anim calcmode="lin" valueType="num">
                                      <p:cBhvr additive="base">
                                        <p:cTn id="20" dur="1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500" fill="hold"/>
                                        <p:tgtEl>
                                          <p:spTgt spid="38"/>
                                        </p:tgtEl>
                                        <p:attrNameLst>
                                          <p:attrName>ppt_x</p:attrName>
                                        </p:attrNameLst>
                                      </p:cBhvr>
                                      <p:tavLst>
                                        <p:tav tm="0">
                                          <p:val>
                                            <p:strVal val="1+#ppt_w/2"/>
                                          </p:val>
                                        </p:tav>
                                        <p:tav tm="100000">
                                          <p:val>
                                            <p:strVal val="#ppt_x"/>
                                          </p:val>
                                        </p:tav>
                                      </p:tavLst>
                                    </p:anim>
                                    <p:anim calcmode="lin" valueType="num">
                                      <p:cBhvr additive="base">
                                        <p:cTn id="24" dur="15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1500" fill="hold"/>
                                        <p:tgtEl>
                                          <p:spTgt spid="53"/>
                                        </p:tgtEl>
                                        <p:attrNameLst>
                                          <p:attrName>ppt_x</p:attrName>
                                        </p:attrNameLst>
                                      </p:cBhvr>
                                      <p:tavLst>
                                        <p:tav tm="0">
                                          <p:val>
                                            <p:strVal val="1+#ppt_w/2"/>
                                          </p:val>
                                        </p:tav>
                                        <p:tav tm="100000">
                                          <p:val>
                                            <p:strVal val="#ppt_x"/>
                                          </p:val>
                                        </p:tav>
                                      </p:tavLst>
                                    </p:anim>
                                    <p:anim calcmode="lin" valueType="num">
                                      <p:cBhvr additive="base">
                                        <p:cTn id="28" dur="1500" fill="hold"/>
                                        <p:tgtEl>
                                          <p:spTgt spid="53"/>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500" fill="hold"/>
                                        <p:tgtEl>
                                          <p:spTgt spid="54"/>
                                        </p:tgtEl>
                                        <p:attrNameLst>
                                          <p:attrName>ppt_x</p:attrName>
                                        </p:attrNameLst>
                                      </p:cBhvr>
                                      <p:tavLst>
                                        <p:tav tm="0">
                                          <p:val>
                                            <p:strVal val="1+#ppt_w/2"/>
                                          </p:val>
                                        </p:tav>
                                        <p:tav tm="100000">
                                          <p:val>
                                            <p:strVal val="#ppt_x"/>
                                          </p:val>
                                        </p:tav>
                                      </p:tavLst>
                                    </p:anim>
                                    <p:anim calcmode="lin" valueType="num">
                                      <p:cBhvr additive="base">
                                        <p:cTn id="32" dur="1500" fill="hold"/>
                                        <p:tgtEl>
                                          <p:spTgt spid="54"/>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1500" fill="hold"/>
                                        <p:tgtEl>
                                          <p:spTgt spid="49"/>
                                        </p:tgtEl>
                                        <p:attrNameLst>
                                          <p:attrName>ppt_x</p:attrName>
                                        </p:attrNameLst>
                                      </p:cBhvr>
                                      <p:tavLst>
                                        <p:tav tm="0">
                                          <p:val>
                                            <p:strVal val="1+#ppt_w/2"/>
                                          </p:val>
                                        </p:tav>
                                        <p:tav tm="100000">
                                          <p:val>
                                            <p:strVal val="#ppt_x"/>
                                          </p:val>
                                        </p:tav>
                                      </p:tavLst>
                                    </p:anim>
                                    <p:anim calcmode="lin" valueType="num">
                                      <p:cBhvr additive="base">
                                        <p:cTn id="36" dur="1500" fill="hold"/>
                                        <p:tgtEl>
                                          <p:spTgt spid="49"/>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1500" fill="hold"/>
                                        <p:tgtEl>
                                          <p:spTgt spid="50"/>
                                        </p:tgtEl>
                                        <p:attrNameLst>
                                          <p:attrName>ppt_x</p:attrName>
                                        </p:attrNameLst>
                                      </p:cBhvr>
                                      <p:tavLst>
                                        <p:tav tm="0">
                                          <p:val>
                                            <p:strVal val="1+#ppt_w/2"/>
                                          </p:val>
                                        </p:tav>
                                        <p:tav tm="100000">
                                          <p:val>
                                            <p:strVal val="#ppt_x"/>
                                          </p:val>
                                        </p:tav>
                                      </p:tavLst>
                                    </p:anim>
                                    <p:anim calcmode="lin" valueType="num">
                                      <p:cBhvr additive="base">
                                        <p:cTn id="40" dur="1500" fill="hold"/>
                                        <p:tgtEl>
                                          <p:spTgt spid="50"/>
                                        </p:tgtEl>
                                        <p:attrNameLst>
                                          <p:attrName>ppt_y</p:attrName>
                                        </p:attrNameLst>
                                      </p:cBhvr>
                                      <p:tavLst>
                                        <p:tav tm="0">
                                          <p:val>
                                            <p:strVal val="#ppt_y"/>
                                          </p:val>
                                        </p:tav>
                                        <p:tav tm="100000">
                                          <p:val>
                                            <p:strVal val="#ppt_y"/>
                                          </p:val>
                                        </p:tav>
                                      </p:tavLst>
                                    </p:anim>
                                  </p:childTnLst>
                                </p:cTn>
                              </p:par>
                              <p:par>
                                <p:cTn id="41" presetID="2" presetClass="entr" presetSubtype="2" accel="50000" decel="5000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1500" fill="hold"/>
                                        <p:tgtEl>
                                          <p:spTgt spid="45"/>
                                        </p:tgtEl>
                                        <p:attrNameLst>
                                          <p:attrName>ppt_x</p:attrName>
                                        </p:attrNameLst>
                                      </p:cBhvr>
                                      <p:tavLst>
                                        <p:tav tm="0">
                                          <p:val>
                                            <p:strVal val="1+#ppt_w/2"/>
                                          </p:val>
                                        </p:tav>
                                        <p:tav tm="100000">
                                          <p:val>
                                            <p:strVal val="#ppt_x"/>
                                          </p:val>
                                        </p:tav>
                                      </p:tavLst>
                                    </p:anim>
                                    <p:anim calcmode="lin" valueType="num">
                                      <p:cBhvr additive="base">
                                        <p:cTn id="44" dur="1500" fill="hold"/>
                                        <p:tgtEl>
                                          <p:spTgt spid="45"/>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1+#ppt_w/2"/>
                                          </p:val>
                                        </p:tav>
                                        <p:tav tm="100000">
                                          <p:val>
                                            <p:strVal val="#ppt_x"/>
                                          </p:val>
                                        </p:tav>
                                      </p:tavLst>
                                    </p:anim>
                                    <p:anim calcmode="lin" valueType="num">
                                      <p:cBhvr additive="base">
                                        <p:cTn id="48" dur="1500" fill="hold"/>
                                        <p:tgtEl>
                                          <p:spTgt spid="46"/>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additive="base">
                                        <p:cTn id="51" dur="1000" fill="hold"/>
                                        <p:tgtEl>
                                          <p:spTgt spid="55"/>
                                        </p:tgtEl>
                                        <p:attrNameLst>
                                          <p:attrName>ppt_x</p:attrName>
                                        </p:attrNameLst>
                                      </p:cBhvr>
                                      <p:tavLst>
                                        <p:tav tm="0">
                                          <p:val>
                                            <p:strVal val="1+#ppt_w/2"/>
                                          </p:val>
                                        </p:tav>
                                        <p:tav tm="100000">
                                          <p:val>
                                            <p:strVal val="#ppt_x"/>
                                          </p:val>
                                        </p:tav>
                                      </p:tavLst>
                                    </p:anim>
                                    <p:anim calcmode="lin" valueType="num">
                                      <p:cBhvr additive="base">
                                        <p:cTn id="52" dur="1000" fill="hold"/>
                                        <p:tgtEl>
                                          <p:spTgt spid="55"/>
                                        </p:tgtEl>
                                        <p:attrNameLst>
                                          <p:attrName>ppt_y</p:attrName>
                                        </p:attrNameLst>
                                      </p:cBhvr>
                                      <p:tavLst>
                                        <p:tav tm="0">
                                          <p:val>
                                            <p:strVal val="#ppt_y"/>
                                          </p:val>
                                        </p:tav>
                                        <p:tav tm="100000">
                                          <p:val>
                                            <p:strVal val="#ppt_y"/>
                                          </p:val>
                                        </p:tav>
                                      </p:tavLst>
                                    </p:anim>
                                  </p:childTnLst>
                                </p:cTn>
                              </p:par>
                              <p:par>
                                <p:cTn id="53" presetID="2" presetClass="entr" presetSubtype="2" accel="50000" decel="5000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1000" fill="hold"/>
                                        <p:tgtEl>
                                          <p:spTgt spid="51"/>
                                        </p:tgtEl>
                                        <p:attrNameLst>
                                          <p:attrName>ppt_x</p:attrName>
                                        </p:attrNameLst>
                                      </p:cBhvr>
                                      <p:tavLst>
                                        <p:tav tm="0">
                                          <p:val>
                                            <p:strVal val="1+#ppt_w/2"/>
                                          </p:val>
                                        </p:tav>
                                        <p:tav tm="100000">
                                          <p:val>
                                            <p:strVal val="#ppt_x"/>
                                          </p:val>
                                        </p:tav>
                                      </p:tavLst>
                                    </p:anim>
                                    <p:anim calcmode="lin" valueType="num">
                                      <p:cBhvr additive="base">
                                        <p:cTn id="56" dur="1000" fill="hold"/>
                                        <p:tgtEl>
                                          <p:spTgt spid="51"/>
                                        </p:tgtEl>
                                        <p:attrNameLst>
                                          <p:attrName>ppt_y</p:attrName>
                                        </p:attrNameLst>
                                      </p:cBhvr>
                                      <p:tavLst>
                                        <p:tav tm="0">
                                          <p:val>
                                            <p:strVal val="#ppt_y"/>
                                          </p:val>
                                        </p:tav>
                                        <p:tav tm="100000">
                                          <p:val>
                                            <p:strVal val="#ppt_y"/>
                                          </p:val>
                                        </p:tav>
                                      </p:tavLst>
                                    </p:anim>
                                  </p:childTnLst>
                                </p:cTn>
                              </p:par>
                              <p:par>
                                <p:cTn id="57" presetID="2" presetClass="entr" presetSubtype="2" accel="50000" decel="5000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1000" fill="hold"/>
                                        <p:tgtEl>
                                          <p:spTgt spid="47"/>
                                        </p:tgtEl>
                                        <p:attrNameLst>
                                          <p:attrName>ppt_x</p:attrName>
                                        </p:attrNameLst>
                                      </p:cBhvr>
                                      <p:tavLst>
                                        <p:tav tm="0">
                                          <p:val>
                                            <p:strVal val="1+#ppt_w/2"/>
                                          </p:val>
                                        </p:tav>
                                        <p:tav tm="100000">
                                          <p:val>
                                            <p:strVal val="#ppt_x"/>
                                          </p:val>
                                        </p:tav>
                                      </p:tavLst>
                                    </p:anim>
                                    <p:anim calcmode="lin" valueType="num">
                                      <p:cBhvr additive="base">
                                        <p:cTn id="60" dur="1000" fill="hold"/>
                                        <p:tgtEl>
                                          <p:spTgt spid="47"/>
                                        </p:tgtEl>
                                        <p:attrNameLst>
                                          <p:attrName>ppt_y</p:attrName>
                                        </p:attrNameLst>
                                      </p:cBhvr>
                                      <p:tavLst>
                                        <p:tav tm="0">
                                          <p:val>
                                            <p:strVal val="#ppt_y"/>
                                          </p:val>
                                        </p:tav>
                                        <p:tav tm="100000">
                                          <p:val>
                                            <p:strVal val="#ppt_y"/>
                                          </p:val>
                                        </p:tav>
                                      </p:tavLst>
                                    </p:anim>
                                  </p:childTnLst>
                                </p:cTn>
                              </p:par>
                              <p:par>
                                <p:cTn id="61" presetID="12" presetClass="entr" presetSubtype="2" fill="hold" nodeType="withEffect">
                                  <p:stCondLst>
                                    <p:cond delay="500"/>
                                  </p:stCondLst>
                                  <p:childTnLst>
                                    <p:set>
                                      <p:cBhvr>
                                        <p:cTn id="62" dur="1" fill="hold">
                                          <p:stCondLst>
                                            <p:cond delay="0"/>
                                          </p:stCondLst>
                                        </p:cTn>
                                        <p:tgtEl>
                                          <p:spTgt spid="57"/>
                                        </p:tgtEl>
                                        <p:attrNameLst>
                                          <p:attrName>style.visibility</p:attrName>
                                        </p:attrNameLst>
                                      </p:cBhvr>
                                      <p:to>
                                        <p:strVal val="visible"/>
                                      </p:to>
                                    </p:set>
                                    <p:anim calcmode="lin" valueType="num">
                                      <p:cBhvr additive="base">
                                        <p:cTn id="63" dur="500"/>
                                        <p:tgtEl>
                                          <p:spTgt spid="57"/>
                                        </p:tgtEl>
                                        <p:attrNameLst>
                                          <p:attrName>ppt_x</p:attrName>
                                        </p:attrNameLst>
                                      </p:cBhvr>
                                      <p:tavLst>
                                        <p:tav tm="0">
                                          <p:val>
                                            <p:strVal val="#ppt_x+#ppt_w*1.125000"/>
                                          </p:val>
                                        </p:tav>
                                        <p:tav tm="100000">
                                          <p:val>
                                            <p:strVal val="#ppt_x"/>
                                          </p:val>
                                        </p:tav>
                                      </p:tavLst>
                                    </p:anim>
                                    <p:animEffect transition="in" filter="wipe(left)">
                                      <p:cBhvr>
                                        <p:cTn id="64" dur="500"/>
                                        <p:tgtEl>
                                          <p:spTgt spid="57"/>
                                        </p:tgtEl>
                                      </p:cBhvr>
                                    </p:animEffect>
                                  </p:childTnLst>
                                </p:cTn>
                              </p:par>
                              <p:par>
                                <p:cTn id="65" presetID="12" presetClass="entr" presetSubtype="2" fill="hold" nodeType="withEffect">
                                  <p:stCondLst>
                                    <p:cond delay="50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p:tgtEl>
                                          <p:spTgt spid="52"/>
                                        </p:tgtEl>
                                        <p:attrNameLst>
                                          <p:attrName>ppt_x</p:attrName>
                                        </p:attrNameLst>
                                      </p:cBhvr>
                                      <p:tavLst>
                                        <p:tav tm="0">
                                          <p:val>
                                            <p:strVal val="#ppt_x+#ppt_w*1.125000"/>
                                          </p:val>
                                        </p:tav>
                                        <p:tav tm="100000">
                                          <p:val>
                                            <p:strVal val="#ppt_x"/>
                                          </p:val>
                                        </p:tav>
                                      </p:tavLst>
                                    </p:anim>
                                    <p:animEffect transition="in" filter="wipe(left)">
                                      <p:cBhvr>
                                        <p:cTn id="68" dur="500"/>
                                        <p:tgtEl>
                                          <p:spTgt spid="52"/>
                                        </p:tgtEl>
                                      </p:cBhvr>
                                    </p:animEffect>
                                  </p:childTnLst>
                                </p:cTn>
                              </p:par>
                              <p:par>
                                <p:cTn id="69" presetID="12" presetClass="entr" presetSubtype="2" fill="hold" nodeType="withEffect">
                                  <p:stCondLst>
                                    <p:cond delay="50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p:tgtEl>
                                          <p:spTgt spid="48"/>
                                        </p:tgtEl>
                                        <p:attrNameLst>
                                          <p:attrName>ppt_x</p:attrName>
                                        </p:attrNameLst>
                                      </p:cBhvr>
                                      <p:tavLst>
                                        <p:tav tm="0">
                                          <p:val>
                                            <p:strVal val="#ppt_x+#ppt_w*1.125000"/>
                                          </p:val>
                                        </p:tav>
                                        <p:tav tm="100000">
                                          <p:val>
                                            <p:strVal val="#ppt_x"/>
                                          </p:val>
                                        </p:tav>
                                      </p:tavLst>
                                    </p:anim>
                                    <p:animEffect transition="in" filter="wipe(left)">
                                      <p:cBhvr>
                                        <p:cTn id="72" dur="500"/>
                                        <p:tgtEl>
                                          <p:spTgt spid="48"/>
                                        </p:tgtEl>
                                      </p:cBhvr>
                                    </p:animEffect>
                                  </p:childTnLst>
                                </p:cTn>
                              </p:par>
                              <p:par>
                                <p:cTn id="73" presetID="50" presetClass="entr" presetSubtype="0" decel="100000" fill="hold" grpId="0" nodeType="withEffect">
                                  <p:stCondLst>
                                    <p:cond delay="700"/>
                                  </p:stCondLst>
                                  <p:childTnLst>
                                    <p:set>
                                      <p:cBhvr>
                                        <p:cTn id="74" dur="1" fill="hold">
                                          <p:stCondLst>
                                            <p:cond delay="0"/>
                                          </p:stCondLst>
                                        </p:cTn>
                                        <p:tgtEl>
                                          <p:spTgt spid="70"/>
                                        </p:tgtEl>
                                        <p:attrNameLst>
                                          <p:attrName>style.visibility</p:attrName>
                                        </p:attrNameLst>
                                      </p:cBhvr>
                                      <p:to>
                                        <p:strVal val="visible"/>
                                      </p:to>
                                    </p:set>
                                    <p:anim calcmode="lin" valueType="num">
                                      <p:cBhvr>
                                        <p:cTn id="75" dur="800" fill="hold"/>
                                        <p:tgtEl>
                                          <p:spTgt spid="70"/>
                                        </p:tgtEl>
                                        <p:attrNameLst>
                                          <p:attrName>ppt_w</p:attrName>
                                        </p:attrNameLst>
                                      </p:cBhvr>
                                      <p:tavLst>
                                        <p:tav tm="0">
                                          <p:val>
                                            <p:strVal val="#ppt_w+.3"/>
                                          </p:val>
                                        </p:tav>
                                        <p:tav tm="100000">
                                          <p:val>
                                            <p:strVal val="#ppt_w"/>
                                          </p:val>
                                        </p:tav>
                                      </p:tavLst>
                                    </p:anim>
                                    <p:anim calcmode="lin" valueType="num">
                                      <p:cBhvr>
                                        <p:cTn id="76" dur="800" fill="hold"/>
                                        <p:tgtEl>
                                          <p:spTgt spid="70"/>
                                        </p:tgtEl>
                                        <p:attrNameLst>
                                          <p:attrName>ppt_h</p:attrName>
                                        </p:attrNameLst>
                                      </p:cBhvr>
                                      <p:tavLst>
                                        <p:tav tm="0">
                                          <p:val>
                                            <p:strVal val="#ppt_h"/>
                                          </p:val>
                                        </p:tav>
                                        <p:tav tm="100000">
                                          <p:val>
                                            <p:strVal val="#ppt_h"/>
                                          </p:val>
                                        </p:tav>
                                      </p:tavLst>
                                    </p:anim>
                                    <p:animEffect transition="in" filter="fade">
                                      <p:cBhvr>
                                        <p:cTn id="77" dur="800"/>
                                        <p:tgtEl>
                                          <p:spTgt spid="70"/>
                                        </p:tgtEl>
                                      </p:cBhvr>
                                    </p:animEffect>
                                  </p:childTnLst>
                                </p:cTn>
                              </p:par>
                              <p:par>
                                <p:cTn id="78" presetID="42" presetClass="entr" presetSubtype="0" fill="hold" grpId="0" nodeType="withEffect">
                                  <p:stCondLst>
                                    <p:cond delay="90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500"/>
                                        <p:tgtEl>
                                          <p:spTgt spid="71"/>
                                        </p:tgtEl>
                                      </p:cBhvr>
                                    </p:animEffect>
                                    <p:anim calcmode="lin" valueType="num">
                                      <p:cBhvr>
                                        <p:cTn id="81" dur="500" fill="hold"/>
                                        <p:tgtEl>
                                          <p:spTgt spid="71"/>
                                        </p:tgtEl>
                                        <p:attrNameLst>
                                          <p:attrName>ppt_x</p:attrName>
                                        </p:attrNameLst>
                                      </p:cBhvr>
                                      <p:tavLst>
                                        <p:tav tm="0">
                                          <p:val>
                                            <p:strVal val="#ppt_x"/>
                                          </p:val>
                                        </p:tav>
                                        <p:tav tm="100000">
                                          <p:val>
                                            <p:strVal val="#ppt_x"/>
                                          </p:val>
                                        </p:tav>
                                      </p:tavLst>
                                    </p:anim>
                                    <p:anim calcmode="lin" valueType="num">
                                      <p:cBhvr>
                                        <p:cTn id="82" dur="500" fill="hold"/>
                                        <p:tgtEl>
                                          <p:spTgt spid="71"/>
                                        </p:tgtEl>
                                        <p:attrNameLst>
                                          <p:attrName>ppt_y</p:attrName>
                                        </p:attrNameLst>
                                      </p:cBhvr>
                                      <p:tavLst>
                                        <p:tav tm="0">
                                          <p:val>
                                            <p:strVal val="#ppt_y+.1"/>
                                          </p:val>
                                        </p:tav>
                                        <p:tav tm="100000">
                                          <p:val>
                                            <p:strVal val="#ppt_y"/>
                                          </p:val>
                                        </p:tav>
                                      </p:tavLst>
                                    </p:anim>
                                  </p:childTnLst>
                                </p:cTn>
                              </p:par>
                              <p:par>
                                <p:cTn id="83" presetID="49" presetClass="entr" presetSubtype="0" decel="100000" fill="hold" nodeType="withEffect">
                                  <p:stCondLst>
                                    <p:cond delay="1000"/>
                                  </p:stCondLst>
                                  <p:childTnLst>
                                    <p:set>
                                      <p:cBhvr>
                                        <p:cTn id="84" dur="1" fill="hold">
                                          <p:stCondLst>
                                            <p:cond delay="0"/>
                                          </p:stCondLst>
                                        </p:cTn>
                                        <p:tgtEl>
                                          <p:spTgt spid="72"/>
                                        </p:tgtEl>
                                        <p:attrNameLst>
                                          <p:attrName>style.visibility</p:attrName>
                                        </p:attrNameLst>
                                      </p:cBhvr>
                                      <p:to>
                                        <p:strVal val="visible"/>
                                      </p:to>
                                    </p:set>
                                    <p:anim calcmode="lin" valueType="num">
                                      <p:cBhvr>
                                        <p:cTn id="85" dur="500" fill="hold"/>
                                        <p:tgtEl>
                                          <p:spTgt spid="72"/>
                                        </p:tgtEl>
                                        <p:attrNameLst>
                                          <p:attrName>ppt_w</p:attrName>
                                        </p:attrNameLst>
                                      </p:cBhvr>
                                      <p:tavLst>
                                        <p:tav tm="0">
                                          <p:val>
                                            <p:fltVal val="0"/>
                                          </p:val>
                                        </p:tav>
                                        <p:tav tm="100000">
                                          <p:val>
                                            <p:strVal val="#ppt_w"/>
                                          </p:val>
                                        </p:tav>
                                      </p:tavLst>
                                    </p:anim>
                                    <p:anim calcmode="lin" valueType="num">
                                      <p:cBhvr>
                                        <p:cTn id="86" dur="500" fill="hold"/>
                                        <p:tgtEl>
                                          <p:spTgt spid="72"/>
                                        </p:tgtEl>
                                        <p:attrNameLst>
                                          <p:attrName>ppt_h</p:attrName>
                                        </p:attrNameLst>
                                      </p:cBhvr>
                                      <p:tavLst>
                                        <p:tav tm="0">
                                          <p:val>
                                            <p:fltVal val="0"/>
                                          </p:val>
                                        </p:tav>
                                        <p:tav tm="100000">
                                          <p:val>
                                            <p:strVal val="#ppt_h"/>
                                          </p:val>
                                        </p:tav>
                                      </p:tavLst>
                                    </p:anim>
                                    <p:anim calcmode="lin" valueType="num">
                                      <p:cBhvr>
                                        <p:cTn id="87" dur="500" fill="hold"/>
                                        <p:tgtEl>
                                          <p:spTgt spid="72"/>
                                        </p:tgtEl>
                                        <p:attrNameLst>
                                          <p:attrName>style.rotation</p:attrName>
                                        </p:attrNameLst>
                                      </p:cBhvr>
                                      <p:tavLst>
                                        <p:tav tm="0">
                                          <p:val>
                                            <p:fltVal val="360"/>
                                          </p:val>
                                        </p:tav>
                                        <p:tav tm="100000">
                                          <p:val>
                                            <p:fltVal val="0"/>
                                          </p:val>
                                        </p:tav>
                                      </p:tavLst>
                                    </p:anim>
                                    <p:animEffect transition="in" filter="fade">
                                      <p:cBhvr>
                                        <p:cTn id="88" dur="500"/>
                                        <p:tgtEl>
                                          <p:spTgt spid="72"/>
                                        </p:tgtEl>
                                      </p:cBhvr>
                                    </p:animEffect>
                                  </p:childTnLst>
                                </p:cTn>
                              </p:par>
                              <p:par>
                                <p:cTn id="89" presetID="42" presetClass="entr" presetSubtype="0" fill="hold" grpId="0" nodeType="withEffect">
                                  <p:stCondLst>
                                    <p:cond delay="50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anim calcmode="lin" valueType="num">
                                      <p:cBhvr>
                                        <p:cTn id="92" dur="500" fill="hold"/>
                                        <p:tgtEl>
                                          <p:spTgt spid="2"/>
                                        </p:tgtEl>
                                        <p:attrNameLst>
                                          <p:attrName>ppt_x</p:attrName>
                                        </p:attrNameLst>
                                      </p:cBhvr>
                                      <p:tavLst>
                                        <p:tav tm="0">
                                          <p:val>
                                            <p:strVal val="#ppt_x"/>
                                          </p:val>
                                        </p:tav>
                                        <p:tav tm="100000">
                                          <p:val>
                                            <p:strVal val="#ppt_x"/>
                                          </p:val>
                                        </p:tav>
                                      </p:tavLst>
                                    </p:anim>
                                    <p:anim calcmode="lin" valueType="num">
                                      <p:cBhvr>
                                        <p:cTn id="93" dur="500" fill="hold"/>
                                        <p:tgtEl>
                                          <p:spTgt spid="2"/>
                                        </p:tgtEl>
                                        <p:attrNameLst>
                                          <p:attrName>ppt_y</p:attrName>
                                        </p:attrNameLst>
                                      </p:cBhvr>
                                      <p:tavLst>
                                        <p:tav tm="0">
                                          <p:val>
                                            <p:strVal val="#ppt_y+.1"/>
                                          </p:val>
                                        </p:tav>
                                        <p:tav tm="100000">
                                          <p:val>
                                            <p:strVal val="#ppt_y"/>
                                          </p:val>
                                        </p:tav>
                                      </p:tavLst>
                                    </p:anim>
                                  </p:childTnLst>
                                </p:cTn>
                              </p:par>
                              <p:par>
                                <p:cTn id="94" presetID="2" presetClass="entr" presetSubtype="4" accel="50000" decel="50000"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additive="base">
                                        <p:cTn id="96" dur="1500" fill="hold"/>
                                        <p:tgtEl>
                                          <p:spTgt spid="4"/>
                                        </p:tgtEl>
                                        <p:attrNameLst>
                                          <p:attrName>ppt_x</p:attrName>
                                        </p:attrNameLst>
                                      </p:cBhvr>
                                      <p:tavLst>
                                        <p:tav tm="0">
                                          <p:val>
                                            <p:strVal val="#ppt_x"/>
                                          </p:val>
                                        </p:tav>
                                        <p:tav tm="100000">
                                          <p:val>
                                            <p:strVal val="#ppt_x"/>
                                          </p:val>
                                        </p:tav>
                                      </p:tavLst>
                                    </p:anim>
                                    <p:anim calcmode="lin" valueType="num">
                                      <p:cBhvr additive="base">
                                        <p:cTn id="97"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88" grpId="0" animBg="1"/>
      <p:bldP spid="89" grpId="0" animBg="1"/>
      <p:bldP spid="90" grpId="0" animBg="1"/>
      <p:bldP spid="91" grpId="0" animBg="1"/>
      <p:bldP spid="38" grpId="0"/>
      <p:bldP spid="45" grpId="0"/>
      <p:bldP spid="46" grpId="0"/>
      <p:bldP spid="49" grpId="0"/>
      <p:bldP spid="50" grpId="0"/>
      <p:bldP spid="53" grpId="0"/>
      <p:bldP spid="5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5D657D7-2824-4145-86C0-09C80D8F9E06}"/>
              </a:ext>
            </a:extLst>
          </p:cNvPr>
          <p:cNvSpPr/>
          <p:nvPr/>
        </p:nvSpPr>
        <p:spPr bwMode="auto">
          <a:xfrm>
            <a:off x="0" y="7722374"/>
            <a:ext cx="18288000" cy="99444"/>
          </a:xfrm>
          <a:prstGeom prst="rect">
            <a:avLst/>
          </a:prstGeom>
          <a:gradFill flip="none" rotWithShape="1">
            <a:gsLst>
              <a:gs pos="70000">
                <a:schemeClr val="accent4"/>
              </a:gs>
              <a:gs pos="30000">
                <a:schemeClr val="accent3"/>
              </a:gs>
              <a:gs pos="100000">
                <a:schemeClr val="accent6"/>
              </a:gs>
              <a:gs pos="0">
                <a:schemeClr val="accent1"/>
              </a:gs>
            </a:gsLst>
            <a:lin ang="0" scaled="1"/>
            <a:tileRect/>
          </a:gradFill>
          <a:ln w="63500" cap="flat">
            <a:noFill/>
            <a:prstDash val="solid"/>
            <a:miter lim="800000"/>
            <a:headEnd/>
            <a:tailEnd/>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noAutofit/>
          </a:bodyPr>
          <a:lstStyle/>
          <a:p>
            <a:pPr algn="ctr"/>
            <a:endParaRPr lang="en-US" sz="4050" dirty="0"/>
          </a:p>
        </p:txBody>
      </p:sp>
      <p:sp>
        <p:nvSpPr>
          <p:cNvPr id="77" name="TextBox 76">
            <a:extLst>
              <a:ext uri="{FF2B5EF4-FFF2-40B4-BE49-F238E27FC236}">
                <a16:creationId xmlns:a16="http://schemas.microsoft.com/office/drawing/2014/main" id="{91212D0F-014B-4075-A750-4D2B49651014}"/>
              </a:ext>
            </a:extLst>
          </p:cNvPr>
          <p:cNvSpPr txBox="1"/>
          <p:nvPr/>
        </p:nvSpPr>
        <p:spPr>
          <a:xfrm>
            <a:off x="465285" y="8239092"/>
            <a:ext cx="2442335" cy="954107"/>
          </a:xfrm>
          <a:prstGeom prst="rect">
            <a:avLst/>
          </a:prstGeom>
          <a:noFill/>
        </p:spPr>
        <p:txBody>
          <a:bodyPr wrap="square" rtlCol="0" anchor="ctr">
            <a:spAutoFit/>
          </a:bodyPr>
          <a:lstStyle/>
          <a:p>
            <a:pPr algn="ctr"/>
            <a:r>
              <a:rPr lang="en-US" sz="2800" b="1" dirty="0" err="1">
                <a:solidFill>
                  <a:schemeClr val="tx2"/>
                </a:solidFill>
                <a:latin typeface="+mj-lt"/>
                <a:ea typeface="Noto Sans" panose="020B0502040504020204" pitchFamily="34" charset="0"/>
                <a:cs typeface="Poppins" panose="00000500000000000000" pitchFamily="2" charset="0"/>
              </a:rPr>
              <a:t>Sanciones</a:t>
            </a:r>
            <a:r>
              <a:rPr lang="en-US" sz="2800" b="1" dirty="0">
                <a:solidFill>
                  <a:schemeClr val="tx2"/>
                </a:solidFill>
                <a:latin typeface="+mj-lt"/>
                <a:ea typeface="Noto Sans" panose="020B0502040504020204" pitchFamily="34" charset="0"/>
                <a:cs typeface="Poppins" panose="00000500000000000000" pitchFamily="2" charset="0"/>
              </a:rPr>
              <a:t> </a:t>
            </a:r>
            <a:r>
              <a:rPr lang="en-US" sz="2800" b="1" dirty="0" err="1">
                <a:solidFill>
                  <a:schemeClr val="tx2"/>
                </a:solidFill>
                <a:latin typeface="+mj-lt"/>
                <a:ea typeface="Noto Sans" panose="020B0502040504020204" pitchFamily="34" charset="0"/>
                <a:cs typeface="Poppins" panose="00000500000000000000" pitchFamily="2" charset="0"/>
              </a:rPr>
              <a:t>económicas</a:t>
            </a:r>
            <a:endParaRPr lang="en-US" sz="2800" b="1" dirty="0">
              <a:solidFill>
                <a:schemeClr val="tx2"/>
              </a:solidFill>
              <a:latin typeface="+mj-lt"/>
              <a:ea typeface="Noto Sans" panose="020B0502040504020204" pitchFamily="34" charset="0"/>
              <a:cs typeface="Poppins" panose="00000500000000000000" pitchFamily="2" charset="0"/>
            </a:endParaRPr>
          </a:p>
        </p:txBody>
      </p:sp>
      <p:sp>
        <p:nvSpPr>
          <p:cNvPr id="102" name="TextBox 101">
            <a:extLst>
              <a:ext uri="{FF2B5EF4-FFF2-40B4-BE49-F238E27FC236}">
                <a16:creationId xmlns:a16="http://schemas.microsoft.com/office/drawing/2014/main" id="{2FBC1E6B-3F41-4577-9B0E-A13F506DF552}"/>
              </a:ext>
            </a:extLst>
          </p:cNvPr>
          <p:cNvSpPr txBox="1"/>
          <p:nvPr/>
        </p:nvSpPr>
        <p:spPr>
          <a:xfrm>
            <a:off x="2925662" y="8293141"/>
            <a:ext cx="3222441" cy="727122"/>
          </a:xfrm>
          <a:prstGeom prst="rect">
            <a:avLst/>
          </a:prstGeom>
          <a:noFill/>
        </p:spPr>
        <p:txBody>
          <a:bodyPr wrap="square" rtlCol="0" anchor="ctr">
            <a:spAutoFit/>
          </a:bodyPr>
          <a:lstStyle/>
          <a:p>
            <a:pPr algn="ctr">
              <a:lnSpc>
                <a:spcPct val="150000"/>
              </a:lnSpc>
            </a:pPr>
            <a:r>
              <a:rPr lang="en-US" sz="3000" b="1" dirty="0" err="1">
                <a:solidFill>
                  <a:schemeClr val="tx2"/>
                </a:solidFill>
                <a:latin typeface="+mj-lt"/>
                <a:ea typeface="Noto Sans" panose="020B0502040504020204" pitchFamily="34" charset="0"/>
                <a:cs typeface="Poppins" panose="00000500000000000000" pitchFamily="2" charset="0"/>
              </a:rPr>
              <a:t>Inhabilitaciones</a:t>
            </a:r>
            <a:endParaRPr lang="en-US" sz="3000" b="1" dirty="0">
              <a:solidFill>
                <a:schemeClr val="tx2"/>
              </a:solidFill>
              <a:latin typeface="+mj-lt"/>
              <a:ea typeface="Noto Sans" panose="020B0502040504020204" pitchFamily="34" charset="0"/>
              <a:cs typeface="Poppins" panose="00000500000000000000" pitchFamily="2" charset="0"/>
            </a:endParaRPr>
          </a:p>
        </p:txBody>
      </p:sp>
      <p:sp>
        <p:nvSpPr>
          <p:cNvPr id="105" name="TextBox 104">
            <a:extLst>
              <a:ext uri="{FF2B5EF4-FFF2-40B4-BE49-F238E27FC236}">
                <a16:creationId xmlns:a16="http://schemas.microsoft.com/office/drawing/2014/main" id="{201AAB53-733B-4624-8D7E-1D429E562AF8}"/>
              </a:ext>
            </a:extLst>
          </p:cNvPr>
          <p:cNvSpPr txBox="1"/>
          <p:nvPr/>
        </p:nvSpPr>
        <p:spPr>
          <a:xfrm>
            <a:off x="6175043" y="8307014"/>
            <a:ext cx="3386005" cy="727122"/>
          </a:xfrm>
          <a:prstGeom prst="rect">
            <a:avLst/>
          </a:prstGeom>
          <a:noFill/>
        </p:spPr>
        <p:txBody>
          <a:bodyPr wrap="square" rtlCol="0" anchor="ctr">
            <a:spAutoFit/>
          </a:bodyPr>
          <a:lstStyle/>
          <a:p>
            <a:pPr algn="ctr">
              <a:lnSpc>
                <a:spcPct val="150000"/>
              </a:lnSpc>
            </a:pPr>
            <a:r>
              <a:rPr lang="en-US" sz="3000" b="1" dirty="0" err="1">
                <a:solidFill>
                  <a:schemeClr val="tx2"/>
                </a:solidFill>
                <a:latin typeface="+mj-lt"/>
                <a:ea typeface="Noto Sans" panose="020B0502040504020204" pitchFamily="34" charset="0"/>
                <a:cs typeface="Poppins" panose="00000500000000000000" pitchFamily="2" charset="0"/>
              </a:rPr>
              <a:t>Indemnizaciones</a:t>
            </a:r>
            <a:endParaRPr lang="en-US" sz="3000" b="1" dirty="0">
              <a:solidFill>
                <a:schemeClr val="tx2"/>
              </a:solidFill>
              <a:latin typeface="+mj-lt"/>
              <a:ea typeface="Noto Sans" panose="020B0502040504020204" pitchFamily="34" charset="0"/>
              <a:cs typeface="Poppins" panose="00000500000000000000" pitchFamily="2" charset="0"/>
            </a:endParaRPr>
          </a:p>
        </p:txBody>
      </p:sp>
      <p:sp>
        <p:nvSpPr>
          <p:cNvPr id="108" name="TextBox 107">
            <a:extLst>
              <a:ext uri="{FF2B5EF4-FFF2-40B4-BE49-F238E27FC236}">
                <a16:creationId xmlns:a16="http://schemas.microsoft.com/office/drawing/2014/main" id="{67ADF64D-60B7-4971-A267-6D5F4F5AF83A}"/>
              </a:ext>
            </a:extLst>
          </p:cNvPr>
          <p:cNvSpPr txBox="1"/>
          <p:nvPr/>
        </p:nvSpPr>
        <p:spPr>
          <a:xfrm>
            <a:off x="9532001" y="8307014"/>
            <a:ext cx="2873465" cy="727122"/>
          </a:xfrm>
          <a:prstGeom prst="rect">
            <a:avLst/>
          </a:prstGeom>
          <a:noFill/>
        </p:spPr>
        <p:txBody>
          <a:bodyPr wrap="square" rtlCol="0" anchor="ctr">
            <a:spAutoFit/>
          </a:bodyPr>
          <a:lstStyle/>
          <a:p>
            <a:pPr algn="ctr">
              <a:lnSpc>
                <a:spcPct val="150000"/>
              </a:lnSpc>
            </a:pPr>
            <a:r>
              <a:rPr lang="en-US" sz="3000" b="1" dirty="0" err="1">
                <a:solidFill>
                  <a:schemeClr val="tx2"/>
                </a:solidFill>
                <a:latin typeface="+mj-lt"/>
                <a:ea typeface="Noto Sans" panose="020B0502040504020204" pitchFamily="34" charset="0"/>
                <a:cs typeface="Poppins" panose="00000500000000000000" pitchFamily="2" charset="0"/>
              </a:rPr>
              <a:t>Destituciones</a:t>
            </a:r>
            <a:endParaRPr lang="en-US" sz="3000" b="1" dirty="0">
              <a:solidFill>
                <a:schemeClr val="tx2"/>
              </a:solidFill>
              <a:latin typeface="+mj-lt"/>
              <a:ea typeface="Noto Sans" panose="020B0502040504020204" pitchFamily="34" charset="0"/>
              <a:cs typeface="Poppins" panose="00000500000000000000" pitchFamily="2" charset="0"/>
            </a:endParaRPr>
          </a:p>
        </p:txBody>
      </p:sp>
      <p:sp>
        <p:nvSpPr>
          <p:cNvPr id="111" name="TextBox 110">
            <a:extLst>
              <a:ext uri="{FF2B5EF4-FFF2-40B4-BE49-F238E27FC236}">
                <a16:creationId xmlns:a16="http://schemas.microsoft.com/office/drawing/2014/main" id="{44544973-9EE9-46BB-B7E4-8663207915AC}"/>
              </a:ext>
            </a:extLst>
          </p:cNvPr>
          <p:cNvSpPr txBox="1"/>
          <p:nvPr/>
        </p:nvSpPr>
        <p:spPr>
          <a:xfrm>
            <a:off x="12259322" y="8322244"/>
            <a:ext cx="2908051" cy="727122"/>
          </a:xfrm>
          <a:prstGeom prst="rect">
            <a:avLst/>
          </a:prstGeom>
          <a:noFill/>
        </p:spPr>
        <p:txBody>
          <a:bodyPr wrap="square" rtlCol="0" anchor="ctr">
            <a:spAutoFit/>
          </a:bodyPr>
          <a:lstStyle/>
          <a:p>
            <a:pPr algn="ctr">
              <a:lnSpc>
                <a:spcPct val="150000"/>
              </a:lnSpc>
            </a:pPr>
            <a:r>
              <a:rPr lang="en-US" sz="3000" b="1" dirty="0" err="1">
                <a:solidFill>
                  <a:schemeClr val="tx2"/>
                </a:solidFill>
                <a:latin typeface="+mj-lt"/>
                <a:ea typeface="Noto Sans" panose="020B0502040504020204" pitchFamily="34" charset="0"/>
                <a:cs typeface="Poppins" panose="00000500000000000000" pitchFamily="2" charset="0"/>
              </a:rPr>
              <a:t>Suspensiones</a:t>
            </a:r>
            <a:endParaRPr lang="en-US" sz="3000" b="1" dirty="0">
              <a:solidFill>
                <a:schemeClr val="tx2"/>
              </a:solidFill>
              <a:latin typeface="+mj-lt"/>
              <a:ea typeface="Noto Sans" panose="020B0502040504020204" pitchFamily="34" charset="0"/>
              <a:cs typeface="Poppins" panose="00000500000000000000" pitchFamily="2" charset="0"/>
            </a:endParaRPr>
          </a:p>
        </p:txBody>
      </p:sp>
      <p:sp>
        <p:nvSpPr>
          <p:cNvPr id="114" name="TextBox 113">
            <a:extLst>
              <a:ext uri="{FF2B5EF4-FFF2-40B4-BE49-F238E27FC236}">
                <a16:creationId xmlns:a16="http://schemas.microsoft.com/office/drawing/2014/main" id="{0DC09439-F9CF-4894-A716-193CA72C3250}"/>
              </a:ext>
            </a:extLst>
          </p:cNvPr>
          <p:cNvSpPr txBox="1"/>
          <p:nvPr/>
        </p:nvSpPr>
        <p:spPr>
          <a:xfrm>
            <a:off x="14876636" y="8373188"/>
            <a:ext cx="3331344" cy="1015663"/>
          </a:xfrm>
          <a:prstGeom prst="rect">
            <a:avLst/>
          </a:prstGeom>
          <a:noFill/>
        </p:spPr>
        <p:txBody>
          <a:bodyPr wrap="square" rtlCol="0" anchor="ctr">
            <a:spAutoFit/>
          </a:bodyPr>
          <a:lstStyle/>
          <a:p>
            <a:pPr algn="ctr"/>
            <a:r>
              <a:rPr lang="en-US" sz="3000" b="1" dirty="0" err="1">
                <a:solidFill>
                  <a:schemeClr val="tx2"/>
                </a:solidFill>
                <a:latin typeface="+mj-lt"/>
                <a:ea typeface="Noto Sans" panose="020B0502040504020204" pitchFamily="34" charset="0"/>
                <a:cs typeface="Poppins" panose="00000500000000000000" pitchFamily="2" charset="0"/>
              </a:rPr>
              <a:t>Abstenciones</a:t>
            </a:r>
            <a:endParaRPr lang="en-US" sz="3000" b="1" dirty="0">
              <a:solidFill>
                <a:schemeClr val="tx2"/>
              </a:solidFill>
              <a:latin typeface="+mj-lt"/>
              <a:ea typeface="Noto Sans" panose="020B0502040504020204" pitchFamily="34" charset="0"/>
              <a:cs typeface="Poppins" panose="00000500000000000000" pitchFamily="2" charset="0"/>
            </a:endParaRPr>
          </a:p>
          <a:p>
            <a:pPr algn="ctr"/>
            <a:r>
              <a:rPr lang="en-US" sz="1500" b="1" dirty="0">
                <a:solidFill>
                  <a:schemeClr val="tx2"/>
                </a:solidFill>
                <a:latin typeface="+mj-lt"/>
                <a:ea typeface="Noto Sans" panose="020B0502040504020204" pitchFamily="34" charset="0"/>
                <a:cs typeface="Poppins" panose="00000500000000000000" pitchFamily="2" charset="0"/>
              </a:rPr>
              <a:t>(se </a:t>
            </a:r>
            <a:r>
              <a:rPr lang="en-US" sz="1500" b="1" dirty="0" err="1">
                <a:solidFill>
                  <a:schemeClr val="tx2"/>
                </a:solidFill>
                <a:latin typeface="+mj-lt"/>
                <a:ea typeface="Noto Sans" panose="020B0502040504020204" pitchFamily="34" charset="0"/>
                <a:cs typeface="Poppins" panose="00000500000000000000" pitchFamily="2" charset="0"/>
              </a:rPr>
              <a:t>determinó</a:t>
            </a:r>
            <a:r>
              <a:rPr lang="en-US" sz="1500" b="1" dirty="0">
                <a:solidFill>
                  <a:schemeClr val="tx2"/>
                </a:solidFill>
                <a:latin typeface="+mj-lt"/>
                <a:ea typeface="Noto Sans" panose="020B0502040504020204" pitchFamily="34" charset="0"/>
                <a:cs typeface="Poppins" panose="00000500000000000000" pitchFamily="2" charset="0"/>
              </a:rPr>
              <a:t> </a:t>
            </a:r>
            <a:r>
              <a:rPr lang="en-US" sz="1500" b="1" dirty="0" err="1">
                <a:solidFill>
                  <a:schemeClr val="tx2"/>
                </a:solidFill>
                <a:latin typeface="+mj-lt"/>
                <a:ea typeface="Noto Sans" panose="020B0502040504020204" pitchFamily="34" charset="0"/>
                <a:cs typeface="Poppins" panose="00000500000000000000" pitchFamily="2" charset="0"/>
              </a:rPr>
              <a:t>responsabilidad</a:t>
            </a:r>
            <a:endParaRPr lang="en-US" sz="1500" b="1" dirty="0">
              <a:solidFill>
                <a:schemeClr val="tx2"/>
              </a:solidFill>
              <a:latin typeface="+mj-lt"/>
              <a:ea typeface="Noto Sans" panose="020B0502040504020204" pitchFamily="34" charset="0"/>
              <a:cs typeface="Poppins" panose="00000500000000000000" pitchFamily="2" charset="0"/>
            </a:endParaRPr>
          </a:p>
          <a:p>
            <a:pPr algn="ctr"/>
            <a:r>
              <a:rPr lang="en-US" sz="1500" b="1" dirty="0" err="1">
                <a:solidFill>
                  <a:schemeClr val="tx2"/>
                </a:solidFill>
                <a:latin typeface="+mj-lt"/>
                <a:ea typeface="Noto Sans" panose="020B0502040504020204" pitchFamily="34" charset="0"/>
                <a:cs typeface="Poppins" panose="00000500000000000000" pitchFamily="2" charset="0"/>
              </a:rPr>
              <a:t>pero</a:t>
            </a:r>
            <a:r>
              <a:rPr lang="en-US" sz="1500" b="1" dirty="0">
                <a:solidFill>
                  <a:schemeClr val="tx2"/>
                </a:solidFill>
                <a:latin typeface="+mj-lt"/>
                <a:ea typeface="Noto Sans" panose="020B0502040504020204" pitchFamily="34" charset="0"/>
                <a:cs typeface="Poppins" panose="00000500000000000000" pitchFamily="2" charset="0"/>
              </a:rPr>
              <a:t> no se </a:t>
            </a:r>
            <a:r>
              <a:rPr lang="en-US" sz="1500" b="1" dirty="0" err="1">
                <a:solidFill>
                  <a:schemeClr val="tx2"/>
                </a:solidFill>
                <a:latin typeface="+mj-lt"/>
                <a:ea typeface="Noto Sans" panose="020B0502040504020204" pitchFamily="34" charset="0"/>
                <a:cs typeface="Poppins" panose="00000500000000000000" pitchFamily="2" charset="0"/>
              </a:rPr>
              <a:t>sancionó</a:t>
            </a:r>
            <a:r>
              <a:rPr lang="en-US" sz="1500" b="1" dirty="0">
                <a:solidFill>
                  <a:schemeClr val="tx2"/>
                </a:solidFill>
                <a:latin typeface="+mj-lt"/>
                <a:ea typeface="Noto Sans" panose="020B0502040504020204" pitchFamily="34" charset="0"/>
                <a:cs typeface="Poppins" panose="00000500000000000000" pitchFamily="2" charset="0"/>
              </a:rPr>
              <a:t>)</a:t>
            </a:r>
          </a:p>
        </p:txBody>
      </p:sp>
      <p:grpSp>
        <p:nvGrpSpPr>
          <p:cNvPr id="58" name="Group 4"/>
          <p:cNvGrpSpPr>
            <a:grpSpLocks noChangeAspect="1"/>
          </p:cNvGrpSpPr>
          <p:nvPr/>
        </p:nvGrpSpPr>
        <p:grpSpPr bwMode="auto">
          <a:xfrm>
            <a:off x="409660" y="6458857"/>
            <a:ext cx="3199010" cy="1263517"/>
            <a:chOff x="2814" y="1405"/>
            <a:chExt cx="2052" cy="1510"/>
          </a:xfrm>
        </p:grpSpPr>
        <p:sp>
          <p:nvSpPr>
            <p:cNvPr id="59"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1">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60"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1">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grpSp>
        <p:nvGrpSpPr>
          <p:cNvPr id="61" name="Group 4"/>
          <p:cNvGrpSpPr>
            <a:grpSpLocks noChangeAspect="1"/>
          </p:cNvGrpSpPr>
          <p:nvPr/>
        </p:nvGrpSpPr>
        <p:grpSpPr bwMode="auto">
          <a:xfrm>
            <a:off x="3335621" y="4206987"/>
            <a:ext cx="3199010" cy="3515387"/>
            <a:chOff x="2814" y="1405"/>
            <a:chExt cx="2052" cy="1510"/>
          </a:xfrm>
        </p:grpSpPr>
        <p:sp>
          <p:nvSpPr>
            <p:cNvPr id="62"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2">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63"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2">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grpSp>
        <p:nvGrpSpPr>
          <p:cNvPr id="64" name="Group 4"/>
          <p:cNvGrpSpPr>
            <a:grpSpLocks noChangeAspect="1"/>
          </p:cNvGrpSpPr>
          <p:nvPr/>
        </p:nvGrpSpPr>
        <p:grpSpPr bwMode="auto">
          <a:xfrm>
            <a:off x="6464783" y="6574971"/>
            <a:ext cx="3199010" cy="1147404"/>
            <a:chOff x="2814" y="1405"/>
            <a:chExt cx="2052" cy="1510"/>
          </a:xfrm>
        </p:grpSpPr>
        <p:sp>
          <p:nvSpPr>
            <p:cNvPr id="65"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3">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66"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3">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grpSp>
        <p:nvGrpSpPr>
          <p:cNvPr id="67" name="Group 4"/>
          <p:cNvGrpSpPr>
            <a:grpSpLocks noChangeAspect="1"/>
          </p:cNvGrpSpPr>
          <p:nvPr/>
        </p:nvGrpSpPr>
        <p:grpSpPr bwMode="auto">
          <a:xfrm>
            <a:off x="9231085" y="7506933"/>
            <a:ext cx="3199010" cy="215444"/>
            <a:chOff x="2814" y="1405"/>
            <a:chExt cx="2052" cy="1510"/>
          </a:xfrm>
        </p:grpSpPr>
        <p:sp>
          <p:nvSpPr>
            <p:cNvPr id="69"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4">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70"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4">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grpSp>
        <p:nvGrpSpPr>
          <p:cNvPr id="71" name="Group 4"/>
          <p:cNvGrpSpPr>
            <a:grpSpLocks noChangeAspect="1"/>
          </p:cNvGrpSpPr>
          <p:nvPr/>
        </p:nvGrpSpPr>
        <p:grpSpPr bwMode="auto">
          <a:xfrm>
            <a:off x="11968363" y="7251051"/>
            <a:ext cx="3199010" cy="471326"/>
            <a:chOff x="2814" y="1405"/>
            <a:chExt cx="2052" cy="1510"/>
          </a:xfrm>
        </p:grpSpPr>
        <p:sp>
          <p:nvSpPr>
            <p:cNvPr id="72"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5">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73"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5">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grpSp>
        <p:nvGrpSpPr>
          <p:cNvPr id="79" name="Group 4"/>
          <p:cNvGrpSpPr>
            <a:grpSpLocks noChangeAspect="1"/>
          </p:cNvGrpSpPr>
          <p:nvPr/>
        </p:nvGrpSpPr>
        <p:grpSpPr bwMode="auto">
          <a:xfrm>
            <a:off x="14676609" y="7449936"/>
            <a:ext cx="3199010" cy="272438"/>
            <a:chOff x="2814" y="1405"/>
            <a:chExt cx="2052" cy="1510"/>
          </a:xfrm>
        </p:grpSpPr>
        <p:sp>
          <p:nvSpPr>
            <p:cNvPr id="80" name="Freeform 5"/>
            <p:cNvSpPr>
              <a:spLocks/>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chemeClr val="accent6">
                <a:alpha val="9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sp>
          <p:nvSpPr>
            <p:cNvPr id="81" name="Freeform 6"/>
            <p:cNvSpPr>
              <a:spLocks/>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chemeClr val="accent6">
                <a:lumMod val="50000"/>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Poppins" panose="00000500000000000000" pitchFamily="2" charset="0"/>
              </a:endParaRPr>
            </a:p>
          </p:txBody>
        </p:sp>
      </p:grpSp>
      <p:sp>
        <p:nvSpPr>
          <p:cNvPr id="116" name="TextBox 115">
            <a:extLst>
              <a:ext uri="{FF2B5EF4-FFF2-40B4-BE49-F238E27FC236}">
                <a16:creationId xmlns:a16="http://schemas.microsoft.com/office/drawing/2014/main" id="{DEE7CD19-E0A4-4D97-8DE0-F374222AC7D5}"/>
              </a:ext>
            </a:extLst>
          </p:cNvPr>
          <p:cNvSpPr txBox="1"/>
          <p:nvPr/>
        </p:nvSpPr>
        <p:spPr>
          <a:xfrm>
            <a:off x="1460901" y="5263215"/>
            <a:ext cx="1105695"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11 </a:t>
            </a:r>
          </a:p>
        </p:txBody>
      </p:sp>
      <p:sp>
        <p:nvSpPr>
          <p:cNvPr id="132" name="TextBox 131">
            <a:extLst>
              <a:ext uri="{FF2B5EF4-FFF2-40B4-BE49-F238E27FC236}">
                <a16:creationId xmlns:a16="http://schemas.microsoft.com/office/drawing/2014/main" id="{DB831122-2195-44D4-893A-69754974C670}"/>
              </a:ext>
            </a:extLst>
          </p:cNvPr>
          <p:cNvSpPr txBox="1"/>
          <p:nvPr/>
        </p:nvSpPr>
        <p:spPr>
          <a:xfrm>
            <a:off x="4478162" y="3339977"/>
            <a:ext cx="953410"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47</a:t>
            </a:r>
          </a:p>
        </p:txBody>
      </p:sp>
      <p:sp>
        <p:nvSpPr>
          <p:cNvPr id="133" name="TextBox 132">
            <a:extLst>
              <a:ext uri="{FF2B5EF4-FFF2-40B4-BE49-F238E27FC236}">
                <a16:creationId xmlns:a16="http://schemas.microsoft.com/office/drawing/2014/main" id="{408C675E-0AD8-41E4-80F4-F0ECA1FBDC17}"/>
              </a:ext>
            </a:extLst>
          </p:cNvPr>
          <p:cNvSpPr txBox="1"/>
          <p:nvPr/>
        </p:nvSpPr>
        <p:spPr>
          <a:xfrm>
            <a:off x="7587582" y="5418610"/>
            <a:ext cx="953410"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10</a:t>
            </a:r>
          </a:p>
        </p:txBody>
      </p:sp>
      <p:sp>
        <p:nvSpPr>
          <p:cNvPr id="134" name="TextBox 133">
            <a:extLst>
              <a:ext uri="{FF2B5EF4-FFF2-40B4-BE49-F238E27FC236}">
                <a16:creationId xmlns:a16="http://schemas.microsoft.com/office/drawing/2014/main" id="{E3BBFD55-E815-4AC8-8662-CD8A22DDAD3C}"/>
              </a:ext>
            </a:extLst>
          </p:cNvPr>
          <p:cNvSpPr txBox="1"/>
          <p:nvPr/>
        </p:nvSpPr>
        <p:spPr>
          <a:xfrm>
            <a:off x="10523004" y="6406194"/>
            <a:ext cx="615176"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1</a:t>
            </a:r>
          </a:p>
        </p:txBody>
      </p:sp>
      <p:sp>
        <p:nvSpPr>
          <p:cNvPr id="135" name="TextBox 134">
            <a:extLst>
              <a:ext uri="{FF2B5EF4-FFF2-40B4-BE49-F238E27FC236}">
                <a16:creationId xmlns:a16="http://schemas.microsoft.com/office/drawing/2014/main" id="{7A3689EC-1E76-452F-A46C-BA4E3A10DE78}"/>
              </a:ext>
            </a:extLst>
          </p:cNvPr>
          <p:cNvSpPr txBox="1"/>
          <p:nvPr/>
        </p:nvSpPr>
        <p:spPr>
          <a:xfrm>
            <a:off x="13259396" y="6222170"/>
            <a:ext cx="615176"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3</a:t>
            </a:r>
          </a:p>
        </p:txBody>
      </p:sp>
      <p:sp>
        <p:nvSpPr>
          <p:cNvPr id="136" name="TextBox 135">
            <a:extLst>
              <a:ext uri="{FF2B5EF4-FFF2-40B4-BE49-F238E27FC236}">
                <a16:creationId xmlns:a16="http://schemas.microsoft.com/office/drawing/2014/main" id="{3CE4AFDD-F6DE-4BBC-94D4-664164229B2E}"/>
              </a:ext>
            </a:extLst>
          </p:cNvPr>
          <p:cNvSpPr txBox="1"/>
          <p:nvPr/>
        </p:nvSpPr>
        <p:spPr>
          <a:xfrm>
            <a:off x="15968524" y="6640164"/>
            <a:ext cx="615176" cy="815582"/>
          </a:xfrm>
          <a:prstGeom prst="rect">
            <a:avLst/>
          </a:prstGeom>
          <a:noFill/>
        </p:spPr>
        <p:txBody>
          <a:bodyPr wrap="none" lIns="137132" tIns="68567" rIns="137132" bIns="68567" rtlCol="0">
            <a:spAutoFit/>
          </a:bodyPr>
          <a:lstStyle/>
          <a:p>
            <a:pPr algn="ctr"/>
            <a:r>
              <a:rPr lang="en-US" sz="4400" b="1" dirty="0">
                <a:solidFill>
                  <a:schemeClr val="tx2"/>
                </a:solidFill>
                <a:latin typeface="+mj-lt"/>
                <a:ea typeface="Noto Sans" panose="020B0502040504020204" pitchFamily="34" charset="0"/>
                <a:cs typeface="Poppins" panose="00000500000000000000" pitchFamily="2" charset="0"/>
              </a:rPr>
              <a:t>2</a:t>
            </a:r>
          </a:p>
        </p:txBody>
      </p:sp>
      <p:sp>
        <p:nvSpPr>
          <p:cNvPr id="43" name="Project Featured…">
            <a:extLst>
              <a:ext uri="{FF2B5EF4-FFF2-40B4-BE49-F238E27FC236}">
                <a16:creationId xmlns:a16="http://schemas.microsoft.com/office/drawing/2014/main" id="{CF415040-EA76-4F84-BD62-3A1DDF9A0141}"/>
              </a:ext>
            </a:extLst>
          </p:cNvPr>
          <p:cNvSpPr txBox="1"/>
          <p:nvPr/>
        </p:nvSpPr>
        <p:spPr>
          <a:xfrm>
            <a:off x="1840834" y="1737562"/>
            <a:ext cx="16034785" cy="153888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42900" indent="-342900" algn="just">
              <a:buFont typeface="Arial" panose="020B0604020202020204" pitchFamily="34" charset="0"/>
              <a:buChar char="•"/>
              <a:defRPr sz="1800" b="0">
                <a:solidFill>
                  <a:srgbClr val="C8CBD1"/>
                </a:solidFill>
                <a:latin typeface="Poppins Light"/>
                <a:ea typeface="Poppins Light"/>
                <a:cs typeface="Poppins Light"/>
                <a:sym typeface="Poppins Light"/>
              </a:defRPr>
            </a:pP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114 personas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involucradas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en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algún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procedimiento</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a:t>
            </a:r>
          </a:p>
          <a:p>
            <a:pPr marL="342900" indent="-342900" algn="just">
              <a:buFont typeface="Arial" panose="020B0604020202020204" pitchFamily="34" charset="0"/>
              <a:buChar char="•"/>
              <a:defRPr sz="1800" b="0">
                <a:solidFill>
                  <a:srgbClr val="C8CBD1"/>
                </a:solidFill>
                <a:latin typeface="Poppins Light"/>
                <a:ea typeface="Poppins Light"/>
                <a:cs typeface="Poppins Light"/>
                <a:sym typeface="Poppins Light"/>
              </a:defRPr>
            </a:pP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53 personas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han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sido</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determinadas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como</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administrativamente</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responsables</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e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impuesto</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sanción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o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indemnización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a:t>
            </a:r>
          </a:p>
          <a:p>
            <a:pPr marL="342900" indent="-342900" algn="just">
              <a:buFont typeface="Arial" panose="020B0604020202020204" pitchFamily="34" charset="0"/>
              <a:buChar char="•"/>
              <a:defRPr sz="1800" b="0">
                <a:solidFill>
                  <a:srgbClr val="C8CBD1"/>
                </a:solidFill>
                <a:latin typeface="Poppins Light"/>
                <a:ea typeface="Poppins Light"/>
                <a:cs typeface="Poppins Light"/>
                <a:sym typeface="Poppins Light"/>
              </a:defRPr>
            </a:pPr>
            <a:r>
              <a:rPr lang="en-US" sz="2500" b="1" dirty="0">
                <a:solidFill>
                  <a:schemeClr val="tx2">
                    <a:lumMod val="60000"/>
                    <a:lumOff val="40000"/>
                  </a:schemeClr>
                </a:solidFill>
                <a:latin typeface="+mj-lt"/>
                <a:ea typeface="Noto Sans" panose="020B0502040504020204" pitchFamily="34" charset="0"/>
                <a:cs typeface="Noto Sans" panose="020B0502040504020204" pitchFamily="34" charset="0"/>
              </a:rPr>
              <a:t>Se </a:t>
            </a:r>
            <a:r>
              <a:rPr lang="en-US" sz="2500" b="1" dirty="0" err="1">
                <a:solidFill>
                  <a:schemeClr val="tx2">
                    <a:lumMod val="60000"/>
                    <a:lumOff val="40000"/>
                  </a:schemeClr>
                </a:solidFill>
                <a:latin typeface="+mj-lt"/>
                <a:ea typeface="Noto Sans" panose="020B0502040504020204" pitchFamily="34" charset="0"/>
                <a:cs typeface="Noto Sans" panose="020B0502040504020204" pitchFamily="34" charset="0"/>
              </a:rPr>
              <a:t>han</a:t>
            </a:r>
            <a:r>
              <a:rPr lang="en-US" sz="25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b="1" dirty="0" err="1">
                <a:solidFill>
                  <a:schemeClr val="tx2">
                    <a:lumMod val="60000"/>
                    <a:lumOff val="40000"/>
                  </a:schemeClr>
                </a:solidFill>
                <a:latin typeface="+mj-lt"/>
                <a:ea typeface="Noto Sans" panose="020B0502040504020204" pitchFamily="34" charset="0"/>
                <a:cs typeface="Noto Sans" panose="020B0502040504020204" pitchFamily="34" charset="0"/>
              </a:rPr>
              <a:t>dictado</a:t>
            </a:r>
            <a:r>
              <a:rPr lang="en-US" sz="2500" b="1" dirty="0">
                <a:solidFill>
                  <a:schemeClr val="tx2">
                    <a:lumMod val="60000"/>
                    <a:lumOff val="40000"/>
                  </a:schemeClr>
                </a:solidFill>
                <a:latin typeface="+mj-lt"/>
                <a:ea typeface="Noto Sans" panose="020B0502040504020204" pitchFamily="34" charset="0"/>
                <a:cs typeface="Noto Sans" panose="020B0502040504020204" pitchFamily="34" charset="0"/>
              </a:rPr>
              <a:t> 72 </a:t>
            </a:r>
            <a:r>
              <a:rPr lang="en-US" sz="2500" b="1" dirty="0" err="1">
                <a:solidFill>
                  <a:schemeClr val="tx2">
                    <a:lumMod val="60000"/>
                    <a:lumOff val="40000"/>
                  </a:schemeClr>
                </a:solidFill>
                <a:latin typeface="+mj-lt"/>
                <a:ea typeface="Noto Sans" panose="020B0502040504020204" pitchFamily="34" charset="0"/>
                <a:cs typeface="Noto Sans" panose="020B0502040504020204" pitchFamily="34" charset="0"/>
              </a:rPr>
              <a:t>sanciones</a:t>
            </a:r>
            <a:r>
              <a:rPr lang="en-US" sz="2500" b="1"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sp>
        <p:nvSpPr>
          <p:cNvPr id="44" name="Project Featured…">
            <a:extLst>
              <a:ext uri="{FF2B5EF4-FFF2-40B4-BE49-F238E27FC236}">
                <a16:creationId xmlns:a16="http://schemas.microsoft.com/office/drawing/2014/main" id="{1928086B-A7E4-401C-B2BC-0D594B1D6205}"/>
              </a:ext>
            </a:extLst>
          </p:cNvPr>
          <p:cNvSpPr txBox="1"/>
          <p:nvPr/>
        </p:nvSpPr>
        <p:spPr>
          <a:xfrm>
            <a:off x="1840834" y="963885"/>
            <a:ext cx="13696841" cy="61555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Resultados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expedientes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faltas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graves</a:t>
            </a:r>
            <a:endPar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45" name="Freeform 6">
            <a:extLst>
              <a:ext uri="{FF2B5EF4-FFF2-40B4-BE49-F238E27FC236}">
                <a16:creationId xmlns:a16="http://schemas.microsoft.com/office/drawing/2014/main" id="{B4C674E2-4D28-4D7A-A6F4-ACA72F5076C2}"/>
              </a:ext>
            </a:extLst>
          </p:cNvPr>
          <p:cNvSpPr>
            <a:spLocks/>
          </p:cNvSpPr>
          <p:nvPr/>
        </p:nvSpPr>
        <p:spPr bwMode="auto">
          <a:xfrm flipH="1">
            <a:off x="1536081" y="990937"/>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Tree>
    <p:extLst>
      <p:ext uri="{BB962C8B-B14F-4D97-AF65-F5344CB8AC3E}">
        <p14:creationId xmlns:p14="http://schemas.microsoft.com/office/powerpoint/2010/main" val="243362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500" fill="hold"/>
                                        <p:tgtEl>
                                          <p:spTgt spid="45"/>
                                        </p:tgtEl>
                                        <p:attrNameLst>
                                          <p:attrName>ppt_x</p:attrName>
                                        </p:attrNameLst>
                                      </p:cBhvr>
                                      <p:tavLst>
                                        <p:tav tm="0">
                                          <p:val>
                                            <p:strVal val="#ppt_x"/>
                                          </p:val>
                                        </p:tav>
                                        <p:tav tm="100000">
                                          <p:val>
                                            <p:strVal val="#ppt_x"/>
                                          </p:val>
                                        </p:tav>
                                      </p:tavLst>
                                    </p:anim>
                                    <p:anim calcmode="lin" valueType="num">
                                      <p:cBhvr additive="base">
                                        <p:cTn id="8" dur="1500" fill="hold"/>
                                        <p:tgtEl>
                                          <p:spTgt spid="4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700" fill="hold"/>
                                        <p:tgtEl>
                                          <p:spTgt spid="43"/>
                                        </p:tgtEl>
                                        <p:attrNameLst>
                                          <p:attrName>ppt_x</p:attrName>
                                        </p:attrNameLst>
                                      </p:cBhvr>
                                      <p:tavLst>
                                        <p:tav tm="0">
                                          <p:val>
                                            <p:strVal val="#ppt_x"/>
                                          </p:val>
                                        </p:tav>
                                        <p:tav tm="100000">
                                          <p:val>
                                            <p:strVal val="#ppt_x"/>
                                          </p:val>
                                        </p:tav>
                                      </p:tavLst>
                                    </p:anim>
                                    <p:anim calcmode="lin" valueType="num">
                                      <p:cBhvr additive="base">
                                        <p:cTn id="16" dur="700" fill="hold"/>
                                        <p:tgtEl>
                                          <p:spTgt spid="43"/>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1500" fill="hold"/>
                                        <p:tgtEl>
                                          <p:spTgt spid="116"/>
                                        </p:tgtEl>
                                        <p:attrNameLst>
                                          <p:attrName>ppt_x</p:attrName>
                                        </p:attrNameLst>
                                      </p:cBhvr>
                                      <p:tavLst>
                                        <p:tav tm="0">
                                          <p:val>
                                            <p:strVal val="#ppt_x"/>
                                          </p:val>
                                        </p:tav>
                                        <p:tav tm="100000">
                                          <p:val>
                                            <p:strVal val="#ppt_x"/>
                                          </p:val>
                                        </p:tav>
                                      </p:tavLst>
                                    </p:anim>
                                    <p:anim calcmode="lin" valueType="num">
                                      <p:cBhvr additive="base">
                                        <p:cTn id="20" dur="1500" fill="hold"/>
                                        <p:tgtEl>
                                          <p:spTgt spid="116"/>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0" nodeType="withEffect">
                                  <p:stCondLst>
                                    <p:cond delay="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1500" fill="hold"/>
                                        <p:tgtEl>
                                          <p:spTgt spid="132"/>
                                        </p:tgtEl>
                                        <p:attrNameLst>
                                          <p:attrName>ppt_x</p:attrName>
                                        </p:attrNameLst>
                                      </p:cBhvr>
                                      <p:tavLst>
                                        <p:tav tm="0">
                                          <p:val>
                                            <p:strVal val="#ppt_x"/>
                                          </p:val>
                                        </p:tav>
                                        <p:tav tm="100000">
                                          <p:val>
                                            <p:strVal val="#ppt_x"/>
                                          </p:val>
                                        </p:tav>
                                      </p:tavLst>
                                    </p:anim>
                                    <p:anim calcmode="lin" valueType="num">
                                      <p:cBhvr additive="base">
                                        <p:cTn id="24" dur="1500" fill="hold"/>
                                        <p:tgtEl>
                                          <p:spTgt spid="132"/>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0" nodeType="withEffect">
                                  <p:stCondLst>
                                    <p:cond delay="0"/>
                                  </p:stCondLst>
                                  <p:childTnLst>
                                    <p:set>
                                      <p:cBhvr>
                                        <p:cTn id="26" dur="1" fill="hold">
                                          <p:stCondLst>
                                            <p:cond delay="0"/>
                                          </p:stCondLst>
                                        </p:cTn>
                                        <p:tgtEl>
                                          <p:spTgt spid="133"/>
                                        </p:tgtEl>
                                        <p:attrNameLst>
                                          <p:attrName>style.visibility</p:attrName>
                                        </p:attrNameLst>
                                      </p:cBhvr>
                                      <p:to>
                                        <p:strVal val="visible"/>
                                      </p:to>
                                    </p:set>
                                    <p:anim calcmode="lin" valueType="num">
                                      <p:cBhvr additive="base">
                                        <p:cTn id="27" dur="1500" fill="hold"/>
                                        <p:tgtEl>
                                          <p:spTgt spid="133"/>
                                        </p:tgtEl>
                                        <p:attrNameLst>
                                          <p:attrName>ppt_x</p:attrName>
                                        </p:attrNameLst>
                                      </p:cBhvr>
                                      <p:tavLst>
                                        <p:tav tm="0">
                                          <p:val>
                                            <p:strVal val="#ppt_x"/>
                                          </p:val>
                                        </p:tav>
                                        <p:tav tm="100000">
                                          <p:val>
                                            <p:strVal val="#ppt_x"/>
                                          </p:val>
                                        </p:tav>
                                      </p:tavLst>
                                    </p:anim>
                                    <p:anim calcmode="lin" valueType="num">
                                      <p:cBhvr additive="base">
                                        <p:cTn id="28" dur="1500" fill="hold"/>
                                        <p:tgtEl>
                                          <p:spTgt spid="133"/>
                                        </p:tgtEl>
                                        <p:attrNameLst>
                                          <p:attrName>ppt_y</p:attrName>
                                        </p:attrNameLst>
                                      </p:cBhvr>
                                      <p:tavLst>
                                        <p:tav tm="0">
                                          <p:val>
                                            <p:strVal val="0-#ppt_h/2"/>
                                          </p:val>
                                        </p:tav>
                                        <p:tav tm="100000">
                                          <p:val>
                                            <p:strVal val="#ppt_y"/>
                                          </p:val>
                                        </p:tav>
                                      </p:tavLst>
                                    </p:anim>
                                  </p:childTnLst>
                                </p:cTn>
                              </p:par>
                              <p:par>
                                <p:cTn id="29" presetID="2" presetClass="entr" presetSubtype="1" accel="50000" decel="5000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anim calcmode="lin" valueType="num">
                                      <p:cBhvr additive="base">
                                        <p:cTn id="31" dur="1500" fill="hold"/>
                                        <p:tgtEl>
                                          <p:spTgt spid="134"/>
                                        </p:tgtEl>
                                        <p:attrNameLst>
                                          <p:attrName>ppt_x</p:attrName>
                                        </p:attrNameLst>
                                      </p:cBhvr>
                                      <p:tavLst>
                                        <p:tav tm="0">
                                          <p:val>
                                            <p:strVal val="#ppt_x"/>
                                          </p:val>
                                        </p:tav>
                                        <p:tav tm="100000">
                                          <p:val>
                                            <p:strVal val="#ppt_x"/>
                                          </p:val>
                                        </p:tav>
                                      </p:tavLst>
                                    </p:anim>
                                    <p:anim calcmode="lin" valueType="num">
                                      <p:cBhvr additive="base">
                                        <p:cTn id="32" dur="1500" fill="hold"/>
                                        <p:tgtEl>
                                          <p:spTgt spid="134"/>
                                        </p:tgtEl>
                                        <p:attrNameLst>
                                          <p:attrName>ppt_y</p:attrName>
                                        </p:attrNameLst>
                                      </p:cBhvr>
                                      <p:tavLst>
                                        <p:tav tm="0">
                                          <p:val>
                                            <p:strVal val="0-#ppt_h/2"/>
                                          </p:val>
                                        </p:tav>
                                        <p:tav tm="100000">
                                          <p:val>
                                            <p:strVal val="#ppt_y"/>
                                          </p:val>
                                        </p:tav>
                                      </p:tavLst>
                                    </p:anim>
                                  </p:childTnLst>
                                </p:cTn>
                              </p:par>
                              <p:par>
                                <p:cTn id="33" presetID="2" presetClass="entr" presetSubtype="1" accel="50000" decel="50000" fill="hold" grpId="0" nodeType="withEffect">
                                  <p:stCondLst>
                                    <p:cond delay="0"/>
                                  </p:stCondLst>
                                  <p:childTnLst>
                                    <p:set>
                                      <p:cBhvr>
                                        <p:cTn id="34" dur="1" fill="hold">
                                          <p:stCondLst>
                                            <p:cond delay="0"/>
                                          </p:stCondLst>
                                        </p:cTn>
                                        <p:tgtEl>
                                          <p:spTgt spid="135"/>
                                        </p:tgtEl>
                                        <p:attrNameLst>
                                          <p:attrName>style.visibility</p:attrName>
                                        </p:attrNameLst>
                                      </p:cBhvr>
                                      <p:to>
                                        <p:strVal val="visible"/>
                                      </p:to>
                                    </p:set>
                                    <p:anim calcmode="lin" valueType="num">
                                      <p:cBhvr additive="base">
                                        <p:cTn id="35" dur="1500" fill="hold"/>
                                        <p:tgtEl>
                                          <p:spTgt spid="135"/>
                                        </p:tgtEl>
                                        <p:attrNameLst>
                                          <p:attrName>ppt_x</p:attrName>
                                        </p:attrNameLst>
                                      </p:cBhvr>
                                      <p:tavLst>
                                        <p:tav tm="0">
                                          <p:val>
                                            <p:strVal val="#ppt_x"/>
                                          </p:val>
                                        </p:tav>
                                        <p:tav tm="100000">
                                          <p:val>
                                            <p:strVal val="#ppt_x"/>
                                          </p:val>
                                        </p:tav>
                                      </p:tavLst>
                                    </p:anim>
                                    <p:anim calcmode="lin" valueType="num">
                                      <p:cBhvr additive="base">
                                        <p:cTn id="36" dur="1500" fill="hold"/>
                                        <p:tgtEl>
                                          <p:spTgt spid="135"/>
                                        </p:tgtEl>
                                        <p:attrNameLst>
                                          <p:attrName>ppt_y</p:attrName>
                                        </p:attrNameLst>
                                      </p:cBhvr>
                                      <p:tavLst>
                                        <p:tav tm="0">
                                          <p:val>
                                            <p:strVal val="0-#ppt_h/2"/>
                                          </p:val>
                                        </p:tav>
                                        <p:tav tm="100000">
                                          <p:val>
                                            <p:strVal val="#ppt_y"/>
                                          </p:val>
                                        </p:tav>
                                      </p:tavLst>
                                    </p:anim>
                                  </p:childTnLst>
                                </p:cTn>
                              </p:par>
                              <p:par>
                                <p:cTn id="37" presetID="2" presetClass="entr" presetSubtype="1" accel="50000" decel="50000" fill="hold" grpId="0" nodeType="withEffect">
                                  <p:stCondLst>
                                    <p:cond delay="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1500" fill="hold"/>
                                        <p:tgtEl>
                                          <p:spTgt spid="136"/>
                                        </p:tgtEl>
                                        <p:attrNameLst>
                                          <p:attrName>ppt_x</p:attrName>
                                        </p:attrNameLst>
                                      </p:cBhvr>
                                      <p:tavLst>
                                        <p:tav tm="0">
                                          <p:val>
                                            <p:strVal val="#ppt_x"/>
                                          </p:val>
                                        </p:tav>
                                        <p:tav tm="100000">
                                          <p:val>
                                            <p:strVal val="#ppt_x"/>
                                          </p:val>
                                        </p:tav>
                                      </p:tavLst>
                                    </p:anim>
                                    <p:anim calcmode="lin" valueType="num">
                                      <p:cBhvr additive="base">
                                        <p:cTn id="40" dur="1500" fill="hold"/>
                                        <p:tgtEl>
                                          <p:spTgt spid="136"/>
                                        </p:tgtEl>
                                        <p:attrNameLst>
                                          <p:attrName>ppt_y</p:attrName>
                                        </p:attrNameLst>
                                      </p:cBhvr>
                                      <p:tavLst>
                                        <p:tav tm="0">
                                          <p:val>
                                            <p:strVal val="0-#ppt_h/2"/>
                                          </p:val>
                                        </p:tav>
                                        <p:tav tm="100000">
                                          <p:val>
                                            <p:strVal val="#ppt_y"/>
                                          </p:val>
                                        </p:tav>
                                      </p:tavLst>
                                    </p:anim>
                                  </p:childTnLst>
                                </p:cTn>
                              </p:par>
                              <p:par>
                                <p:cTn id="41" presetID="2" presetClass="entr" presetSubtype="4" accel="50000" decel="5000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additive="base">
                                        <p:cTn id="43" dur="1500" fill="hold"/>
                                        <p:tgtEl>
                                          <p:spTgt spid="77"/>
                                        </p:tgtEl>
                                        <p:attrNameLst>
                                          <p:attrName>ppt_x</p:attrName>
                                        </p:attrNameLst>
                                      </p:cBhvr>
                                      <p:tavLst>
                                        <p:tav tm="0">
                                          <p:val>
                                            <p:strVal val="#ppt_x"/>
                                          </p:val>
                                        </p:tav>
                                        <p:tav tm="100000">
                                          <p:val>
                                            <p:strVal val="#ppt_x"/>
                                          </p:val>
                                        </p:tav>
                                      </p:tavLst>
                                    </p:anim>
                                    <p:anim calcmode="lin" valueType="num">
                                      <p:cBhvr additive="base">
                                        <p:cTn id="44" dur="1500" fill="hold"/>
                                        <p:tgtEl>
                                          <p:spTgt spid="77"/>
                                        </p:tgtEl>
                                        <p:attrNameLst>
                                          <p:attrName>ppt_y</p:attrName>
                                        </p:attrNameLst>
                                      </p:cBhvr>
                                      <p:tavLst>
                                        <p:tav tm="0">
                                          <p:val>
                                            <p:strVal val="1+#ppt_h/2"/>
                                          </p:val>
                                        </p:tav>
                                        <p:tav tm="100000">
                                          <p:val>
                                            <p:strVal val="#ppt_y"/>
                                          </p:val>
                                        </p:tav>
                                      </p:tavLst>
                                    </p:anim>
                                  </p:childTnLst>
                                </p:cTn>
                              </p:par>
                              <p:par>
                                <p:cTn id="45" presetID="2" presetClass="entr" presetSubtype="4" accel="50000" decel="5000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anim calcmode="lin" valueType="num">
                                      <p:cBhvr additive="base">
                                        <p:cTn id="47" dur="1500" fill="hold"/>
                                        <p:tgtEl>
                                          <p:spTgt spid="102"/>
                                        </p:tgtEl>
                                        <p:attrNameLst>
                                          <p:attrName>ppt_x</p:attrName>
                                        </p:attrNameLst>
                                      </p:cBhvr>
                                      <p:tavLst>
                                        <p:tav tm="0">
                                          <p:val>
                                            <p:strVal val="#ppt_x"/>
                                          </p:val>
                                        </p:tav>
                                        <p:tav tm="100000">
                                          <p:val>
                                            <p:strVal val="#ppt_x"/>
                                          </p:val>
                                        </p:tav>
                                      </p:tavLst>
                                    </p:anim>
                                    <p:anim calcmode="lin" valueType="num">
                                      <p:cBhvr additive="base">
                                        <p:cTn id="48" dur="1500" fill="hold"/>
                                        <p:tgtEl>
                                          <p:spTgt spid="102"/>
                                        </p:tgtEl>
                                        <p:attrNameLst>
                                          <p:attrName>ppt_y</p:attrName>
                                        </p:attrNameLst>
                                      </p:cBhvr>
                                      <p:tavLst>
                                        <p:tav tm="0">
                                          <p:val>
                                            <p:strVal val="1+#ppt_h/2"/>
                                          </p:val>
                                        </p:tav>
                                        <p:tav tm="100000">
                                          <p:val>
                                            <p:strVal val="#ppt_y"/>
                                          </p:val>
                                        </p:tav>
                                      </p:tavLst>
                                    </p:anim>
                                  </p:childTnLst>
                                </p:cTn>
                              </p:par>
                              <p:par>
                                <p:cTn id="49" presetID="2" presetClass="entr" presetSubtype="4" accel="50000" decel="5000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 calcmode="lin" valueType="num">
                                      <p:cBhvr additive="base">
                                        <p:cTn id="51" dur="1500" fill="hold"/>
                                        <p:tgtEl>
                                          <p:spTgt spid="105"/>
                                        </p:tgtEl>
                                        <p:attrNameLst>
                                          <p:attrName>ppt_x</p:attrName>
                                        </p:attrNameLst>
                                      </p:cBhvr>
                                      <p:tavLst>
                                        <p:tav tm="0">
                                          <p:val>
                                            <p:strVal val="#ppt_x"/>
                                          </p:val>
                                        </p:tav>
                                        <p:tav tm="100000">
                                          <p:val>
                                            <p:strVal val="#ppt_x"/>
                                          </p:val>
                                        </p:tav>
                                      </p:tavLst>
                                    </p:anim>
                                    <p:anim calcmode="lin" valueType="num">
                                      <p:cBhvr additive="base">
                                        <p:cTn id="52" dur="1500" fill="hold"/>
                                        <p:tgtEl>
                                          <p:spTgt spid="105"/>
                                        </p:tgtEl>
                                        <p:attrNameLst>
                                          <p:attrName>ppt_y</p:attrName>
                                        </p:attrNameLst>
                                      </p:cBhvr>
                                      <p:tavLst>
                                        <p:tav tm="0">
                                          <p:val>
                                            <p:strVal val="1+#ppt_h/2"/>
                                          </p:val>
                                        </p:tav>
                                        <p:tav tm="100000">
                                          <p:val>
                                            <p:strVal val="#ppt_y"/>
                                          </p:val>
                                        </p:tav>
                                      </p:tavLst>
                                    </p:anim>
                                  </p:childTnLst>
                                </p:cTn>
                              </p:par>
                              <p:par>
                                <p:cTn id="53" presetID="2" presetClass="entr" presetSubtype="4" accel="50000" decel="5000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 calcmode="lin" valueType="num">
                                      <p:cBhvr additive="base">
                                        <p:cTn id="55" dur="1500" fill="hold"/>
                                        <p:tgtEl>
                                          <p:spTgt spid="108"/>
                                        </p:tgtEl>
                                        <p:attrNameLst>
                                          <p:attrName>ppt_x</p:attrName>
                                        </p:attrNameLst>
                                      </p:cBhvr>
                                      <p:tavLst>
                                        <p:tav tm="0">
                                          <p:val>
                                            <p:strVal val="#ppt_x"/>
                                          </p:val>
                                        </p:tav>
                                        <p:tav tm="100000">
                                          <p:val>
                                            <p:strVal val="#ppt_x"/>
                                          </p:val>
                                        </p:tav>
                                      </p:tavLst>
                                    </p:anim>
                                    <p:anim calcmode="lin" valueType="num">
                                      <p:cBhvr additive="base">
                                        <p:cTn id="56" dur="1500" fill="hold"/>
                                        <p:tgtEl>
                                          <p:spTgt spid="108"/>
                                        </p:tgtEl>
                                        <p:attrNameLst>
                                          <p:attrName>ppt_y</p:attrName>
                                        </p:attrNameLst>
                                      </p:cBhvr>
                                      <p:tavLst>
                                        <p:tav tm="0">
                                          <p:val>
                                            <p:strVal val="1+#ppt_h/2"/>
                                          </p:val>
                                        </p:tav>
                                        <p:tav tm="100000">
                                          <p:val>
                                            <p:strVal val="#ppt_y"/>
                                          </p:val>
                                        </p:tav>
                                      </p:tavLst>
                                    </p:anim>
                                  </p:childTnLst>
                                </p:cTn>
                              </p:par>
                              <p:par>
                                <p:cTn id="57" presetID="2" presetClass="entr" presetSubtype="4" accel="50000" decel="50000" fill="hold" grpId="0" nodeType="withEffect">
                                  <p:stCondLst>
                                    <p:cond delay="0"/>
                                  </p:stCondLst>
                                  <p:childTnLst>
                                    <p:set>
                                      <p:cBhvr>
                                        <p:cTn id="58" dur="1" fill="hold">
                                          <p:stCondLst>
                                            <p:cond delay="0"/>
                                          </p:stCondLst>
                                        </p:cTn>
                                        <p:tgtEl>
                                          <p:spTgt spid="111"/>
                                        </p:tgtEl>
                                        <p:attrNameLst>
                                          <p:attrName>style.visibility</p:attrName>
                                        </p:attrNameLst>
                                      </p:cBhvr>
                                      <p:to>
                                        <p:strVal val="visible"/>
                                      </p:to>
                                    </p:set>
                                    <p:anim calcmode="lin" valueType="num">
                                      <p:cBhvr additive="base">
                                        <p:cTn id="59" dur="1500" fill="hold"/>
                                        <p:tgtEl>
                                          <p:spTgt spid="111"/>
                                        </p:tgtEl>
                                        <p:attrNameLst>
                                          <p:attrName>ppt_x</p:attrName>
                                        </p:attrNameLst>
                                      </p:cBhvr>
                                      <p:tavLst>
                                        <p:tav tm="0">
                                          <p:val>
                                            <p:strVal val="#ppt_x"/>
                                          </p:val>
                                        </p:tav>
                                        <p:tav tm="100000">
                                          <p:val>
                                            <p:strVal val="#ppt_x"/>
                                          </p:val>
                                        </p:tav>
                                      </p:tavLst>
                                    </p:anim>
                                    <p:anim calcmode="lin" valueType="num">
                                      <p:cBhvr additive="base">
                                        <p:cTn id="60" dur="1500" fill="hold"/>
                                        <p:tgtEl>
                                          <p:spTgt spid="111"/>
                                        </p:tgtEl>
                                        <p:attrNameLst>
                                          <p:attrName>ppt_y</p:attrName>
                                        </p:attrNameLst>
                                      </p:cBhvr>
                                      <p:tavLst>
                                        <p:tav tm="0">
                                          <p:val>
                                            <p:strVal val="1+#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114"/>
                                        </p:tgtEl>
                                        <p:attrNameLst>
                                          <p:attrName>style.visibility</p:attrName>
                                        </p:attrNameLst>
                                      </p:cBhvr>
                                      <p:to>
                                        <p:strVal val="visible"/>
                                      </p:to>
                                    </p:set>
                                    <p:anim calcmode="lin" valueType="num">
                                      <p:cBhvr additive="base">
                                        <p:cTn id="63" dur="1500" fill="hold"/>
                                        <p:tgtEl>
                                          <p:spTgt spid="114"/>
                                        </p:tgtEl>
                                        <p:attrNameLst>
                                          <p:attrName>ppt_x</p:attrName>
                                        </p:attrNameLst>
                                      </p:cBhvr>
                                      <p:tavLst>
                                        <p:tav tm="0">
                                          <p:val>
                                            <p:strVal val="#ppt_x"/>
                                          </p:val>
                                        </p:tav>
                                        <p:tav tm="100000">
                                          <p:val>
                                            <p:strVal val="#ppt_x"/>
                                          </p:val>
                                        </p:tav>
                                      </p:tavLst>
                                    </p:anim>
                                    <p:anim calcmode="lin" valueType="num">
                                      <p:cBhvr additive="base">
                                        <p:cTn id="64" dur="1500" fill="hold"/>
                                        <p:tgtEl>
                                          <p:spTgt spid="114"/>
                                        </p:tgtEl>
                                        <p:attrNameLst>
                                          <p:attrName>ppt_y</p:attrName>
                                        </p:attrNameLst>
                                      </p:cBhvr>
                                      <p:tavLst>
                                        <p:tav tm="0">
                                          <p:val>
                                            <p:strVal val="1+#ppt_h/2"/>
                                          </p:val>
                                        </p:tav>
                                        <p:tav tm="100000">
                                          <p:val>
                                            <p:strVal val="#ppt_y"/>
                                          </p:val>
                                        </p:tav>
                                      </p:tavLst>
                                    </p:anim>
                                  </p:childTnLst>
                                </p:cTn>
                              </p:par>
                              <p:par>
                                <p:cTn id="65" presetID="2" presetClass="entr" presetSubtype="8" accel="50000" decel="5000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additive="base">
                                        <p:cTn id="67" dur="1750" fill="hold"/>
                                        <p:tgtEl>
                                          <p:spTgt spid="76"/>
                                        </p:tgtEl>
                                        <p:attrNameLst>
                                          <p:attrName>ppt_x</p:attrName>
                                        </p:attrNameLst>
                                      </p:cBhvr>
                                      <p:tavLst>
                                        <p:tav tm="0">
                                          <p:val>
                                            <p:strVal val="0-#ppt_w/2"/>
                                          </p:val>
                                        </p:tav>
                                        <p:tav tm="100000">
                                          <p:val>
                                            <p:strVal val="#ppt_x"/>
                                          </p:val>
                                        </p:tav>
                                      </p:tavLst>
                                    </p:anim>
                                    <p:anim calcmode="lin" valueType="num">
                                      <p:cBhvr additive="base">
                                        <p:cTn id="68" dur="1750" fill="hold"/>
                                        <p:tgtEl>
                                          <p:spTgt spid="76"/>
                                        </p:tgtEl>
                                        <p:attrNameLst>
                                          <p:attrName>ppt_y</p:attrName>
                                        </p:attrNameLst>
                                      </p:cBhvr>
                                      <p:tavLst>
                                        <p:tav tm="0">
                                          <p:val>
                                            <p:strVal val="#ppt_y"/>
                                          </p:val>
                                        </p:tav>
                                        <p:tav tm="100000">
                                          <p:val>
                                            <p:strVal val="#ppt_y"/>
                                          </p:val>
                                        </p:tav>
                                      </p:tavLst>
                                    </p:anim>
                                  </p:childTnLst>
                                </p:cTn>
                              </p:par>
                              <p:par>
                                <p:cTn id="69" presetID="12" presetClass="entr" presetSubtype="8"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additive="base">
                                        <p:cTn id="71" dur="500"/>
                                        <p:tgtEl>
                                          <p:spTgt spid="58"/>
                                        </p:tgtEl>
                                        <p:attrNameLst>
                                          <p:attrName>ppt_x</p:attrName>
                                        </p:attrNameLst>
                                      </p:cBhvr>
                                      <p:tavLst>
                                        <p:tav tm="0">
                                          <p:val>
                                            <p:strVal val="#ppt_x-#ppt_w*1.125000"/>
                                          </p:val>
                                        </p:tav>
                                        <p:tav tm="100000">
                                          <p:val>
                                            <p:strVal val="#ppt_x"/>
                                          </p:val>
                                        </p:tav>
                                      </p:tavLst>
                                    </p:anim>
                                    <p:animEffect transition="in" filter="wipe(right)">
                                      <p:cBhvr>
                                        <p:cTn id="72" dur="500"/>
                                        <p:tgtEl>
                                          <p:spTgt spid="58"/>
                                        </p:tgtEl>
                                      </p:cBhvr>
                                    </p:animEffect>
                                  </p:childTnLst>
                                </p:cTn>
                              </p:par>
                              <p:par>
                                <p:cTn id="73" presetID="12" presetClass="entr" presetSubtype="8" fill="hold" nodeType="withEffect">
                                  <p:stCondLst>
                                    <p:cond delay="25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p:tgtEl>
                                          <p:spTgt spid="61"/>
                                        </p:tgtEl>
                                        <p:attrNameLst>
                                          <p:attrName>ppt_x</p:attrName>
                                        </p:attrNameLst>
                                      </p:cBhvr>
                                      <p:tavLst>
                                        <p:tav tm="0">
                                          <p:val>
                                            <p:strVal val="#ppt_x-#ppt_w*1.125000"/>
                                          </p:val>
                                        </p:tav>
                                        <p:tav tm="100000">
                                          <p:val>
                                            <p:strVal val="#ppt_x"/>
                                          </p:val>
                                        </p:tav>
                                      </p:tavLst>
                                    </p:anim>
                                    <p:animEffect transition="in" filter="wipe(right)">
                                      <p:cBhvr>
                                        <p:cTn id="76" dur="500"/>
                                        <p:tgtEl>
                                          <p:spTgt spid="61"/>
                                        </p:tgtEl>
                                      </p:cBhvr>
                                    </p:animEffect>
                                  </p:childTnLst>
                                </p:cTn>
                              </p:par>
                              <p:par>
                                <p:cTn id="77" presetID="12" presetClass="entr" presetSubtype="8" fill="hold" nodeType="withEffect">
                                  <p:stCondLst>
                                    <p:cond delay="500"/>
                                  </p:stCondLst>
                                  <p:childTnLst>
                                    <p:set>
                                      <p:cBhvr>
                                        <p:cTn id="78" dur="1" fill="hold">
                                          <p:stCondLst>
                                            <p:cond delay="0"/>
                                          </p:stCondLst>
                                        </p:cTn>
                                        <p:tgtEl>
                                          <p:spTgt spid="64"/>
                                        </p:tgtEl>
                                        <p:attrNameLst>
                                          <p:attrName>style.visibility</p:attrName>
                                        </p:attrNameLst>
                                      </p:cBhvr>
                                      <p:to>
                                        <p:strVal val="visible"/>
                                      </p:to>
                                    </p:set>
                                    <p:anim calcmode="lin" valueType="num">
                                      <p:cBhvr additive="base">
                                        <p:cTn id="79" dur="500"/>
                                        <p:tgtEl>
                                          <p:spTgt spid="64"/>
                                        </p:tgtEl>
                                        <p:attrNameLst>
                                          <p:attrName>ppt_x</p:attrName>
                                        </p:attrNameLst>
                                      </p:cBhvr>
                                      <p:tavLst>
                                        <p:tav tm="0">
                                          <p:val>
                                            <p:strVal val="#ppt_x-#ppt_w*1.125000"/>
                                          </p:val>
                                        </p:tav>
                                        <p:tav tm="100000">
                                          <p:val>
                                            <p:strVal val="#ppt_x"/>
                                          </p:val>
                                        </p:tav>
                                      </p:tavLst>
                                    </p:anim>
                                    <p:animEffect transition="in" filter="wipe(right)">
                                      <p:cBhvr>
                                        <p:cTn id="80" dur="500"/>
                                        <p:tgtEl>
                                          <p:spTgt spid="64"/>
                                        </p:tgtEl>
                                      </p:cBhvr>
                                    </p:animEffect>
                                  </p:childTnLst>
                                </p:cTn>
                              </p:par>
                              <p:par>
                                <p:cTn id="81" presetID="12" presetClass="entr" presetSubtype="8" fill="hold" nodeType="withEffect">
                                  <p:stCondLst>
                                    <p:cond delay="75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p:tgtEl>
                                          <p:spTgt spid="67"/>
                                        </p:tgtEl>
                                        <p:attrNameLst>
                                          <p:attrName>ppt_x</p:attrName>
                                        </p:attrNameLst>
                                      </p:cBhvr>
                                      <p:tavLst>
                                        <p:tav tm="0">
                                          <p:val>
                                            <p:strVal val="#ppt_x-#ppt_w*1.125000"/>
                                          </p:val>
                                        </p:tav>
                                        <p:tav tm="100000">
                                          <p:val>
                                            <p:strVal val="#ppt_x"/>
                                          </p:val>
                                        </p:tav>
                                      </p:tavLst>
                                    </p:anim>
                                    <p:animEffect transition="in" filter="wipe(right)">
                                      <p:cBhvr>
                                        <p:cTn id="84" dur="500"/>
                                        <p:tgtEl>
                                          <p:spTgt spid="67"/>
                                        </p:tgtEl>
                                      </p:cBhvr>
                                    </p:animEffect>
                                  </p:childTnLst>
                                </p:cTn>
                              </p:par>
                              <p:par>
                                <p:cTn id="85" presetID="12" presetClass="entr" presetSubtype="8" fill="hold" nodeType="withEffect">
                                  <p:stCondLst>
                                    <p:cond delay="100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p:tgtEl>
                                          <p:spTgt spid="71"/>
                                        </p:tgtEl>
                                        <p:attrNameLst>
                                          <p:attrName>ppt_x</p:attrName>
                                        </p:attrNameLst>
                                      </p:cBhvr>
                                      <p:tavLst>
                                        <p:tav tm="0">
                                          <p:val>
                                            <p:strVal val="#ppt_x-#ppt_w*1.125000"/>
                                          </p:val>
                                        </p:tav>
                                        <p:tav tm="100000">
                                          <p:val>
                                            <p:strVal val="#ppt_x"/>
                                          </p:val>
                                        </p:tav>
                                      </p:tavLst>
                                    </p:anim>
                                    <p:animEffect transition="in" filter="wipe(right)">
                                      <p:cBhvr>
                                        <p:cTn id="88" dur="500"/>
                                        <p:tgtEl>
                                          <p:spTgt spid="71"/>
                                        </p:tgtEl>
                                      </p:cBhvr>
                                    </p:animEffect>
                                  </p:childTnLst>
                                </p:cTn>
                              </p:par>
                              <p:par>
                                <p:cTn id="89" presetID="12" presetClass="entr" presetSubtype="8" fill="hold" nodeType="withEffect">
                                  <p:stCondLst>
                                    <p:cond delay="1250"/>
                                  </p:stCondLst>
                                  <p:childTnLst>
                                    <p:set>
                                      <p:cBhvr>
                                        <p:cTn id="90" dur="1" fill="hold">
                                          <p:stCondLst>
                                            <p:cond delay="0"/>
                                          </p:stCondLst>
                                        </p:cTn>
                                        <p:tgtEl>
                                          <p:spTgt spid="79"/>
                                        </p:tgtEl>
                                        <p:attrNameLst>
                                          <p:attrName>style.visibility</p:attrName>
                                        </p:attrNameLst>
                                      </p:cBhvr>
                                      <p:to>
                                        <p:strVal val="visible"/>
                                      </p:to>
                                    </p:set>
                                    <p:anim calcmode="lin" valueType="num">
                                      <p:cBhvr additive="base">
                                        <p:cTn id="91" dur="500"/>
                                        <p:tgtEl>
                                          <p:spTgt spid="79"/>
                                        </p:tgtEl>
                                        <p:attrNameLst>
                                          <p:attrName>ppt_x</p:attrName>
                                        </p:attrNameLst>
                                      </p:cBhvr>
                                      <p:tavLst>
                                        <p:tav tm="0">
                                          <p:val>
                                            <p:strVal val="#ppt_x-#ppt_w*1.125000"/>
                                          </p:val>
                                        </p:tav>
                                        <p:tav tm="100000">
                                          <p:val>
                                            <p:strVal val="#ppt_x"/>
                                          </p:val>
                                        </p:tav>
                                      </p:tavLst>
                                    </p:anim>
                                    <p:animEffect transition="in" filter="wipe(right)">
                                      <p:cBhvr>
                                        <p:cTn id="9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102" grpId="0"/>
      <p:bldP spid="105" grpId="0"/>
      <p:bldP spid="108" grpId="0"/>
      <p:bldP spid="111" grpId="0"/>
      <p:bldP spid="114" grpId="0"/>
      <p:bldP spid="116" grpId="0"/>
      <p:bldP spid="132" grpId="0"/>
      <p:bldP spid="133" grpId="0"/>
      <p:bldP spid="134" grpId="0"/>
      <p:bldP spid="135" grpId="0"/>
      <p:bldP spid="136" grpId="0"/>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F178-EDC7-BE63-D3E2-A59DE640CFCB}"/>
            </a:ext>
          </a:extLst>
        </p:cNvPr>
        <p:cNvGrpSpPr/>
        <p:nvPr/>
      </p:nvGrpSpPr>
      <p:grpSpPr>
        <a:xfrm>
          <a:off x="0" y="0"/>
          <a:ext cx="0" cy="0"/>
          <a:chOff x="0" y="0"/>
          <a:chExt cx="0" cy="0"/>
        </a:xfrm>
      </p:grpSpPr>
      <p:sp>
        <p:nvSpPr>
          <p:cNvPr id="54" name="Project Featured…">
            <a:extLst>
              <a:ext uri="{FF2B5EF4-FFF2-40B4-BE49-F238E27FC236}">
                <a16:creationId xmlns:a16="http://schemas.microsoft.com/office/drawing/2014/main" id="{DAD00FA3-3686-29D6-6F73-58CE4E908D82}"/>
              </a:ext>
            </a:extLst>
          </p:cNvPr>
          <p:cNvSpPr txBox="1"/>
          <p:nvPr/>
        </p:nvSpPr>
        <p:spPr>
          <a:xfrm>
            <a:off x="1249971" y="1164651"/>
            <a:ext cx="8432553"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Cargos de las personas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procesadas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endPar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55" name="Freeform 6">
            <a:extLst>
              <a:ext uri="{FF2B5EF4-FFF2-40B4-BE49-F238E27FC236}">
                <a16:creationId xmlns:a16="http://schemas.microsoft.com/office/drawing/2014/main" id="{B6864AB1-28DF-79B1-A536-FADB7D5942E9}"/>
              </a:ext>
            </a:extLst>
          </p:cNvPr>
          <p:cNvSpPr>
            <a:spLocks/>
          </p:cNvSpPr>
          <p:nvPr/>
        </p:nvSpPr>
        <p:spPr bwMode="auto">
          <a:xfrm>
            <a:off x="1017024" y="1132004"/>
            <a:ext cx="50123" cy="680846"/>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8" name="Marcador de posición de imagen 7">
            <a:extLst>
              <a:ext uri="{FF2B5EF4-FFF2-40B4-BE49-F238E27FC236}">
                <a16:creationId xmlns:a16="http://schemas.microsoft.com/office/drawing/2014/main" id="{1CB8B4B6-49A9-7F2D-E60F-307A50B2DA25}"/>
              </a:ext>
            </a:extLst>
          </p:cNvPr>
          <p:cNvPicPr>
            <a:picLocks noGrp="1" noChangeAspect="1"/>
          </p:cNvPicPr>
          <p:nvPr>
            <p:ph type="pic" sz="quarter" idx="14"/>
          </p:nvPr>
        </p:nvPicPr>
        <p:blipFill rotWithShape="1">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rcRect l="987" r="25636"/>
          <a:stretch/>
        </p:blipFill>
        <p:spPr>
          <a:xfrm>
            <a:off x="6969600" y="0"/>
            <a:ext cx="11318400" cy="10287000"/>
          </a:xfrm>
          <a:solidFill>
            <a:schemeClr val="bg2">
              <a:lumMod val="95000"/>
              <a:alpha val="41000"/>
            </a:schemeClr>
          </a:solidFill>
        </p:spPr>
      </p:pic>
      <p:graphicFrame>
        <p:nvGraphicFramePr>
          <p:cNvPr id="4" name="Gráfico 3">
            <a:extLst>
              <a:ext uri="{FF2B5EF4-FFF2-40B4-BE49-F238E27FC236}">
                <a16:creationId xmlns:a16="http://schemas.microsoft.com/office/drawing/2014/main" id="{9FF8E4C7-A29A-F988-38BA-2616846BF208}"/>
              </a:ext>
            </a:extLst>
          </p:cNvPr>
          <p:cNvGraphicFramePr/>
          <p:nvPr/>
        </p:nvGraphicFramePr>
        <p:xfrm>
          <a:off x="2646947" y="1624931"/>
          <a:ext cx="12192000" cy="812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203183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500" fill="hold"/>
                                        <p:tgtEl>
                                          <p:spTgt spid="55"/>
                                        </p:tgtEl>
                                        <p:attrNameLst>
                                          <p:attrName>ppt_x</p:attrName>
                                        </p:attrNameLst>
                                      </p:cBhvr>
                                      <p:tavLst>
                                        <p:tav tm="0">
                                          <p:val>
                                            <p:strVal val="#ppt_x"/>
                                          </p:val>
                                        </p:tav>
                                        <p:tav tm="100000">
                                          <p:val>
                                            <p:strVal val="#ppt_x"/>
                                          </p:val>
                                        </p:tav>
                                      </p:tavLst>
                                    </p:anim>
                                    <p:anim calcmode="lin" valueType="num">
                                      <p:cBhvr additive="base">
                                        <p:cTn id="8" dur="1500" fill="hold"/>
                                        <p:tgtEl>
                                          <p:spTgt spid="5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FFDF290C-E67B-FBF2-6C34-D955C8C932EB}"/>
              </a:ext>
            </a:extLst>
          </p:cNvPr>
          <p:cNvPicPr>
            <a:picLocks noGrp="1" noChangeAspect="1"/>
          </p:cNvPicPr>
          <p:nvPr>
            <p:ph type="pic" sz="quarter" idx="14"/>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911" t="8964" b="2054"/>
          <a:stretch/>
        </p:blipFill>
        <p:spPr>
          <a:xfrm>
            <a:off x="0" y="0"/>
            <a:ext cx="7090236" cy="10176780"/>
          </a:xfrm>
        </p:spPr>
      </p:pic>
      <p:sp>
        <p:nvSpPr>
          <p:cNvPr id="28" name="Project Featured…">
            <a:extLst>
              <a:ext uri="{FF2B5EF4-FFF2-40B4-BE49-F238E27FC236}">
                <a16:creationId xmlns:a16="http://schemas.microsoft.com/office/drawing/2014/main" id="{D97FBC23-8D4C-4E42-8EDC-51AC87198E91}"/>
              </a:ext>
            </a:extLst>
          </p:cNvPr>
          <p:cNvSpPr txBox="1"/>
          <p:nvPr/>
        </p:nvSpPr>
        <p:spPr>
          <a:xfrm>
            <a:off x="8696483" y="1415042"/>
            <a:ext cx="5842593" cy="123110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8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CONTEXTO</a:t>
            </a:r>
            <a:endParaRPr lang="en-CA" sz="80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29" name="Freeform 6">
            <a:extLst>
              <a:ext uri="{FF2B5EF4-FFF2-40B4-BE49-F238E27FC236}">
                <a16:creationId xmlns:a16="http://schemas.microsoft.com/office/drawing/2014/main" id="{29633C28-072B-436E-81C9-D26B88A61501}"/>
              </a:ext>
            </a:extLst>
          </p:cNvPr>
          <p:cNvSpPr>
            <a:spLocks/>
          </p:cNvSpPr>
          <p:nvPr/>
        </p:nvSpPr>
        <p:spPr bwMode="auto">
          <a:xfrm flipH="1">
            <a:off x="8391730" y="1507991"/>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0" name="Project Featured…">
            <a:extLst>
              <a:ext uri="{FF2B5EF4-FFF2-40B4-BE49-F238E27FC236}">
                <a16:creationId xmlns:a16="http://schemas.microsoft.com/office/drawing/2014/main" id="{378D8DF5-6E07-402C-A957-9EBD12053CAA}"/>
              </a:ext>
            </a:extLst>
          </p:cNvPr>
          <p:cNvSpPr txBox="1"/>
          <p:nvPr/>
        </p:nvSpPr>
        <p:spPr>
          <a:xfrm>
            <a:off x="8843096" y="2740796"/>
            <a:ext cx="8572500" cy="13849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defRPr sz="1800" b="0">
                <a:solidFill>
                  <a:srgbClr val="C8CBD1"/>
                </a:solidFill>
                <a:latin typeface="Poppins Light"/>
                <a:ea typeface="Poppins Light"/>
                <a:cs typeface="Poppins Light"/>
                <a:sym typeface="Poppins Light"/>
              </a:defRPr>
            </a:pP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Reportes</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del Auditor Superior al Congreso del Estado,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por</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conducto</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de la Comisión de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pic>
        <p:nvPicPr>
          <p:cNvPr id="36" name="Graphic 35">
            <a:extLst>
              <a:ext uri="{FF2B5EF4-FFF2-40B4-BE49-F238E27FC236}">
                <a16:creationId xmlns:a16="http://schemas.microsoft.com/office/drawing/2014/main" id="{A1050DE2-4078-44DB-88F9-0585F7B103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6483" y="4882936"/>
            <a:ext cx="720000" cy="720000"/>
          </a:xfrm>
          <a:prstGeom prst="rect">
            <a:avLst/>
          </a:prstGeom>
        </p:spPr>
      </p:pic>
      <p:pic>
        <p:nvPicPr>
          <p:cNvPr id="37" name="Graphic 36">
            <a:extLst>
              <a:ext uri="{FF2B5EF4-FFF2-40B4-BE49-F238E27FC236}">
                <a16:creationId xmlns:a16="http://schemas.microsoft.com/office/drawing/2014/main" id="{F1586AA0-D2F6-4551-8341-5E4D4BA271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0798" y="7537305"/>
            <a:ext cx="720000" cy="720000"/>
          </a:xfrm>
          <a:prstGeom prst="rect">
            <a:avLst/>
          </a:prstGeom>
        </p:spPr>
      </p:pic>
      <p:sp>
        <p:nvSpPr>
          <p:cNvPr id="39" name="2015.…">
            <a:extLst>
              <a:ext uri="{FF2B5EF4-FFF2-40B4-BE49-F238E27FC236}">
                <a16:creationId xmlns:a16="http://schemas.microsoft.com/office/drawing/2014/main" id="{F58A927C-D694-42B8-8703-D648338E3382}"/>
              </a:ext>
            </a:extLst>
          </p:cNvPr>
          <p:cNvSpPr txBox="1"/>
          <p:nvPr/>
        </p:nvSpPr>
        <p:spPr>
          <a:xfrm>
            <a:off x="9910746" y="4882936"/>
            <a:ext cx="7504850" cy="202824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lnSpc>
                <a:spcPct val="120000"/>
              </a:lnSpc>
              <a:defRPr sz="1800" b="0">
                <a:solidFill>
                  <a:srgbClr val="F6F9FF"/>
                </a:solidFill>
                <a:latin typeface="Poppins Bold"/>
                <a:ea typeface="Poppins Bold"/>
                <a:cs typeface="Poppins Bold"/>
                <a:sym typeface="Poppins Bold"/>
              </a:defRPr>
            </a:pPr>
            <a:r>
              <a:rPr lang="en-CA" sz="2800" b="1" dirty="0">
                <a:solidFill>
                  <a:schemeClr val="tx2"/>
                </a:solidFill>
                <a:latin typeface="+mj-lt"/>
                <a:ea typeface="Noto Serif" panose="02020600060500020200" pitchFamily="18" charset="0"/>
                <a:cs typeface="Noto Serif" panose="02020600060500020200" pitchFamily="18" charset="0"/>
                <a:sym typeface="Poppins Bold"/>
              </a:rPr>
              <a:t>Informe General de </a:t>
            </a:r>
            <a:r>
              <a:rPr lang="en-CA" sz="2800" b="1" dirty="0" err="1">
                <a:solidFill>
                  <a:schemeClr val="tx2"/>
                </a:solidFill>
                <a:latin typeface="+mj-lt"/>
                <a:ea typeface="Noto Serif" panose="02020600060500020200" pitchFamily="18" charset="0"/>
                <a:cs typeface="Noto Serif" panose="02020600060500020200" pitchFamily="18" charset="0"/>
                <a:sym typeface="Poppins Bold"/>
              </a:rPr>
              <a:t>Resultados</a:t>
            </a:r>
            <a:r>
              <a:rPr lang="en-CA" sz="2800" b="1" dirty="0">
                <a:solidFill>
                  <a:schemeClr val="tx2"/>
                </a:solidFill>
                <a:latin typeface="+mj-lt"/>
                <a:ea typeface="Noto Serif" panose="02020600060500020200" pitchFamily="18" charset="0"/>
                <a:cs typeface="Noto Serif" panose="02020600060500020200" pitchFamily="18" charset="0"/>
                <a:sym typeface="Poppins Bold"/>
              </a:rPr>
              <a:t> de la </a:t>
            </a:r>
            <a:r>
              <a:rPr lang="en-CA" sz="2800" b="1" dirty="0" err="1">
                <a:solidFill>
                  <a:schemeClr val="tx2"/>
                </a:solidFill>
                <a:latin typeface="+mj-lt"/>
                <a:ea typeface="Noto Serif" panose="02020600060500020200" pitchFamily="18" charset="0"/>
                <a:cs typeface="Noto Serif" panose="02020600060500020200" pitchFamily="18" charset="0"/>
                <a:sym typeface="Poppins Bold"/>
              </a:rPr>
              <a:t>Cuenta</a:t>
            </a:r>
            <a:r>
              <a:rPr lang="en-CA" sz="2800" b="1" dirty="0">
                <a:solidFill>
                  <a:schemeClr val="tx2"/>
                </a:solidFill>
                <a:latin typeface="+mj-lt"/>
                <a:ea typeface="Noto Serif" panose="02020600060500020200" pitchFamily="18" charset="0"/>
                <a:cs typeface="Noto Serif" panose="02020600060500020200" pitchFamily="18" charset="0"/>
                <a:sym typeface="Poppins Bold"/>
              </a:rPr>
              <a:t> Pública.</a:t>
            </a:r>
            <a:endParaRPr lang="en-CA" sz="2800" dirty="0">
              <a:solidFill>
                <a:schemeClr val="tx2"/>
              </a:solidFill>
              <a:latin typeface="+mj-lt"/>
              <a:ea typeface="Noto Sans" panose="020B0502040504020204" pitchFamily="34" charset="0"/>
              <a:cs typeface="Noto Sans" panose="020B0502040504020204" pitchFamily="34" charset="0"/>
            </a:endParaRPr>
          </a:p>
          <a:p>
            <a:pPr algn="just">
              <a:lnSpc>
                <a:spcPct val="120000"/>
              </a:lnSpc>
              <a:defRPr sz="1800" b="0">
                <a:solidFill>
                  <a:srgbClr val="F6F9FF"/>
                </a:solidFill>
                <a:latin typeface="Poppins Bold"/>
                <a:ea typeface="Poppins Bold"/>
                <a:cs typeface="Poppins Bold"/>
                <a:sym typeface="Poppins Bold"/>
              </a:defRPr>
            </a:pP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artículo</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36 LFSECH, a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más</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tardar</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el</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15 de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diciembre</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de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cada</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año</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p>
        </p:txBody>
      </p:sp>
      <p:sp>
        <p:nvSpPr>
          <p:cNvPr id="2" name="2015.…">
            <a:extLst>
              <a:ext uri="{FF2B5EF4-FFF2-40B4-BE49-F238E27FC236}">
                <a16:creationId xmlns:a16="http://schemas.microsoft.com/office/drawing/2014/main" id="{D64E2BF2-0AD3-E048-3D9D-033150188565}"/>
              </a:ext>
            </a:extLst>
          </p:cNvPr>
          <p:cNvSpPr txBox="1"/>
          <p:nvPr/>
        </p:nvSpPr>
        <p:spPr>
          <a:xfrm>
            <a:off x="9910745" y="7537305"/>
            <a:ext cx="7504850" cy="15111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lnSpc>
                <a:spcPct val="120000"/>
              </a:lnSpc>
              <a:defRPr sz="1800" b="0">
                <a:solidFill>
                  <a:srgbClr val="F6F9FF"/>
                </a:solidFill>
                <a:latin typeface="Poppins Bold"/>
                <a:ea typeface="Poppins Bold"/>
                <a:cs typeface="Poppins Bold"/>
                <a:sym typeface="Poppins Bold"/>
              </a:defRPr>
            </a:pPr>
            <a:r>
              <a:rPr lang="en-CA" sz="2800" b="1" dirty="0">
                <a:solidFill>
                  <a:schemeClr val="tx2"/>
                </a:solidFill>
                <a:latin typeface="+mj-lt"/>
                <a:ea typeface="Noto Serif" panose="02020600060500020200" pitchFamily="18" charset="0"/>
                <a:cs typeface="Noto Serif" panose="02020600060500020200" pitchFamily="18" charset="0"/>
                <a:sym typeface="Poppins Bold"/>
              </a:rPr>
              <a:t>Informe </a:t>
            </a:r>
            <a:r>
              <a:rPr lang="en-CA" sz="2800" b="1" dirty="0" err="1">
                <a:solidFill>
                  <a:schemeClr val="tx2"/>
                </a:solidFill>
                <a:latin typeface="+mj-lt"/>
                <a:ea typeface="Noto Serif" panose="02020600060500020200" pitchFamily="18" charset="0"/>
                <a:cs typeface="Noto Serif" panose="02020600060500020200" pitchFamily="18" charset="0"/>
                <a:sym typeface="Poppins Bold"/>
              </a:rPr>
              <a:t>Anual</a:t>
            </a:r>
            <a:r>
              <a:rPr lang="en-CA" sz="2800" b="1" dirty="0">
                <a:solidFill>
                  <a:schemeClr val="tx2"/>
                </a:solidFill>
                <a:latin typeface="+mj-lt"/>
                <a:ea typeface="Noto Serif" panose="02020600060500020200" pitchFamily="18" charset="0"/>
                <a:cs typeface="Noto Serif" panose="02020600060500020200" pitchFamily="18" charset="0"/>
                <a:sym typeface="Poppins Bold"/>
              </a:rPr>
              <a:t> de </a:t>
            </a:r>
            <a:r>
              <a:rPr lang="en-CA" sz="2800" b="1" dirty="0" err="1">
                <a:solidFill>
                  <a:schemeClr val="tx2"/>
                </a:solidFill>
                <a:latin typeface="+mj-lt"/>
                <a:ea typeface="Noto Serif" panose="02020600060500020200" pitchFamily="18" charset="0"/>
                <a:cs typeface="Noto Serif" panose="02020600060500020200" pitchFamily="18" charset="0"/>
                <a:sym typeface="Poppins Bold"/>
              </a:rPr>
              <a:t>Avances</a:t>
            </a:r>
            <a:r>
              <a:rPr lang="en-CA" sz="2800" b="1" dirty="0">
                <a:solidFill>
                  <a:schemeClr val="tx2"/>
                </a:solidFill>
                <a:latin typeface="+mj-lt"/>
                <a:ea typeface="Noto Serif" panose="02020600060500020200" pitchFamily="18" charset="0"/>
                <a:cs typeface="Noto Serif" panose="02020600060500020200" pitchFamily="18" charset="0"/>
                <a:sym typeface="Poppins Bold"/>
              </a:rPr>
              <a:t>.</a:t>
            </a:r>
            <a:endParaRPr lang="en-CA" sz="2800" dirty="0">
              <a:solidFill>
                <a:schemeClr val="tx2"/>
              </a:solidFill>
              <a:latin typeface="+mj-lt"/>
              <a:ea typeface="Noto Sans" panose="020B0502040504020204" pitchFamily="34" charset="0"/>
              <a:cs typeface="Noto Sans" panose="020B0502040504020204" pitchFamily="34" charset="0"/>
            </a:endParaRPr>
          </a:p>
          <a:p>
            <a:pPr algn="just">
              <a:lnSpc>
                <a:spcPct val="120000"/>
              </a:lnSpc>
              <a:defRPr sz="1800" b="0">
                <a:solidFill>
                  <a:srgbClr val="F6F9FF"/>
                </a:solidFill>
                <a:latin typeface="Poppins Bold"/>
                <a:ea typeface="Poppins Bold"/>
                <a:cs typeface="Poppins Bold"/>
                <a:sym typeface="Poppins Bold"/>
              </a:defRPr>
            </a:pP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artículo</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41 LFSECH, a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más</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tardar</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el</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31 de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julio</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de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cada</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8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año</a:t>
            </a:r>
            <a:r>
              <a:rPr lang="en-CA" sz="28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p>
        </p:txBody>
      </p:sp>
    </p:spTree>
    <p:extLst>
      <p:ext uri="{BB962C8B-B14F-4D97-AF65-F5344CB8AC3E}">
        <p14:creationId xmlns:p14="http://schemas.microsoft.com/office/powerpoint/2010/main" val="100152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10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9" presetClass="entr" presetSubtype="0" decel="100000" fill="hold" nodeType="withEffect">
                                  <p:stCondLst>
                                    <p:cond delay="100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 calcmode="lin" valueType="num">
                                      <p:cBhvr>
                                        <p:cTn id="15" dur="500" fill="hold"/>
                                        <p:tgtEl>
                                          <p:spTgt spid="37"/>
                                        </p:tgtEl>
                                        <p:attrNameLst>
                                          <p:attrName>style.rotation</p:attrName>
                                        </p:attrNameLst>
                                      </p:cBhvr>
                                      <p:tavLst>
                                        <p:tav tm="0">
                                          <p:val>
                                            <p:fltVal val="360"/>
                                          </p:val>
                                        </p:tav>
                                        <p:tav tm="100000">
                                          <p:val>
                                            <p:fltVal val="0"/>
                                          </p:val>
                                        </p:tav>
                                      </p:tavLst>
                                    </p:anim>
                                    <p:animEffect transition="in" filter="fade">
                                      <p:cBhvr>
                                        <p:cTn id="16" dur="500"/>
                                        <p:tgtEl>
                                          <p:spTgt spid="37"/>
                                        </p:tgtEl>
                                      </p:cBhvr>
                                    </p:animEffect>
                                  </p:childTnLst>
                                </p:cTn>
                              </p:par>
                              <p:par>
                                <p:cTn id="17" presetID="2" presetClass="entr" presetSubtype="1" accel="50000" decel="5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ppt_x"/>
                                          </p:val>
                                        </p:tav>
                                        <p:tav tm="100000">
                                          <p:val>
                                            <p:strVal val="#ppt_x"/>
                                          </p:val>
                                        </p:tav>
                                      </p:tavLst>
                                    </p:anim>
                                    <p:anim calcmode="lin" valueType="num">
                                      <p:cBhvr additive="base">
                                        <p:cTn id="20" dur="1500" fill="hold"/>
                                        <p:tgtEl>
                                          <p:spTgt spid="29"/>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ppt_x"/>
                                          </p:val>
                                        </p:tav>
                                        <p:tav tm="100000">
                                          <p:val>
                                            <p:strVal val="#ppt_x"/>
                                          </p:val>
                                        </p:tav>
                                      </p:tavLst>
                                    </p:anim>
                                    <p:anim calcmode="lin" valueType="num">
                                      <p:cBhvr additive="base">
                                        <p:cTn id="24" dur="1000" fill="hold"/>
                                        <p:tgtEl>
                                          <p:spTgt spid="28"/>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700" fill="hold"/>
                                        <p:tgtEl>
                                          <p:spTgt spid="30"/>
                                        </p:tgtEl>
                                        <p:attrNameLst>
                                          <p:attrName>ppt_x</p:attrName>
                                        </p:attrNameLst>
                                      </p:cBhvr>
                                      <p:tavLst>
                                        <p:tav tm="0">
                                          <p:val>
                                            <p:strVal val="#ppt_x"/>
                                          </p:val>
                                        </p:tav>
                                        <p:tav tm="100000">
                                          <p:val>
                                            <p:strVal val="#ppt_x"/>
                                          </p:val>
                                        </p:tav>
                                      </p:tavLst>
                                    </p:anim>
                                    <p:anim calcmode="lin" valueType="num">
                                      <p:cBhvr additive="base">
                                        <p:cTn id="28" dur="7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500" fill="hold"/>
                                        <p:tgtEl>
                                          <p:spTgt spid="39"/>
                                        </p:tgtEl>
                                        <p:attrNameLst>
                                          <p:attrName>ppt_x</p:attrName>
                                        </p:attrNameLst>
                                      </p:cBhvr>
                                      <p:tavLst>
                                        <p:tav tm="0">
                                          <p:val>
                                            <p:strVal val="#ppt_x"/>
                                          </p:val>
                                        </p:tav>
                                        <p:tav tm="100000">
                                          <p:val>
                                            <p:strVal val="#ppt_x"/>
                                          </p:val>
                                        </p:tav>
                                      </p:tavLst>
                                    </p:anim>
                                    <p:anim calcmode="lin" valueType="num">
                                      <p:cBhvr additive="base">
                                        <p:cTn id="32" dur="1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9"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838F83DC-D670-75D1-97B7-6F2B3522A95D}"/>
              </a:ext>
            </a:extLst>
          </p:cNvPr>
          <p:cNvPicPr>
            <a:picLocks noGrp="1" noChangeAspect="1"/>
          </p:cNvPicPr>
          <p:nvPr>
            <p:ph type="pic" sz="quarter" idx="14"/>
          </p:nvPr>
        </p:nvPicPr>
        <p:blipFill>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rcRect l="5509" r="5509"/>
          <a:stretch/>
        </p:blipFill>
        <p:spPr/>
      </p:pic>
      <p:sp>
        <p:nvSpPr>
          <p:cNvPr id="61" name="Freeform 5">
            <a:extLst>
              <a:ext uri="{FF2B5EF4-FFF2-40B4-BE49-F238E27FC236}">
                <a16:creationId xmlns:a16="http://schemas.microsoft.com/office/drawing/2014/main" id="{D638305B-A68D-467D-B5C8-5003674B4410}"/>
              </a:ext>
            </a:extLst>
          </p:cNvPr>
          <p:cNvSpPr>
            <a:spLocks/>
          </p:cNvSpPr>
          <p:nvPr/>
        </p:nvSpPr>
        <p:spPr bwMode="auto">
          <a:xfrm rot="16200000">
            <a:off x="7908092" y="3029206"/>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5" name="Freeform 6">
            <a:extLst>
              <a:ext uri="{FF2B5EF4-FFF2-40B4-BE49-F238E27FC236}">
                <a16:creationId xmlns:a16="http://schemas.microsoft.com/office/drawing/2014/main" id="{251D1F97-226E-4B9B-84FA-C7D7492FA0D9}"/>
              </a:ext>
            </a:extLst>
          </p:cNvPr>
          <p:cNvSpPr>
            <a:spLocks/>
          </p:cNvSpPr>
          <p:nvPr/>
        </p:nvSpPr>
        <p:spPr bwMode="auto">
          <a:xfrm rot="16200000">
            <a:off x="1324875" y="6571730"/>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7" name="Freeform 7">
            <a:extLst>
              <a:ext uri="{FF2B5EF4-FFF2-40B4-BE49-F238E27FC236}">
                <a16:creationId xmlns:a16="http://schemas.microsoft.com/office/drawing/2014/main" id="{1CDB323C-1B91-4E8B-8E80-443618268BA7}"/>
              </a:ext>
            </a:extLst>
          </p:cNvPr>
          <p:cNvSpPr>
            <a:spLocks/>
          </p:cNvSpPr>
          <p:nvPr/>
        </p:nvSpPr>
        <p:spPr bwMode="auto">
          <a:xfrm rot="16200000">
            <a:off x="4651212" y="5308142"/>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8" name="Freeform 9">
            <a:extLst>
              <a:ext uri="{FF2B5EF4-FFF2-40B4-BE49-F238E27FC236}">
                <a16:creationId xmlns:a16="http://schemas.microsoft.com/office/drawing/2014/main" id="{3EA81975-C5D0-4774-98D3-6F0A3917B259}"/>
              </a:ext>
            </a:extLst>
          </p:cNvPr>
          <p:cNvSpPr>
            <a:spLocks/>
          </p:cNvSpPr>
          <p:nvPr/>
        </p:nvSpPr>
        <p:spPr bwMode="auto">
          <a:xfrm rot="16200000">
            <a:off x="2588499" y="6155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9" name="Freeform 12">
            <a:extLst>
              <a:ext uri="{FF2B5EF4-FFF2-40B4-BE49-F238E27FC236}">
                <a16:creationId xmlns:a16="http://schemas.microsoft.com/office/drawing/2014/main" id="{24CFF2B0-B734-498B-8FCE-AD156FCC048D}"/>
              </a:ext>
            </a:extLst>
          </p:cNvPr>
          <p:cNvSpPr>
            <a:spLocks/>
          </p:cNvSpPr>
          <p:nvPr/>
        </p:nvSpPr>
        <p:spPr bwMode="auto">
          <a:xfrm rot="16200000">
            <a:off x="4424843" y="1785772"/>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0" name="Freeform 13">
            <a:extLst>
              <a:ext uri="{FF2B5EF4-FFF2-40B4-BE49-F238E27FC236}">
                <a16:creationId xmlns:a16="http://schemas.microsoft.com/office/drawing/2014/main" id="{CA86F8D2-048C-43A4-A8F7-99CD09C0B8EE}"/>
              </a:ext>
            </a:extLst>
          </p:cNvPr>
          <p:cNvSpPr>
            <a:spLocks/>
          </p:cNvSpPr>
          <p:nvPr/>
        </p:nvSpPr>
        <p:spPr bwMode="auto">
          <a:xfrm rot="16200000">
            <a:off x="-809083" y="1236851"/>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1" name="Freeform 17">
            <a:extLst>
              <a:ext uri="{FF2B5EF4-FFF2-40B4-BE49-F238E27FC236}">
                <a16:creationId xmlns:a16="http://schemas.microsoft.com/office/drawing/2014/main" id="{62C860DD-586E-4604-8278-277C1FF2077B}"/>
              </a:ext>
            </a:extLst>
          </p:cNvPr>
          <p:cNvSpPr>
            <a:spLocks/>
          </p:cNvSpPr>
          <p:nvPr/>
        </p:nvSpPr>
        <p:spPr bwMode="auto">
          <a:xfrm rot="16200000">
            <a:off x="9983751" y="467563"/>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2" name="Freeform 20">
            <a:extLst>
              <a:ext uri="{FF2B5EF4-FFF2-40B4-BE49-F238E27FC236}">
                <a16:creationId xmlns:a16="http://schemas.microsoft.com/office/drawing/2014/main" id="{C002B3C8-FCC0-421F-A071-A8239A408DA4}"/>
              </a:ext>
            </a:extLst>
          </p:cNvPr>
          <p:cNvSpPr>
            <a:spLocks/>
          </p:cNvSpPr>
          <p:nvPr/>
        </p:nvSpPr>
        <p:spPr bwMode="auto">
          <a:xfrm rot="16200000">
            <a:off x="-1719519" y="7244918"/>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3" name="Freeform 21">
            <a:extLst>
              <a:ext uri="{FF2B5EF4-FFF2-40B4-BE49-F238E27FC236}">
                <a16:creationId xmlns:a16="http://schemas.microsoft.com/office/drawing/2014/main" id="{82C14648-5565-4EC3-9319-5060D1029823}"/>
              </a:ext>
            </a:extLst>
          </p:cNvPr>
          <p:cNvSpPr>
            <a:spLocks/>
          </p:cNvSpPr>
          <p:nvPr/>
        </p:nvSpPr>
        <p:spPr bwMode="auto">
          <a:xfrm rot="16200000">
            <a:off x="2897955" y="-479607"/>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4" name="Freeform 28">
            <a:extLst>
              <a:ext uri="{FF2B5EF4-FFF2-40B4-BE49-F238E27FC236}">
                <a16:creationId xmlns:a16="http://schemas.microsoft.com/office/drawing/2014/main" id="{B4DE8155-EFDD-4B04-87EB-8CAE3A00F11E}"/>
              </a:ext>
            </a:extLst>
          </p:cNvPr>
          <p:cNvSpPr>
            <a:spLocks/>
          </p:cNvSpPr>
          <p:nvPr/>
        </p:nvSpPr>
        <p:spPr bwMode="auto">
          <a:xfrm rot="16200000">
            <a:off x="4553416" y="954421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7" name="Freeform 30">
            <a:extLst>
              <a:ext uri="{FF2B5EF4-FFF2-40B4-BE49-F238E27FC236}">
                <a16:creationId xmlns:a16="http://schemas.microsoft.com/office/drawing/2014/main" id="{FF37F9F2-FCA8-442B-A70E-B7A05405D1F7}"/>
              </a:ext>
            </a:extLst>
          </p:cNvPr>
          <p:cNvSpPr>
            <a:spLocks/>
          </p:cNvSpPr>
          <p:nvPr/>
        </p:nvSpPr>
        <p:spPr bwMode="auto">
          <a:xfrm rot="16200000">
            <a:off x="649483" y="253637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1" name="Freeform 34">
            <a:extLst>
              <a:ext uri="{FF2B5EF4-FFF2-40B4-BE49-F238E27FC236}">
                <a16:creationId xmlns:a16="http://schemas.microsoft.com/office/drawing/2014/main" id="{C6E1A6DE-9984-4FEC-B271-99472EA6851A}"/>
              </a:ext>
            </a:extLst>
          </p:cNvPr>
          <p:cNvSpPr>
            <a:spLocks/>
          </p:cNvSpPr>
          <p:nvPr/>
        </p:nvSpPr>
        <p:spPr bwMode="auto">
          <a:xfrm rot="16200000">
            <a:off x="8081580" y="8697084"/>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2" name="Freeform 35">
            <a:extLst>
              <a:ext uri="{FF2B5EF4-FFF2-40B4-BE49-F238E27FC236}">
                <a16:creationId xmlns:a16="http://schemas.microsoft.com/office/drawing/2014/main" id="{A09D345E-BCAD-45A2-BF37-0AA4C4C20C68}"/>
              </a:ext>
            </a:extLst>
          </p:cNvPr>
          <p:cNvSpPr>
            <a:spLocks/>
          </p:cNvSpPr>
          <p:nvPr/>
        </p:nvSpPr>
        <p:spPr bwMode="auto">
          <a:xfrm rot="16200000">
            <a:off x="5583803" y="36890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3" name="Freeform 39">
            <a:extLst>
              <a:ext uri="{FF2B5EF4-FFF2-40B4-BE49-F238E27FC236}">
                <a16:creationId xmlns:a16="http://schemas.microsoft.com/office/drawing/2014/main" id="{8CB75528-195E-4AB5-A934-BDC71E1B7898}"/>
              </a:ext>
            </a:extLst>
          </p:cNvPr>
          <p:cNvSpPr>
            <a:spLocks/>
          </p:cNvSpPr>
          <p:nvPr/>
        </p:nvSpPr>
        <p:spPr bwMode="auto">
          <a:xfrm rot="16200000">
            <a:off x="-1112709" y="866214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4" name="Freeform 40">
            <a:extLst>
              <a:ext uri="{FF2B5EF4-FFF2-40B4-BE49-F238E27FC236}">
                <a16:creationId xmlns:a16="http://schemas.microsoft.com/office/drawing/2014/main" id="{6A50C475-2EB8-44AF-BFB6-E1654F2E5AB2}"/>
              </a:ext>
            </a:extLst>
          </p:cNvPr>
          <p:cNvSpPr>
            <a:spLocks/>
          </p:cNvSpPr>
          <p:nvPr/>
        </p:nvSpPr>
        <p:spPr bwMode="auto">
          <a:xfrm rot="16200000">
            <a:off x="6948567" y="748988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5" name="Freeform 42">
            <a:extLst>
              <a:ext uri="{FF2B5EF4-FFF2-40B4-BE49-F238E27FC236}">
                <a16:creationId xmlns:a16="http://schemas.microsoft.com/office/drawing/2014/main" id="{E0A8F5DF-E954-49E6-A36C-C8652CFB0E21}"/>
              </a:ext>
            </a:extLst>
          </p:cNvPr>
          <p:cNvSpPr>
            <a:spLocks/>
          </p:cNvSpPr>
          <p:nvPr/>
        </p:nvSpPr>
        <p:spPr bwMode="auto">
          <a:xfrm rot="16200000">
            <a:off x="7304726" y="8518636"/>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6" name="Freeform 43">
            <a:extLst>
              <a:ext uri="{FF2B5EF4-FFF2-40B4-BE49-F238E27FC236}">
                <a16:creationId xmlns:a16="http://schemas.microsoft.com/office/drawing/2014/main" id="{FD2C36EE-22B6-4B0B-8A7A-FEB8FA14BFBD}"/>
              </a:ext>
            </a:extLst>
          </p:cNvPr>
          <p:cNvSpPr>
            <a:spLocks/>
          </p:cNvSpPr>
          <p:nvPr/>
        </p:nvSpPr>
        <p:spPr bwMode="auto">
          <a:xfrm rot="16200000">
            <a:off x="1615251" y="906802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7" name="Freeform 45">
            <a:extLst>
              <a:ext uri="{FF2B5EF4-FFF2-40B4-BE49-F238E27FC236}">
                <a16:creationId xmlns:a16="http://schemas.microsoft.com/office/drawing/2014/main" id="{AEEFB2B2-7CF0-4AEC-B513-3EA7B29909EB}"/>
              </a:ext>
            </a:extLst>
          </p:cNvPr>
          <p:cNvSpPr>
            <a:spLocks/>
          </p:cNvSpPr>
          <p:nvPr/>
        </p:nvSpPr>
        <p:spPr bwMode="auto">
          <a:xfrm rot="16200000">
            <a:off x="10181765" y="3011886"/>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8" name="Freeform 46">
            <a:extLst>
              <a:ext uri="{FF2B5EF4-FFF2-40B4-BE49-F238E27FC236}">
                <a16:creationId xmlns:a16="http://schemas.microsoft.com/office/drawing/2014/main" id="{2B538E1A-37C8-4ECB-AD92-1B3B243A57E2}"/>
              </a:ext>
            </a:extLst>
          </p:cNvPr>
          <p:cNvSpPr>
            <a:spLocks/>
          </p:cNvSpPr>
          <p:nvPr/>
        </p:nvSpPr>
        <p:spPr bwMode="auto">
          <a:xfrm rot="16200000">
            <a:off x="4695532" y="834483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9" name="Freeform 49">
            <a:extLst>
              <a:ext uri="{FF2B5EF4-FFF2-40B4-BE49-F238E27FC236}">
                <a16:creationId xmlns:a16="http://schemas.microsoft.com/office/drawing/2014/main" id="{F8F4F00B-B032-4BE4-86BD-35A24DEEE9E1}"/>
              </a:ext>
            </a:extLst>
          </p:cNvPr>
          <p:cNvSpPr>
            <a:spLocks/>
          </p:cNvSpPr>
          <p:nvPr/>
        </p:nvSpPr>
        <p:spPr bwMode="auto">
          <a:xfrm rot="16200000">
            <a:off x="2266946" y="925470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0" name="Freeform 54">
            <a:extLst>
              <a:ext uri="{FF2B5EF4-FFF2-40B4-BE49-F238E27FC236}">
                <a16:creationId xmlns:a16="http://schemas.microsoft.com/office/drawing/2014/main" id="{A88274A7-FD13-45D5-B3D9-B7D8556CEB2A}"/>
              </a:ext>
            </a:extLst>
          </p:cNvPr>
          <p:cNvSpPr>
            <a:spLocks/>
          </p:cNvSpPr>
          <p:nvPr/>
        </p:nvSpPr>
        <p:spPr bwMode="auto">
          <a:xfrm rot="16200000">
            <a:off x="702246" y="7517138"/>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1" name="Freeform 58">
            <a:extLst>
              <a:ext uri="{FF2B5EF4-FFF2-40B4-BE49-F238E27FC236}">
                <a16:creationId xmlns:a16="http://schemas.microsoft.com/office/drawing/2014/main" id="{B9333818-CEE2-439A-8E7C-AA81A92C54AB}"/>
              </a:ext>
            </a:extLst>
          </p:cNvPr>
          <p:cNvSpPr>
            <a:spLocks/>
          </p:cNvSpPr>
          <p:nvPr/>
        </p:nvSpPr>
        <p:spPr bwMode="auto">
          <a:xfrm rot="16200000">
            <a:off x="8894116" y="7884231"/>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2" name="Freeform 61">
            <a:extLst>
              <a:ext uri="{FF2B5EF4-FFF2-40B4-BE49-F238E27FC236}">
                <a16:creationId xmlns:a16="http://schemas.microsoft.com/office/drawing/2014/main" id="{5C8CB5F3-ECAF-4662-ADC8-F514D95C30F8}"/>
              </a:ext>
            </a:extLst>
          </p:cNvPr>
          <p:cNvSpPr>
            <a:spLocks/>
          </p:cNvSpPr>
          <p:nvPr/>
        </p:nvSpPr>
        <p:spPr bwMode="auto">
          <a:xfrm rot="16200000">
            <a:off x="6943169" y="1171790"/>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3" name="Freeform 62">
            <a:extLst>
              <a:ext uri="{FF2B5EF4-FFF2-40B4-BE49-F238E27FC236}">
                <a16:creationId xmlns:a16="http://schemas.microsoft.com/office/drawing/2014/main" id="{0455EBFC-DC34-4722-9CFC-EA685929A55B}"/>
              </a:ext>
            </a:extLst>
          </p:cNvPr>
          <p:cNvSpPr>
            <a:spLocks/>
          </p:cNvSpPr>
          <p:nvPr/>
        </p:nvSpPr>
        <p:spPr bwMode="auto">
          <a:xfrm rot="16200000">
            <a:off x="-1498056" y="9574975"/>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4" name="Freeform 5">
            <a:extLst>
              <a:ext uri="{FF2B5EF4-FFF2-40B4-BE49-F238E27FC236}">
                <a16:creationId xmlns:a16="http://schemas.microsoft.com/office/drawing/2014/main" id="{A46213E3-96B0-415D-BADB-51CD6C9E2D21}"/>
              </a:ext>
            </a:extLst>
          </p:cNvPr>
          <p:cNvSpPr>
            <a:spLocks/>
          </p:cNvSpPr>
          <p:nvPr/>
        </p:nvSpPr>
        <p:spPr bwMode="auto">
          <a:xfrm rot="16200000">
            <a:off x="8964147" y="2001678"/>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5" name="Freeform 6">
            <a:extLst>
              <a:ext uri="{FF2B5EF4-FFF2-40B4-BE49-F238E27FC236}">
                <a16:creationId xmlns:a16="http://schemas.microsoft.com/office/drawing/2014/main" id="{45F81883-5C84-4399-BF66-BB0DE67990B1}"/>
              </a:ext>
            </a:extLst>
          </p:cNvPr>
          <p:cNvSpPr>
            <a:spLocks/>
          </p:cNvSpPr>
          <p:nvPr/>
        </p:nvSpPr>
        <p:spPr bwMode="auto">
          <a:xfrm rot="16200000">
            <a:off x="2380930" y="5544203"/>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6" name="Freeform 7">
            <a:extLst>
              <a:ext uri="{FF2B5EF4-FFF2-40B4-BE49-F238E27FC236}">
                <a16:creationId xmlns:a16="http://schemas.microsoft.com/office/drawing/2014/main" id="{F6BE739B-D6DD-4200-BEDF-3EDFF391271B}"/>
              </a:ext>
            </a:extLst>
          </p:cNvPr>
          <p:cNvSpPr>
            <a:spLocks/>
          </p:cNvSpPr>
          <p:nvPr/>
        </p:nvSpPr>
        <p:spPr bwMode="auto">
          <a:xfrm rot="16200000">
            <a:off x="5707267" y="6071035"/>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6" name="Freeform 9">
            <a:extLst>
              <a:ext uri="{FF2B5EF4-FFF2-40B4-BE49-F238E27FC236}">
                <a16:creationId xmlns:a16="http://schemas.microsoft.com/office/drawing/2014/main" id="{9E318EAB-FBDA-4364-B8B6-504FEF7F6195}"/>
              </a:ext>
            </a:extLst>
          </p:cNvPr>
          <p:cNvSpPr>
            <a:spLocks/>
          </p:cNvSpPr>
          <p:nvPr/>
        </p:nvSpPr>
        <p:spPr bwMode="auto">
          <a:xfrm rot="16200000">
            <a:off x="3644553" y="263947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7" name="Freeform 12">
            <a:extLst>
              <a:ext uri="{FF2B5EF4-FFF2-40B4-BE49-F238E27FC236}">
                <a16:creationId xmlns:a16="http://schemas.microsoft.com/office/drawing/2014/main" id="{FB90AA95-E18A-4F59-916F-0B7EE07325CC}"/>
              </a:ext>
            </a:extLst>
          </p:cNvPr>
          <p:cNvSpPr>
            <a:spLocks/>
          </p:cNvSpPr>
          <p:nvPr/>
        </p:nvSpPr>
        <p:spPr bwMode="auto">
          <a:xfrm rot="16200000">
            <a:off x="5480898" y="951445"/>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8" name="Freeform 13">
            <a:extLst>
              <a:ext uri="{FF2B5EF4-FFF2-40B4-BE49-F238E27FC236}">
                <a16:creationId xmlns:a16="http://schemas.microsoft.com/office/drawing/2014/main" id="{8A3CB787-83D2-44FF-A427-A99909CE96D2}"/>
              </a:ext>
            </a:extLst>
          </p:cNvPr>
          <p:cNvSpPr>
            <a:spLocks/>
          </p:cNvSpPr>
          <p:nvPr/>
        </p:nvSpPr>
        <p:spPr bwMode="auto">
          <a:xfrm rot="16200000">
            <a:off x="246972" y="83686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9" name="Freeform 20">
            <a:extLst>
              <a:ext uri="{FF2B5EF4-FFF2-40B4-BE49-F238E27FC236}">
                <a16:creationId xmlns:a16="http://schemas.microsoft.com/office/drawing/2014/main" id="{F8CE26FD-0083-4234-85C5-896D50EFBCAB}"/>
              </a:ext>
            </a:extLst>
          </p:cNvPr>
          <p:cNvSpPr>
            <a:spLocks/>
          </p:cNvSpPr>
          <p:nvPr/>
        </p:nvSpPr>
        <p:spPr bwMode="auto">
          <a:xfrm rot="16200000">
            <a:off x="-663464" y="6217391"/>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0" name="Freeform 21">
            <a:extLst>
              <a:ext uri="{FF2B5EF4-FFF2-40B4-BE49-F238E27FC236}">
                <a16:creationId xmlns:a16="http://schemas.microsoft.com/office/drawing/2014/main" id="{F273D66E-0D16-4A05-92F4-5F99CB3936A3}"/>
              </a:ext>
            </a:extLst>
          </p:cNvPr>
          <p:cNvSpPr>
            <a:spLocks/>
          </p:cNvSpPr>
          <p:nvPr/>
        </p:nvSpPr>
        <p:spPr bwMode="auto">
          <a:xfrm rot="16200000">
            <a:off x="3954010" y="-1507134"/>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1" name="Freeform 26">
            <a:extLst>
              <a:ext uri="{FF2B5EF4-FFF2-40B4-BE49-F238E27FC236}">
                <a16:creationId xmlns:a16="http://schemas.microsoft.com/office/drawing/2014/main" id="{11BE47F0-83D2-4439-A860-44F0C385DF47}"/>
              </a:ext>
            </a:extLst>
          </p:cNvPr>
          <p:cNvSpPr>
            <a:spLocks/>
          </p:cNvSpPr>
          <p:nvPr/>
        </p:nvSpPr>
        <p:spPr bwMode="auto">
          <a:xfrm rot="16200000">
            <a:off x="234696" y="-776708"/>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Freeform 28">
            <a:extLst>
              <a:ext uri="{FF2B5EF4-FFF2-40B4-BE49-F238E27FC236}">
                <a16:creationId xmlns:a16="http://schemas.microsoft.com/office/drawing/2014/main" id="{193F801C-5531-4921-A3C9-504D03DDD3D7}"/>
              </a:ext>
            </a:extLst>
          </p:cNvPr>
          <p:cNvSpPr>
            <a:spLocks/>
          </p:cNvSpPr>
          <p:nvPr/>
        </p:nvSpPr>
        <p:spPr bwMode="auto">
          <a:xfrm rot="16200000">
            <a:off x="5609471" y="8516690"/>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3" name="Freeform 30">
            <a:extLst>
              <a:ext uri="{FF2B5EF4-FFF2-40B4-BE49-F238E27FC236}">
                <a16:creationId xmlns:a16="http://schemas.microsoft.com/office/drawing/2014/main" id="{77C46C99-147D-4391-B0F6-968FAA705811}"/>
              </a:ext>
            </a:extLst>
          </p:cNvPr>
          <p:cNvSpPr>
            <a:spLocks/>
          </p:cNvSpPr>
          <p:nvPr/>
        </p:nvSpPr>
        <p:spPr bwMode="auto">
          <a:xfrm rot="16200000">
            <a:off x="1705539" y="1508846"/>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4" name="Freeform 34">
            <a:extLst>
              <a:ext uri="{FF2B5EF4-FFF2-40B4-BE49-F238E27FC236}">
                <a16:creationId xmlns:a16="http://schemas.microsoft.com/office/drawing/2014/main" id="{A35DD663-45FB-4DD6-AA0E-64818073B330}"/>
              </a:ext>
            </a:extLst>
          </p:cNvPr>
          <p:cNvSpPr>
            <a:spLocks/>
          </p:cNvSpPr>
          <p:nvPr/>
        </p:nvSpPr>
        <p:spPr bwMode="auto">
          <a:xfrm rot="16200000">
            <a:off x="9137636" y="20979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5" name="Freeform 35">
            <a:extLst>
              <a:ext uri="{FF2B5EF4-FFF2-40B4-BE49-F238E27FC236}">
                <a16:creationId xmlns:a16="http://schemas.microsoft.com/office/drawing/2014/main" id="{4DEA7600-71F6-4532-A580-7167A7C798BD}"/>
              </a:ext>
            </a:extLst>
          </p:cNvPr>
          <p:cNvSpPr>
            <a:spLocks/>
          </p:cNvSpPr>
          <p:nvPr/>
        </p:nvSpPr>
        <p:spPr bwMode="auto">
          <a:xfrm rot="16200000">
            <a:off x="937657" y="2984617"/>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6" name="Freeform 39">
            <a:extLst>
              <a:ext uri="{FF2B5EF4-FFF2-40B4-BE49-F238E27FC236}">
                <a16:creationId xmlns:a16="http://schemas.microsoft.com/office/drawing/2014/main" id="{BB93D1D6-D420-4408-9710-6097D0B434BC}"/>
              </a:ext>
            </a:extLst>
          </p:cNvPr>
          <p:cNvSpPr>
            <a:spLocks/>
          </p:cNvSpPr>
          <p:nvPr/>
        </p:nvSpPr>
        <p:spPr bwMode="auto">
          <a:xfrm rot="16200000">
            <a:off x="-450390" y="705609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7" name="Freeform 40">
            <a:extLst>
              <a:ext uri="{FF2B5EF4-FFF2-40B4-BE49-F238E27FC236}">
                <a16:creationId xmlns:a16="http://schemas.microsoft.com/office/drawing/2014/main" id="{CAFD6A0B-C65D-44F5-8DC5-84F60D74B9F9}"/>
              </a:ext>
            </a:extLst>
          </p:cNvPr>
          <p:cNvSpPr>
            <a:spLocks/>
          </p:cNvSpPr>
          <p:nvPr/>
        </p:nvSpPr>
        <p:spPr bwMode="auto">
          <a:xfrm rot="16200000">
            <a:off x="8004622" y="6462354"/>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8" name="Freeform 42">
            <a:extLst>
              <a:ext uri="{FF2B5EF4-FFF2-40B4-BE49-F238E27FC236}">
                <a16:creationId xmlns:a16="http://schemas.microsoft.com/office/drawing/2014/main" id="{19DEA149-A58C-48DC-8464-A0E266311CBE}"/>
              </a:ext>
            </a:extLst>
          </p:cNvPr>
          <p:cNvSpPr>
            <a:spLocks/>
          </p:cNvSpPr>
          <p:nvPr/>
        </p:nvSpPr>
        <p:spPr bwMode="auto">
          <a:xfrm rot="16200000">
            <a:off x="8360781" y="7491109"/>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9" name="Freeform 43">
            <a:extLst>
              <a:ext uri="{FF2B5EF4-FFF2-40B4-BE49-F238E27FC236}">
                <a16:creationId xmlns:a16="http://schemas.microsoft.com/office/drawing/2014/main" id="{B064C0B0-6500-48B3-A873-9D6231213FD1}"/>
              </a:ext>
            </a:extLst>
          </p:cNvPr>
          <p:cNvSpPr>
            <a:spLocks/>
          </p:cNvSpPr>
          <p:nvPr/>
        </p:nvSpPr>
        <p:spPr bwMode="auto">
          <a:xfrm rot="16200000">
            <a:off x="2671306" y="8040496"/>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0" name="Freeform 46">
            <a:extLst>
              <a:ext uri="{FF2B5EF4-FFF2-40B4-BE49-F238E27FC236}">
                <a16:creationId xmlns:a16="http://schemas.microsoft.com/office/drawing/2014/main" id="{2B641955-C732-4CC5-8E0C-D7F88713A253}"/>
              </a:ext>
            </a:extLst>
          </p:cNvPr>
          <p:cNvSpPr>
            <a:spLocks/>
          </p:cNvSpPr>
          <p:nvPr/>
        </p:nvSpPr>
        <p:spPr bwMode="auto">
          <a:xfrm rot="16200000">
            <a:off x="5751588" y="7317308"/>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1" name="Freeform 49">
            <a:extLst>
              <a:ext uri="{FF2B5EF4-FFF2-40B4-BE49-F238E27FC236}">
                <a16:creationId xmlns:a16="http://schemas.microsoft.com/office/drawing/2014/main" id="{054B49BF-F9F4-4F4C-866E-5A65BFCDC11B}"/>
              </a:ext>
            </a:extLst>
          </p:cNvPr>
          <p:cNvSpPr>
            <a:spLocks/>
          </p:cNvSpPr>
          <p:nvPr/>
        </p:nvSpPr>
        <p:spPr bwMode="auto">
          <a:xfrm rot="16200000">
            <a:off x="696163" y="516346"/>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2" name="Freeform 54">
            <a:extLst>
              <a:ext uri="{FF2B5EF4-FFF2-40B4-BE49-F238E27FC236}">
                <a16:creationId xmlns:a16="http://schemas.microsoft.com/office/drawing/2014/main" id="{8D64824D-682F-45BC-A763-81FB3286A4B7}"/>
              </a:ext>
            </a:extLst>
          </p:cNvPr>
          <p:cNvSpPr>
            <a:spLocks/>
          </p:cNvSpPr>
          <p:nvPr/>
        </p:nvSpPr>
        <p:spPr bwMode="auto">
          <a:xfrm rot="16200000">
            <a:off x="1759262" y="3565206"/>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3" name="Freeform 62">
            <a:extLst>
              <a:ext uri="{FF2B5EF4-FFF2-40B4-BE49-F238E27FC236}">
                <a16:creationId xmlns:a16="http://schemas.microsoft.com/office/drawing/2014/main" id="{DD3E5260-6A8B-4D4E-BF3B-95E19FD2AE59}"/>
              </a:ext>
            </a:extLst>
          </p:cNvPr>
          <p:cNvSpPr>
            <a:spLocks/>
          </p:cNvSpPr>
          <p:nvPr/>
        </p:nvSpPr>
        <p:spPr bwMode="auto">
          <a:xfrm rot="16200000">
            <a:off x="-442000" y="8547448"/>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9" name="Freeform 5">
            <a:extLst>
              <a:ext uri="{FF2B5EF4-FFF2-40B4-BE49-F238E27FC236}">
                <a16:creationId xmlns:a16="http://schemas.microsoft.com/office/drawing/2014/main" id="{0DC6DA7E-E2F4-4240-84C5-A0428DBDFA60}"/>
              </a:ext>
            </a:extLst>
          </p:cNvPr>
          <p:cNvSpPr>
            <a:spLocks/>
          </p:cNvSpPr>
          <p:nvPr/>
        </p:nvSpPr>
        <p:spPr bwMode="auto">
          <a:xfrm rot="16200000">
            <a:off x="18045714" y="-208729"/>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0" name="Freeform 6">
            <a:extLst>
              <a:ext uri="{FF2B5EF4-FFF2-40B4-BE49-F238E27FC236}">
                <a16:creationId xmlns:a16="http://schemas.microsoft.com/office/drawing/2014/main" id="{F910B3FD-8BA3-4C94-90CC-C730CE7673C9}"/>
              </a:ext>
            </a:extLst>
          </p:cNvPr>
          <p:cNvSpPr>
            <a:spLocks/>
          </p:cNvSpPr>
          <p:nvPr/>
        </p:nvSpPr>
        <p:spPr bwMode="auto">
          <a:xfrm rot="16200000">
            <a:off x="11462497" y="6508388"/>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1" name="Freeform 7">
            <a:extLst>
              <a:ext uri="{FF2B5EF4-FFF2-40B4-BE49-F238E27FC236}">
                <a16:creationId xmlns:a16="http://schemas.microsoft.com/office/drawing/2014/main" id="{6379D3CE-5CCE-42C7-B807-0A212C3C7818}"/>
              </a:ext>
            </a:extLst>
          </p:cNvPr>
          <p:cNvSpPr>
            <a:spLocks/>
          </p:cNvSpPr>
          <p:nvPr/>
        </p:nvSpPr>
        <p:spPr bwMode="auto">
          <a:xfrm rot="16200000">
            <a:off x="14788834" y="5244800"/>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2" name="Freeform 9">
            <a:extLst>
              <a:ext uri="{FF2B5EF4-FFF2-40B4-BE49-F238E27FC236}">
                <a16:creationId xmlns:a16="http://schemas.microsoft.com/office/drawing/2014/main" id="{30865423-AA3C-4BAA-AB2C-5CD1BA9FEA76}"/>
              </a:ext>
            </a:extLst>
          </p:cNvPr>
          <p:cNvSpPr>
            <a:spLocks/>
          </p:cNvSpPr>
          <p:nvPr/>
        </p:nvSpPr>
        <p:spPr bwMode="auto">
          <a:xfrm rot="16200000">
            <a:off x="12726121" y="-17882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3" name="Freeform 12">
            <a:extLst>
              <a:ext uri="{FF2B5EF4-FFF2-40B4-BE49-F238E27FC236}">
                <a16:creationId xmlns:a16="http://schemas.microsoft.com/office/drawing/2014/main" id="{61E37749-6239-43B5-8D13-63E5C1FA98BD}"/>
              </a:ext>
            </a:extLst>
          </p:cNvPr>
          <p:cNvSpPr>
            <a:spLocks/>
          </p:cNvSpPr>
          <p:nvPr/>
        </p:nvSpPr>
        <p:spPr bwMode="auto">
          <a:xfrm rot="16200000">
            <a:off x="14562465" y="1915631"/>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4" name="Freeform 13">
            <a:extLst>
              <a:ext uri="{FF2B5EF4-FFF2-40B4-BE49-F238E27FC236}">
                <a16:creationId xmlns:a16="http://schemas.microsoft.com/office/drawing/2014/main" id="{171C72C0-3915-4E92-9022-087FA4117730}"/>
              </a:ext>
            </a:extLst>
          </p:cNvPr>
          <p:cNvSpPr>
            <a:spLocks/>
          </p:cNvSpPr>
          <p:nvPr/>
        </p:nvSpPr>
        <p:spPr bwMode="auto">
          <a:xfrm rot="16200000">
            <a:off x="11622947" y="795539"/>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5" name="Freeform 17">
            <a:extLst>
              <a:ext uri="{FF2B5EF4-FFF2-40B4-BE49-F238E27FC236}">
                <a16:creationId xmlns:a16="http://schemas.microsoft.com/office/drawing/2014/main" id="{031DBA7D-19AC-4D98-9619-B08F6A9B3776}"/>
              </a:ext>
            </a:extLst>
          </p:cNvPr>
          <p:cNvSpPr>
            <a:spLocks/>
          </p:cNvSpPr>
          <p:nvPr/>
        </p:nvSpPr>
        <p:spPr bwMode="auto">
          <a:xfrm rot="16200000">
            <a:off x="19854662" y="3161892"/>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6" name="Freeform 20">
            <a:extLst>
              <a:ext uri="{FF2B5EF4-FFF2-40B4-BE49-F238E27FC236}">
                <a16:creationId xmlns:a16="http://schemas.microsoft.com/office/drawing/2014/main" id="{07FD31F3-DF16-4837-B10F-0E12073CED22}"/>
              </a:ext>
            </a:extLst>
          </p:cNvPr>
          <p:cNvSpPr>
            <a:spLocks/>
          </p:cNvSpPr>
          <p:nvPr/>
        </p:nvSpPr>
        <p:spPr bwMode="auto">
          <a:xfrm rot="16200000">
            <a:off x="10712510" y="7181576"/>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7" name="Freeform 21">
            <a:extLst>
              <a:ext uri="{FF2B5EF4-FFF2-40B4-BE49-F238E27FC236}">
                <a16:creationId xmlns:a16="http://schemas.microsoft.com/office/drawing/2014/main" id="{F8C4D698-14A8-4C08-B117-15536D4F81F0}"/>
              </a:ext>
            </a:extLst>
          </p:cNvPr>
          <p:cNvSpPr>
            <a:spLocks/>
          </p:cNvSpPr>
          <p:nvPr/>
        </p:nvSpPr>
        <p:spPr bwMode="auto">
          <a:xfrm rot="16200000">
            <a:off x="13035577" y="-542949"/>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8" name="Freeform 28">
            <a:extLst>
              <a:ext uri="{FF2B5EF4-FFF2-40B4-BE49-F238E27FC236}">
                <a16:creationId xmlns:a16="http://schemas.microsoft.com/office/drawing/2014/main" id="{46907E09-063F-47FE-8548-4A753F3FE092}"/>
              </a:ext>
            </a:extLst>
          </p:cNvPr>
          <p:cNvSpPr>
            <a:spLocks/>
          </p:cNvSpPr>
          <p:nvPr/>
        </p:nvSpPr>
        <p:spPr bwMode="auto">
          <a:xfrm rot="16200000">
            <a:off x="14691038" y="9480876"/>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9" name="Freeform 30">
            <a:extLst>
              <a:ext uri="{FF2B5EF4-FFF2-40B4-BE49-F238E27FC236}">
                <a16:creationId xmlns:a16="http://schemas.microsoft.com/office/drawing/2014/main" id="{0A03B13A-6CA7-403B-8CF6-3A935F7013B2}"/>
              </a:ext>
            </a:extLst>
          </p:cNvPr>
          <p:cNvSpPr>
            <a:spLocks/>
          </p:cNvSpPr>
          <p:nvPr/>
        </p:nvSpPr>
        <p:spPr bwMode="auto">
          <a:xfrm rot="16200000">
            <a:off x="10787105" y="2473032"/>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0" name="Freeform 34">
            <a:extLst>
              <a:ext uri="{FF2B5EF4-FFF2-40B4-BE49-F238E27FC236}">
                <a16:creationId xmlns:a16="http://schemas.microsoft.com/office/drawing/2014/main" id="{68A8B67D-4097-49E6-BD46-9162096BA3BC}"/>
              </a:ext>
            </a:extLst>
          </p:cNvPr>
          <p:cNvSpPr>
            <a:spLocks/>
          </p:cNvSpPr>
          <p:nvPr/>
        </p:nvSpPr>
        <p:spPr bwMode="auto">
          <a:xfrm rot="16200000">
            <a:off x="18622261" y="6018535"/>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1" name="Freeform 35">
            <a:extLst>
              <a:ext uri="{FF2B5EF4-FFF2-40B4-BE49-F238E27FC236}">
                <a16:creationId xmlns:a16="http://schemas.microsoft.com/office/drawing/2014/main" id="{C3FE99F8-15A3-495D-BFFA-A06E5E4B3ADA}"/>
              </a:ext>
            </a:extLst>
          </p:cNvPr>
          <p:cNvSpPr>
            <a:spLocks/>
          </p:cNvSpPr>
          <p:nvPr/>
        </p:nvSpPr>
        <p:spPr bwMode="auto">
          <a:xfrm rot="16200000">
            <a:off x="15721425" y="6445025"/>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2" name="Freeform 39">
            <a:extLst>
              <a:ext uri="{FF2B5EF4-FFF2-40B4-BE49-F238E27FC236}">
                <a16:creationId xmlns:a16="http://schemas.microsoft.com/office/drawing/2014/main" id="{D4D85EFB-DEE0-4798-80DA-A381210C6BB7}"/>
              </a:ext>
            </a:extLst>
          </p:cNvPr>
          <p:cNvSpPr>
            <a:spLocks/>
          </p:cNvSpPr>
          <p:nvPr/>
        </p:nvSpPr>
        <p:spPr bwMode="auto">
          <a:xfrm rot="16200000">
            <a:off x="10925584" y="578386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3" name="Freeform 40">
            <a:extLst>
              <a:ext uri="{FF2B5EF4-FFF2-40B4-BE49-F238E27FC236}">
                <a16:creationId xmlns:a16="http://schemas.microsoft.com/office/drawing/2014/main" id="{159E3DE7-789F-43DF-B4A6-F8A95B2BD687}"/>
              </a:ext>
            </a:extLst>
          </p:cNvPr>
          <p:cNvSpPr>
            <a:spLocks/>
          </p:cNvSpPr>
          <p:nvPr/>
        </p:nvSpPr>
        <p:spPr bwMode="auto">
          <a:xfrm rot="16200000">
            <a:off x="17086189" y="7426540"/>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4" name="Freeform 42">
            <a:extLst>
              <a:ext uri="{FF2B5EF4-FFF2-40B4-BE49-F238E27FC236}">
                <a16:creationId xmlns:a16="http://schemas.microsoft.com/office/drawing/2014/main" id="{9A3D10EF-62ED-43CC-9B0D-851A04BDB55C}"/>
              </a:ext>
            </a:extLst>
          </p:cNvPr>
          <p:cNvSpPr>
            <a:spLocks/>
          </p:cNvSpPr>
          <p:nvPr/>
        </p:nvSpPr>
        <p:spPr bwMode="auto">
          <a:xfrm rot="16200000">
            <a:off x="17442348" y="8455294"/>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5" name="Freeform 43">
            <a:extLst>
              <a:ext uri="{FF2B5EF4-FFF2-40B4-BE49-F238E27FC236}">
                <a16:creationId xmlns:a16="http://schemas.microsoft.com/office/drawing/2014/main" id="{0A1900FB-C387-4BA3-BB7C-69AD512A0BB6}"/>
              </a:ext>
            </a:extLst>
          </p:cNvPr>
          <p:cNvSpPr>
            <a:spLocks/>
          </p:cNvSpPr>
          <p:nvPr/>
        </p:nvSpPr>
        <p:spPr bwMode="auto">
          <a:xfrm rot="16200000">
            <a:off x="11752873" y="9004682"/>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6" name="Freeform 45">
            <a:extLst>
              <a:ext uri="{FF2B5EF4-FFF2-40B4-BE49-F238E27FC236}">
                <a16:creationId xmlns:a16="http://schemas.microsoft.com/office/drawing/2014/main" id="{0D3CA538-1C8B-47F0-B3FE-3794D3DD020F}"/>
              </a:ext>
            </a:extLst>
          </p:cNvPr>
          <p:cNvSpPr>
            <a:spLocks/>
          </p:cNvSpPr>
          <p:nvPr/>
        </p:nvSpPr>
        <p:spPr bwMode="auto">
          <a:xfrm rot="16200000">
            <a:off x="20319387" y="2948544"/>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7" name="Freeform 46">
            <a:extLst>
              <a:ext uri="{FF2B5EF4-FFF2-40B4-BE49-F238E27FC236}">
                <a16:creationId xmlns:a16="http://schemas.microsoft.com/office/drawing/2014/main" id="{3D065237-1DB1-49BC-BC1E-C7F7E8491DAA}"/>
              </a:ext>
            </a:extLst>
          </p:cNvPr>
          <p:cNvSpPr>
            <a:spLocks/>
          </p:cNvSpPr>
          <p:nvPr/>
        </p:nvSpPr>
        <p:spPr bwMode="auto">
          <a:xfrm rot="16200000">
            <a:off x="14833154" y="8281494"/>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8" name="Freeform 49">
            <a:extLst>
              <a:ext uri="{FF2B5EF4-FFF2-40B4-BE49-F238E27FC236}">
                <a16:creationId xmlns:a16="http://schemas.microsoft.com/office/drawing/2014/main" id="{7B812C78-F57E-4C4F-B158-B0243E95A86A}"/>
              </a:ext>
            </a:extLst>
          </p:cNvPr>
          <p:cNvSpPr>
            <a:spLocks/>
          </p:cNvSpPr>
          <p:nvPr/>
        </p:nvSpPr>
        <p:spPr bwMode="auto">
          <a:xfrm rot="16200000">
            <a:off x="12591458" y="219503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9" name="Freeform 54">
            <a:extLst>
              <a:ext uri="{FF2B5EF4-FFF2-40B4-BE49-F238E27FC236}">
                <a16:creationId xmlns:a16="http://schemas.microsoft.com/office/drawing/2014/main" id="{19EAD1FC-396B-4486-B380-2DB6834A9F94}"/>
              </a:ext>
            </a:extLst>
          </p:cNvPr>
          <p:cNvSpPr>
            <a:spLocks/>
          </p:cNvSpPr>
          <p:nvPr/>
        </p:nvSpPr>
        <p:spPr bwMode="auto">
          <a:xfrm rot="16200000">
            <a:off x="10840829" y="7428637"/>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0" name="Freeform 58">
            <a:extLst>
              <a:ext uri="{FF2B5EF4-FFF2-40B4-BE49-F238E27FC236}">
                <a16:creationId xmlns:a16="http://schemas.microsoft.com/office/drawing/2014/main" id="{4A9A31E3-5E6A-4F6C-97B6-5977BBCA6FFD}"/>
              </a:ext>
            </a:extLst>
          </p:cNvPr>
          <p:cNvSpPr>
            <a:spLocks/>
          </p:cNvSpPr>
          <p:nvPr/>
        </p:nvSpPr>
        <p:spPr bwMode="auto">
          <a:xfrm rot="16200000">
            <a:off x="19031738" y="7820889"/>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1" name="Freeform 61">
            <a:extLst>
              <a:ext uri="{FF2B5EF4-FFF2-40B4-BE49-F238E27FC236}">
                <a16:creationId xmlns:a16="http://schemas.microsoft.com/office/drawing/2014/main" id="{7F52F79A-8087-49CB-8462-F2BC6E49973A}"/>
              </a:ext>
            </a:extLst>
          </p:cNvPr>
          <p:cNvSpPr>
            <a:spLocks/>
          </p:cNvSpPr>
          <p:nvPr/>
        </p:nvSpPr>
        <p:spPr bwMode="auto">
          <a:xfrm rot="16200000">
            <a:off x="17080791" y="1108448"/>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2" name="Freeform 62">
            <a:extLst>
              <a:ext uri="{FF2B5EF4-FFF2-40B4-BE49-F238E27FC236}">
                <a16:creationId xmlns:a16="http://schemas.microsoft.com/office/drawing/2014/main" id="{FA60182C-C8B9-416E-9A6D-8D43F7C1F6B5}"/>
              </a:ext>
            </a:extLst>
          </p:cNvPr>
          <p:cNvSpPr>
            <a:spLocks/>
          </p:cNvSpPr>
          <p:nvPr/>
        </p:nvSpPr>
        <p:spPr bwMode="auto">
          <a:xfrm rot="16200000">
            <a:off x="10933973" y="9511633"/>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3" name="Freeform 5">
            <a:extLst>
              <a:ext uri="{FF2B5EF4-FFF2-40B4-BE49-F238E27FC236}">
                <a16:creationId xmlns:a16="http://schemas.microsoft.com/office/drawing/2014/main" id="{BE311BAB-7A7C-4B75-BA3D-83D15B3D1AF7}"/>
              </a:ext>
            </a:extLst>
          </p:cNvPr>
          <p:cNvSpPr>
            <a:spLocks/>
          </p:cNvSpPr>
          <p:nvPr/>
        </p:nvSpPr>
        <p:spPr bwMode="auto">
          <a:xfrm rot="16200000">
            <a:off x="19101769" y="1431035"/>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4" name="Freeform 6">
            <a:extLst>
              <a:ext uri="{FF2B5EF4-FFF2-40B4-BE49-F238E27FC236}">
                <a16:creationId xmlns:a16="http://schemas.microsoft.com/office/drawing/2014/main" id="{3122D381-9986-4F4C-BA2B-DE8BB0B110FF}"/>
              </a:ext>
            </a:extLst>
          </p:cNvPr>
          <p:cNvSpPr>
            <a:spLocks/>
          </p:cNvSpPr>
          <p:nvPr/>
        </p:nvSpPr>
        <p:spPr bwMode="auto">
          <a:xfrm rot="16200000">
            <a:off x="12518552" y="5480861"/>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5" name="Freeform 7">
            <a:extLst>
              <a:ext uri="{FF2B5EF4-FFF2-40B4-BE49-F238E27FC236}">
                <a16:creationId xmlns:a16="http://schemas.microsoft.com/office/drawing/2014/main" id="{CAE5C2E4-1A6E-442C-8969-4B6BBBF77913}"/>
              </a:ext>
            </a:extLst>
          </p:cNvPr>
          <p:cNvSpPr>
            <a:spLocks/>
          </p:cNvSpPr>
          <p:nvPr/>
        </p:nvSpPr>
        <p:spPr bwMode="auto">
          <a:xfrm rot="16200000">
            <a:off x="15844890" y="7721606"/>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6" name="Freeform 9">
            <a:extLst>
              <a:ext uri="{FF2B5EF4-FFF2-40B4-BE49-F238E27FC236}">
                <a16:creationId xmlns:a16="http://schemas.microsoft.com/office/drawing/2014/main" id="{A819F87B-7691-42F5-A34C-29DCCC830BE9}"/>
              </a:ext>
            </a:extLst>
          </p:cNvPr>
          <p:cNvSpPr>
            <a:spLocks/>
          </p:cNvSpPr>
          <p:nvPr/>
        </p:nvSpPr>
        <p:spPr bwMode="auto">
          <a:xfrm rot="16200000">
            <a:off x="13782175" y="257613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7" name="Freeform 12">
            <a:extLst>
              <a:ext uri="{FF2B5EF4-FFF2-40B4-BE49-F238E27FC236}">
                <a16:creationId xmlns:a16="http://schemas.microsoft.com/office/drawing/2014/main" id="{30A4C8C4-A377-42B7-8DAC-CC20178B4C70}"/>
              </a:ext>
            </a:extLst>
          </p:cNvPr>
          <p:cNvSpPr>
            <a:spLocks/>
          </p:cNvSpPr>
          <p:nvPr/>
        </p:nvSpPr>
        <p:spPr bwMode="auto">
          <a:xfrm rot="16200000">
            <a:off x="15618520" y="888103"/>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8" name="Freeform 13">
            <a:extLst>
              <a:ext uri="{FF2B5EF4-FFF2-40B4-BE49-F238E27FC236}">
                <a16:creationId xmlns:a16="http://schemas.microsoft.com/office/drawing/2014/main" id="{629C86B9-D616-4BCF-AF70-18A773F28EBF}"/>
              </a:ext>
            </a:extLst>
          </p:cNvPr>
          <p:cNvSpPr>
            <a:spLocks/>
          </p:cNvSpPr>
          <p:nvPr/>
        </p:nvSpPr>
        <p:spPr bwMode="auto">
          <a:xfrm rot="16200000">
            <a:off x="10384594" y="209242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9" name="Freeform 20">
            <a:extLst>
              <a:ext uri="{FF2B5EF4-FFF2-40B4-BE49-F238E27FC236}">
                <a16:creationId xmlns:a16="http://schemas.microsoft.com/office/drawing/2014/main" id="{C24D1F37-6FEA-4A38-A80F-028CBC0F19D7}"/>
              </a:ext>
            </a:extLst>
          </p:cNvPr>
          <p:cNvSpPr>
            <a:spLocks/>
          </p:cNvSpPr>
          <p:nvPr/>
        </p:nvSpPr>
        <p:spPr bwMode="auto">
          <a:xfrm rot="16200000">
            <a:off x="9474158" y="6154049"/>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0" name="Freeform 21">
            <a:extLst>
              <a:ext uri="{FF2B5EF4-FFF2-40B4-BE49-F238E27FC236}">
                <a16:creationId xmlns:a16="http://schemas.microsoft.com/office/drawing/2014/main" id="{AADB381A-C102-4A98-B12B-80D29A0AF45A}"/>
              </a:ext>
            </a:extLst>
          </p:cNvPr>
          <p:cNvSpPr>
            <a:spLocks/>
          </p:cNvSpPr>
          <p:nvPr/>
        </p:nvSpPr>
        <p:spPr bwMode="auto">
          <a:xfrm rot="16200000">
            <a:off x="14091632" y="-1570476"/>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1" name="Freeform 26">
            <a:extLst>
              <a:ext uri="{FF2B5EF4-FFF2-40B4-BE49-F238E27FC236}">
                <a16:creationId xmlns:a16="http://schemas.microsoft.com/office/drawing/2014/main" id="{B16EEB51-7FE3-4319-8E7F-76FAD6C2F028}"/>
              </a:ext>
            </a:extLst>
          </p:cNvPr>
          <p:cNvSpPr>
            <a:spLocks/>
          </p:cNvSpPr>
          <p:nvPr/>
        </p:nvSpPr>
        <p:spPr bwMode="auto">
          <a:xfrm rot="16200000">
            <a:off x="10372318" y="-840050"/>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2" name="Freeform 28">
            <a:extLst>
              <a:ext uri="{FF2B5EF4-FFF2-40B4-BE49-F238E27FC236}">
                <a16:creationId xmlns:a16="http://schemas.microsoft.com/office/drawing/2014/main" id="{B5995BE4-F484-41DC-8421-38E9CED4A09F}"/>
              </a:ext>
            </a:extLst>
          </p:cNvPr>
          <p:cNvSpPr>
            <a:spLocks/>
          </p:cNvSpPr>
          <p:nvPr/>
        </p:nvSpPr>
        <p:spPr bwMode="auto">
          <a:xfrm rot="16200000">
            <a:off x="15747093" y="845334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3" name="Freeform 30">
            <a:extLst>
              <a:ext uri="{FF2B5EF4-FFF2-40B4-BE49-F238E27FC236}">
                <a16:creationId xmlns:a16="http://schemas.microsoft.com/office/drawing/2014/main" id="{E407329C-EA10-498F-9B60-0AF5DF95C5A8}"/>
              </a:ext>
            </a:extLst>
          </p:cNvPr>
          <p:cNvSpPr>
            <a:spLocks/>
          </p:cNvSpPr>
          <p:nvPr/>
        </p:nvSpPr>
        <p:spPr bwMode="auto">
          <a:xfrm rot="16200000">
            <a:off x="11843161" y="144550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4" name="Freeform 34">
            <a:extLst>
              <a:ext uri="{FF2B5EF4-FFF2-40B4-BE49-F238E27FC236}">
                <a16:creationId xmlns:a16="http://schemas.microsoft.com/office/drawing/2014/main" id="{D30D4305-E691-4661-BAF7-B4B602C5285C}"/>
              </a:ext>
            </a:extLst>
          </p:cNvPr>
          <p:cNvSpPr>
            <a:spLocks/>
          </p:cNvSpPr>
          <p:nvPr/>
        </p:nvSpPr>
        <p:spPr bwMode="auto">
          <a:xfrm rot="16200000">
            <a:off x="18279630" y="955896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5" name="Freeform 35">
            <a:extLst>
              <a:ext uri="{FF2B5EF4-FFF2-40B4-BE49-F238E27FC236}">
                <a16:creationId xmlns:a16="http://schemas.microsoft.com/office/drawing/2014/main" id="{61E0F6FB-E1C9-4FB1-BA1A-FB704FD3C0B1}"/>
              </a:ext>
            </a:extLst>
          </p:cNvPr>
          <p:cNvSpPr>
            <a:spLocks/>
          </p:cNvSpPr>
          <p:nvPr/>
        </p:nvSpPr>
        <p:spPr bwMode="auto">
          <a:xfrm rot="16200000">
            <a:off x="16777480" y="328461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6" name="Freeform 39">
            <a:extLst>
              <a:ext uri="{FF2B5EF4-FFF2-40B4-BE49-F238E27FC236}">
                <a16:creationId xmlns:a16="http://schemas.microsoft.com/office/drawing/2014/main" id="{FA882D93-7AD3-4D19-AB05-4D9891606D3B}"/>
              </a:ext>
            </a:extLst>
          </p:cNvPr>
          <p:cNvSpPr>
            <a:spLocks/>
          </p:cNvSpPr>
          <p:nvPr/>
        </p:nvSpPr>
        <p:spPr bwMode="auto">
          <a:xfrm rot="16200000">
            <a:off x="9687233" y="901990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7" name="Freeform 40">
            <a:extLst>
              <a:ext uri="{FF2B5EF4-FFF2-40B4-BE49-F238E27FC236}">
                <a16:creationId xmlns:a16="http://schemas.microsoft.com/office/drawing/2014/main" id="{C113E464-F9AA-4033-8AEE-0BA3F39BB7D7}"/>
              </a:ext>
            </a:extLst>
          </p:cNvPr>
          <p:cNvSpPr>
            <a:spLocks/>
          </p:cNvSpPr>
          <p:nvPr/>
        </p:nvSpPr>
        <p:spPr bwMode="auto">
          <a:xfrm rot="16200000">
            <a:off x="18142244" y="639901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8" name="Freeform 42">
            <a:extLst>
              <a:ext uri="{FF2B5EF4-FFF2-40B4-BE49-F238E27FC236}">
                <a16:creationId xmlns:a16="http://schemas.microsoft.com/office/drawing/2014/main" id="{66C05437-44A0-45F0-901C-6B34F3FB566D}"/>
              </a:ext>
            </a:extLst>
          </p:cNvPr>
          <p:cNvSpPr>
            <a:spLocks/>
          </p:cNvSpPr>
          <p:nvPr/>
        </p:nvSpPr>
        <p:spPr bwMode="auto">
          <a:xfrm rot="16200000">
            <a:off x="18498403" y="7427767"/>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9" name="Freeform 43">
            <a:extLst>
              <a:ext uri="{FF2B5EF4-FFF2-40B4-BE49-F238E27FC236}">
                <a16:creationId xmlns:a16="http://schemas.microsoft.com/office/drawing/2014/main" id="{D19283AE-2794-4838-829D-05F6C3B60339}"/>
              </a:ext>
            </a:extLst>
          </p:cNvPr>
          <p:cNvSpPr>
            <a:spLocks/>
          </p:cNvSpPr>
          <p:nvPr/>
        </p:nvSpPr>
        <p:spPr bwMode="auto">
          <a:xfrm rot="16200000">
            <a:off x="12808928" y="797715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0" name="Freeform 46">
            <a:extLst>
              <a:ext uri="{FF2B5EF4-FFF2-40B4-BE49-F238E27FC236}">
                <a16:creationId xmlns:a16="http://schemas.microsoft.com/office/drawing/2014/main" id="{208B40FE-EE1D-448A-A8D8-4FE8CB08DC35}"/>
              </a:ext>
            </a:extLst>
          </p:cNvPr>
          <p:cNvSpPr>
            <a:spLocks/>
          </p:cNvSpPr>
          <p:nvPr/>
        </p:nvSpPr>
        <p:spPr bwMode="auto">
          <a:xfrm rot="16200000">
            <a:off x="15889210" y="725396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1" name="Freeform 49">
            <a:extLst>
              <a:ext uri="{FF2B5EF4-FFF2-40B4-BE49-F238E27FC236}">
                <a16:creationId xmlns:a16="http://schemas.microsoft.com/office/drawing/2014/main" id="{BF4F4B9C-EB1E-454B-94FA-496BEDE05823}"/>
              </a:ext>
            </a:extLst>
          </p:cNvPr>
          <p:cNvSpPr>
            <a:spLocks/>
          </p:cNvSpPr>
          <p:nvPr/>
        </p:nvSpPr>
        <p:spPr bwMode="auto">
          <a:xfrm rot="16200000">
            <a:off x="13647513" y="7454608"/>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2" name="Freeform 54">
            <a:extLst>
              <a:ext uri="{FF2B5EF4-FFF2-40B4-BE49-F238E27FC236}">
                <a16:creationId xmlns:a16="http://schemas.microsoft.com/office/drawing/2014/main" id="{6A809F92-7628-4310-9F6F-9BDCDADE677F}"/>
              </a:ext>
            </a:extLst>
          </p:cNvPr>
          <p:cNvSpPr>
            <a:spLocks/>
          </p:cNvSpPr>
          <p:nvPr/>
        </p:nvSpPr>
        <p:spPr bwMode="auto">
          <a:xfrm rot="16200000">
            <a:off x="11896884" y="602534"/>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3" name="Freeform 62">
            <a:extLst>
              <a:ext uri="{FF2B5EF4-FFF2-40B4-BE49-F238E27FC236}">
                <a16:creationId xmlns:a16="http://schemas.microsoft.com/office/drawing/2014/main" id="{3AB892A0-DD3C-466F-9095-DF7E22DB4808}"/>
              </a:ext>
            </a:extLst>
          </p:cNvPr>
          <p:cNvSpPr>
            <a:spLocks/>
          </p:cNvSpPr>
          <p:nvPr/>
        </p:nvSpPr>
        <p:spPr bwMode="auto">
          <a:xfrm rot="16200000">
            <a:off x="9695622" y="8484106"/>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0" name="2015.…">
            <a:extLst>
              <a:ext uri="{FF2B5EF4-FFF2-40B4-BE49-F238E27FC236}">
                <a16:creationId xmlns:a16="http://schemas.microsoft.com/office/drawing/2014/main" id="{A65898A8-6508-46F1-9D3A-D21468CDEB30}"/>
              </a:ext>
            </a:extLst>
          </p:cNvPr>
          <p:cNvSpPr txBox="1"/>
          <p:nvPr/>
        </p:nvSpPr>
        <p:spPr>
          <a:xfrm>
            <a:off x="7567322" y="4180543"/>
            <a:ext cx="9728163"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1800" b="0">
                <a:solidFill>
                  <a:srgbClr val="F6F9FF"/>
                </a:solidFill>
                <a:latin typeface="Poppins Bold"/>
                <a:ea typeface="Poppins Bold"/>
                <a:cs typeface="Poppins Bold"/>
                <a:sym typeface="Poppins Bold"/>
              </a:defRPr>
            </a:pP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Casos con </a:t>
            </a: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sanción</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por</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la </a:t>
            </a: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vía</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administrativa</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endParaRPr lang="en-CA" sz="6000" i="1" dirty="0">
              <a:solidFill>
                <a:schemeClr val="accent2">
                  <a:lumMod val="50000"/>
                </a:schemeClr>
              </a:solidFill>
              <a:latin typeface="Work Sans" panose="00000500000000000000" pitchFamily="2" charset="0"/>
              <a:ea typeface="Noto Sans" panose="020B0502040504020204" pitchFamily="34" charset="0"/>
              <a:cs typeface="Noto Sans" panose="020B0502040504020204" pitchFamily="34" charset="0"/>
            </a:endParaRPr>
          </a:p>
        </p:txBody>
      </p:sp>
      <p:pic>
        <p:nvPicPr>
          <p:cNvPr id="8" name="Imagen 7">
            <a:extLst>
              <a:ext uri="{FF2B5EF4-FFF2-40B4-BE49-F238E27FC236}">
                <a16:creationId xmlns:a16="http://schemas.microsoft.com/office/drawing/2014/main" id="{5009ACD6-0433-EE26-20EC-3B7AA177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76" y="4140816"/>
            <a:ext cx="4935662" cy="1926112"/>
          </a:xfrm>
          <a:prstGeom prst="rect">
            <a:avLst/>
          </a:prstGeom>
        </p:spPr>
      </p:pic>
    </p:spTree>
    <p:extLst>
      <p:ext uri="{BB962C8B-B14F-4D97-AF65-F5344CB8AC3E}">
        <p14:creationId xmlns:p14="http://schemas.microsoft.com/office/powerpoint/2010/main" val="3812675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 dur="6000" fill="hold"/>
                                        <p:tgtEl>
                                          <p:spTgt spid="120"/>
                                        </p:tgtEl>
                                        <p:attrNameLst>
                                          <p:attrName>ppt_x</p:attrName>
                                          <p:attrName>ppt_y</p:attrName>
                                        </p:attrNameLst>
                                      </p:cBhvr>
                                      <p:rCtr x="26684" y="-15"/>
                                    </p:animMotion>
                                  </p:childTnLst>
                                </p:cTn>
                              </p:par>
                              <p:par>
                                <p:cTn id="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 dur="7000" fill="hold"/>
                                        <p:tgtEl>
                                          <p:spTgt spid="121"/>
                                        </p:tgtEl>
                                        <p:attrNameLst>
                                          <p:attrName>ppt_x</p:attrName>
                                          <p:attrName>ppt_y</p:attrName>
                                        </p:attrNameLst>
                                      </p:cBhvr>
                                      <p:rCtr x="26684" y="-15"/>
                                    </p:animMotion>
                                  </p:childTnLst>
                                </p:cTn>
                              </p:par>
                              <p:par>
                                <p:cTn id="9" presetID="64" presetClass="path" presetSubtype="0" repeatCount="indefinite" accel="24000" decel="76000" autoRev="1" fill="hold" grpId="0" nodeType="withEffect">
                                  <p:stCondLst>
                                    <p:cond delay="0"/>
                                  </p:stCondLst>
                                  <p:childTnLst>
                                    <p:animMotion origin="layout" path="M -3.47222E-6 -7.40741E-7 L 0.95643 -7.40741E-7 " pathEditMode="relative" rAng="0" ptsTypes="AA">
                                      <p:cBhvr>
                                        <p:cTn id="10" dur="9500" fill="hold"/>
                                        <p:tgtEl>
                                          <p:spTgt spid="73"/>
                                        </p:tgtEl>
                                        <p:attrNameLst>
                                          <p:attrName>ppt_x</p:attrName>
                                          <p:attrName>ppt_y</p:attrName>
                                        </p:attrNameLst>
                                      </p:cBhvr>
                                      <p:rCtr x="47821" y="0"/>
                                    </p:animMotion>
                                  </p:childTnLst>
                                </p:cTn>
                              </p:par>
                              <p:par>
                                <p:cTn id="1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2" dur="7000" fill="hold"/>
                                        <p:tgtEl>
                                          <p:spTgt spid="92"/>
                                        </p:tgtEl>
                                        <p:attrNameLst>
                                          <p:attrName>ppt_x</p:attrName>
                                          <p:attrName>ppt_y</p:attrName>
                                        </p:attrNameLst>
                                      </p:cBhvr>
                                      <p:rCtr x="26684" y="-15"/>
                                    </p:animMotion>
                                  </p:childTnLst>
                                </p:cTn>
                              </p:par>
                              <p:par>
                                <p:cTn id="1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4" dur="4250" fill="hold"/>
                                        <p:tgtEl>
                                          <p:spTgt spid="123"/>
                                        </p:tgtEl>
                                        <p:attrNameLst>
                                          <p:attrName>ppt_x</p:attrName>
                                          <p:attrName>ppt_y</p:attrName>
                                        </p:attrNameLst>
                                      </p:cBhvr>
                                      <p:rCtr x="26684" y="-15"/>
                                    </p:animMotion>
                                  </p:childTnLst>
                                </p:cTn>
                              </p:par>
                              <p:par>
                                <p:cTn id="1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6" dur="3500" fill="hold"/>
                                        <p:tgtEl>
                                          <p:spTgt spid="94"/>
                                        </p:tgtEl>
                                        <p:attrNameLst>
                                          <p:attrName>ppt_x</p:attrName>
                                          <p:attrName>ppt_y</p:attrName>
                                        </p:attrNameLst>
                                      </p:cBhvr>
                                      <p:rCtr x="26684" y="-15"/>
                                    </p:animMotion>
                                  </p:childTnLst>
                                </p:cTn>
                              </p:par>
                              <p:par>
                                <p:cTn id="1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8" dur="7000" fill="hold"/>
                                        <p:tgtEl>
                                          <p:spTgt spid="87"/>
                                        </p:tgtEl>
                                        <p:attrNameLst>
                                          <p:attrName>ppt_x</p:attrName>
                                          <p:attrName>ppt_y</p:attrName>
                                        </p:attrNameLst>
                                      </p:cBhvr>
                                      <p:rCtr x="26684" y="-15"/>
                                    </p:animMotion>
                                  </p:childTnLst>
                                </p:cTn>
                              </p:par>
                              <p:par>
                                <p:cTn id="19" presetID="64" presetClass="path" presetSubtype="0" repeatCount="indefinite" accel="24000" decel="76000" autoRev="1" fill="hold" grpId="0" nodeType="withEffect">
                                  <p:stCondLst>
                                    <p:cond delay="0"/>
                                  </p:stCondLst>
                                  <p:childTnLst>
                                    <p:animMotion origin="layout" path="M -2.22222E-6 2.96296E-6 L 0.53377 -0.00031 " pathEditMode="relative" rAng="0" ptsTypes="AA">
                                      <p:cBhvr>
                                        <p:cTn id="20" dur="6000" fill="hold"/>
                                        <p:tgtEl>
                                          <p:spTgt spid="69"/>
                                        </p:tgtEl>
                                        <p:attrNameLst>
                                          <p:attrName>ppt_x</p:attrName>
                                          <p:attrName>ppt_y</p:attrName>
                                        </p:attrNameLst>
                                      </p:cBhvr>
                                      <p:rCtr x="26684" y="-15"/>
                                    </p:animMotion>
                                  </p:childTnLst>
                                </p:cTn>
                              </p:par>
                              <p:par>
                                <p:cTn id="2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22" dur="3750" fill="hold"/>
                                        <p:tgtEl>
                                          <p:spTgt spid="77"/>
                                        </p:tgtEl>
                                        <p:attrNameLst>
                                          <p:attrName>ppt_x</p:attrName>
                                          <p:attrName>ppt_y</p:attrName>
                                        </p:attrNameLst>
                                      </p:cBhvr>
                                      <p:rCtr x="26684" y="-15"/>
                                    </p:animMotion>
                                  </p:childTnLst>
                                </p:cTn>
                              </p:par>
                              <p:par>
                                <p:cTn id="23" presetID="64" presetClass="path" presetSubtype="0" repeatCount="indefinite" accel="24000" decel="76000" autoRev="1" fill="hold" grpId="0" nodeType="withEffect">
                                  <p:stCondLst>
                                    <p:cond delay="0"/>
                                  </p:stCondLst>
                                  <p:childTnLst>
                                    <p:animMotion origin="layout" path="M 8.33333E-7 2.71605E-6 L 1.03802 2.71605E-6 " pathEditMode="relative" rAng="0" ptsTypes="AA">
                                      <p:cBhvr>
                                        <p:cTn id="24" dur="6500" fill="hold"/>
                                        <p:tgtEl>
                                          <p:spTgt spid="70"/>
                                        </p:tgtEl>
                                        <p:attrNameLst>
                                          <p:attrName>ppt_x</p:attrName>
                                          <p:attrName>ppt_y</p:attrName>
                                        </p:attrNameLst>
                                      </p:cBhvr>
                                      <p:rCtr x="51901" y="0"/>
                                    </p:animMotion>
                                  </p:childTnLst>
                                </p:cTn>
                              </p:par>
                              <p:par>
                                <p:cTn id="25" presetID="64" presetClass="path" presetSubtype="0" repeatCount="indefinite" accel="24000" decel="76000" autoRev="1" fill="hold" grpId="0" nodeType="withEffect">
                                  <p:stCondLst>
                                    <p:cond delay="0"/>
                                  </p:stCondLst>
                                  <p:childTnLst>
                                    <p:animMotion origin="layout" path="M -1.80556E-6 1.60494E-6 L 0.53377 -0.00031 " pathEditMode="relative" rAng="0" ptsTypes="AA">
                                      <p:cBhvr>
                                        <p:cTn id="26" dur="5000" fill="hold"/>
                                        <p:tgtEl>
                                          <p:spTgt spid="126"/>
                                        </p:tgtEl>
                                        <p:attrNameLst>
                                          <p:attrName>ppt_x</p:attrName>
                                          <p:attrName>ppt_y</p:attrName>
                                        </p:attrNameLst>
                                      </p:cBhvr>
                                      <p:rCtr x="26684" y="-15"/>
                                    </p:animMotion>
                                  </p:childTnLst>
                                </p:cTn>
                              </p:par>
                              <p:par>
                                <p:cTn id="27" presetID="64" presetClass="path" presetSubtype="0" repeatCount="indefinite" accel="24000" decel="76000" autoRev="1" fill="hold" grpId="0" nodeType="withEffect">
                                  <p:stCondLst>
                                    <p:cond delay="0"/>
                                  </p:stCondLst>
                                  <p:childTnLst>
                                    <p:animMotion origin="layout" path="M -3.88889E-6 -1.23457E-6 L 0.53377 -0.00031 " pathEditMode="relative" rAng="0" ptsTypes="AA">
                                      <p:cBhvr>
                                        <p:cTn id="28" dur="5000" fill="hold"/>
                                        <p:tgtEl>
                                          <p:spTgt spid="83"/>
                                        </p:tgtEl>
                                        <p:attrNameLst>
                                          <p:attrName>ppt_x</p:attrName>
                                          <p:attrName>ppt_y</p:attrName>
                                        </p:attrNameLst>
                                      </p:cBhvr>
                                      <p:rCtr x="26684" y="-15"/>
                                    </p:animMotion>
                                  </p:childTnLst>
                                </p:cTn>
                              </p:par>
                              <p:par>
                                <p:cTn id="2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0" dur="4500" fill="hold"/>
                                        <p:tgtEl>
                                          <p:spTgt spid="119"/>
                                        </p:tgtEl>
                                        <p:attrNameLst>
                                          <p:attrName>ppt_x</p:attrName>
                                          <p:attrName>ppt_y</p:attrName>
                                        </p:attrNameLst>
                                      </p:cBhvr>
                                      <p:rCtr x="26684" y="-15"/>
                                    </p:animMotion>
                                  </p:childTnLst>
                                </p:cTn>
                              </p:par>
                              <p:par>
                                <p:cTn id="3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2" dur="5750" fill="hold"/>
                                        <p:tgtEl>
                                          <p:spTgt spid="72"/>
                                        </p:tgtEl>
                                        <p:attrNameLst>
                                          <p:attrName>ppt_x</p:attrName>
                                          <p:attrName>ppt_y</p:attrName>
                                        </p:attrNameLst>
                                      </p:cBhvr>
                                      <p:rCtr x="26684" y="-15"/>
                                    </p:animMotion>
                                  </p:childTnLst>
                                </p:cTn>
                              </p:par>
                              <p:par>
                                <p:cTn id="33" presetID="64" presetClass="path" presetSubtype="0" repeatCount="indefinite" accel="24000" decel="76000" autoRev="1" fill="hold" grpId="0" nodeType="withEffect">
                                  <p:stCondLst>
                                    <p:cond delay="0"/>
                                  </p:stCondLst>
                                  <p:childTnLst>
                                    <p:animMotion origin="layout" path="M 4.16667E-7 -2.34568E-6 L 0.53377 -0.00031 " pathEditMode="relative" rAng="0" ptsTypes="AA">
                                      <p:cBhvr>
                                        <p:cTn id="34" dur="4500" fill="hold"/>
                                        <p:tgtEl>
                                          <p:spTgt spid="125"/>
                                        </p:tgtEl>
                                        <p:attrNameLst>
                                          <p:attrName>ppt_x</p:attrName>
                                          <p:attrName>ppt_y</p:attrName>
                                        </p:attrNameLst>
                                      </p:cBhvr>
                                      <p:rCtr x="26684" y="-15"/>
                                    </p:animMotion>
                                  </p:childTnLst>
                                </p:cTn>
                              </p:par>
                              <p:par>
                                <p:cTn id="3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6" dur="4750" fill="hold"/>
                                        <p:tgtEl>
                                          <p:spTgt spid="116"/>
                                        </p:tgtEl>
                                        <p:attrNameLst>
                                          <p:attrName>ppt_x</p:attrName>
                                          <p:attrName>ppt_y</p:attrName>
                                        </p:attrNameLst>
                                      </p:cBhvr>
                                      <p:rCtr x="26684" y="-15"/>
                                    </p:animMotion>
                                  </p:childTnLst>
                                </p:cTn>
                              </p:par>
                              <p:par>
                                <p:cTn id="37" presetID="64" presetClass="path" presetSubtype="0" repeatCount="indefinite" accel="24000" decel="76000" autoRev="1" fill="hold" grpId="0" nodeType="withEffect">
                                  <p:stCondLst>
                                    <p:cond delay="0"/>
                                  </p:stCondLst>
                                  <p:childTnLst>
                                    <p:animMotion origin="layout" path="M -4.86111E-6 1.60494E-6 L 0.53377 -0.00031 " pathEditMode="relative" rAng="0" ptsTypes="AA">
                                      <p:cBhvr>
                                        <p:cTn id="38" dur="5500" fill="hold"/>
                                        <p:tgtEl>
                                          <p:spTgt spid="118"/>
                                        </p:tgtEl>
                                        <p:attrNameLst>
                                          <p:attrName>ppt_x</p:attrName>
                                          <p:attrName>ppt_y</p:attrName>
                                        </p:attrNameLst>
                                      </p:cBhvr>
                                      <p:rCtr x="26684" y="-15"/>
                                    </p:animMotion>
                                  </p:childTnLst>
                                </p:cTn>
                              </p:par>
                              <p:par>
                                <p:cTn id="3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40" dur="7000" fill="hold"/>
                                        <p:tgtEl>
                                          <p:spTgt spid="61"/>
                                        </p:tgtEl>
                                        <p:attrNameLst>
                                          <p:attrName>ppt_x</p:attrName>
                                          <p:attrName>ppt_y</p:attrName>
                                        </p:attrNameLst>
                                      </p:cBhvr>
                                      <p:rCtr x="26684" y="-15"/>
                                    </p:animMotion>
                                  </p:childTnLst>
                                </p:cTn>
                              </p:par>
                              <p:par>
                                <p:cTn id="41" presetID="64" presetClass="path" presetSubtype="0" repeatCount="indefinite" accel="24000" decel="76000" autoRev="1" fill="hold" grpId="0" nodeType="withEffect">
                                  <p:stCondLst>
                                    <p:cond delay="0"/>
                                  </p:stCondLst>
                                  <p:childTnLst>
                                    <p:animMotion origin="layout" path="M 1.52778E-6 2.22222E-6 L 0.53377 -0.00031 " pathEditMode="relative" rAng="0" ptsTypes="AA">
                                      <p:cBhvr>
                                        <p:cTn id="42" dur="7000" fill="hold"/>
                                        <p:tgtEl>
                                          <p:spTgt spid="68"/>
                                        </p:tgtEl>
                                        <p:attrNameLst>
                                          <p:attrName>ppt_x</p:attrName>
                                          <p:attrName>ppt_y</p:attrName>
                                        </p:attrNameLst>
                                      </p:cBhvr>
                                      <p:rCtr x="26684" y="-15"/>
                                    </p:animMotion>
                                  </p:childTnLst>
                                </p:cTn>
                              </p:par>
                              <p:par>
                                <p:cTn id="43" presetID="64" presetClass="path" presetSubtype="0" repeatCount="indefinite" accel="24000" decel="76000" autoRev="1" fill="hold" grpId="0" nodeType="withEffect">
                                  <p:stCondLst>
                                    <p:cond delay="0"/>
                                  </p:stCondLst>
                                  <p:childTnLst>
                                    <p:animMotion origin="layout" path="M 4.58333E-6 9.87654E-7 L 0.53376 -0.00031 " pathEditMode="relative" rAng="0" ptsTypes="AA">
                                      <p:cBhvr>
                                        <p:cTn id="44" dur="4250" fill="hold"/>
                                        <p:tgtEl>
                                          <p:spTgt spid="131"/>
                                        </p:tgtEl>
                                        <p:attrNameLst>
                                          <p:attrName>ppt_x</p:attrName>
                                          <p:attrName>ppt_y</p:attrName>
                                        </p:attrNameLst>
                                      </p:cBhvr>
                                      <p:rCtr x="26684" y="-15"/>
                                    </p:animMotion>
                                  </p:childTnLst>
                                </p:cTn>
                              </p:par>
                              <p:par>
                                <p:cTn id="45" presetID="64" presetClass="path" presetSubtype="0" repeatCount="indefinite" accel="24000" decel="76000" autoRev="1" fill="hold" grpId="0" nodeType="withEffect">
                                  <p:stCondLst>
                                    <p:cond delay="0"/>
                                  </p:stCondLst>
                                  <p:childTnLst>
                                    <p:animMotion origin="layout" path="M -4.30556E-6 2.46914E-6 L 0.53377 -0.00031 " pathEditMode="relative" rAng="0" ptsTypes="AA">
                                      <p:cBhvr>
                                        <p:cTn id="46" dur="7000" fill="hold"/>
                                        <p:tgtEl>
                                          <p:spTgt spid="132"/>
                                        </p:tgtEl>
                                        <p:attrNameLst>
                                          <p:attrName>ppt_x</p:attrName>
                                          <p:attrName>ppt_y</p:attrName>
                                        </p:attrNameLst>
                                      </p:cBhvr>
                                      <p:rCtr x="26684" y="-15"/>
                                    </p:animMotion>
                                  </p:childTnLst>
                                </p:cTn>
                              </p:par>
                              <p:par>
                                <p:cTn id="47" presetID="64" presetClass="path" presetSubtype="0" repeatCount="indefinite" accel="24000" decel="76000" autoRev="1" fill="hold" grpId="0" nodeType="withEffect">
                                  <p:stCondLst>
                                    <p:cond delay="0"/>
                                  </p:stCondLst>
                                  <p:childTnLst>
                                    <p:animMotion origin="layout" path="M -2.91667E-6 3.95062E-6 L 0.53377 -0.00031 " pathEditMode="relative" rAng="0" ptsTypes="AA">
                                      <p:cBhvr>
                                        <p:cTn id="48" dur="4250" fill="hold"/>
                                        <p:tgtEl>
                                          <p:spTgt spid="89"/>
                                        </p:tgtEl>
                                        <p:attrNameLst>
                                          <p:attrName>ppt_x</p:attrName>
                                          <p:attrName>ppt_y</p:attrName>
                                        </p:attrNameLst>
                                      </p:cBhvr>
                                      <p:rCtr x="26684" y="-15"/>
                                    </p:animMotion>
                                  </p:childTnLst>
                                </p:cTn>
                              </p:par>
                              <p:par>
                                <p:cTn id="49" presetID="64" presetClass="path" presetSubtype="0" repeatCount="indefinite" accel="24000" decel="76000" autoRev="1" fill="hold" grpId="0" nodeType="withEffect">
                                  <p:stCondLst>
                                    <p:cond delay="0"/>
                                  </p:stCondLst>
                                  <p:childTnLst>
                                    <p:animMotion origin="layout" path="M -5.55556E-7 4.93827E-7 L 0.53377 -0.00031 " pathEditMode="relative" rAng="0" ptsTypes="AA">
                                      <p:cBhvr>
                                        <p:cTn id="50" dur="4000" fill="hold"/>
                                        <p:tgtEl>
                                          <p:spTgt spid="124"/>
                                        </p:tgtEl>
                                        <p:attrNameLst>
                                          <p:attrName>ppt_x</p:attrName>
                                          <p:attrName>ppt_y</p:attrName>
                                        </p:attrNameLst>
                                      </p:cBhvr>
                                      <p:rCtr x="26684" y="-15"/>
                                    </p:animMotion>
                                  </p:childTnLst>
                                </p:cTn>
                              </p:par>
                              <p:par>
                                <p:cTn id="51" presetID="64" presetClass="path" presetSubtype="0" repeatCount="indefinite" accel="24000" decel="76000" autoRev="1" fill="hold" grpId="0" nodeType="withEffect">
                                  <p:stCondLst>
                                    <p:cond delay="0"/>
                                  </p:stCondLst>
                                  <p:childTnLst>
                                    <p:animMotion origin="layout" path="M 5.55556E-7 -1.35802E-6 L 0.53377 -0.00031 " pathEditMode="relative" rAng="0" ptsTypes="AA">
                                      <p:cBhvr>
                                        <p:cTn id="52" dur="5500" fill="hold"/>
                                        <p:tgtEl>
                                          <p:spTgt spid="82"/>
                                        </p:tgtEl>
                                        <p:attrNameLst>
                                          <p:attrName>ppt_x</p:attrName>
                                          <p:attrName>ppt_y</p:attrName>
                                        </p:attrNameLst>
                                      </p:cBhvr>
                                      <p:rCtr x="26684" y="-15"/>
                                    </p:animMotion>
                                  </p:childTnLst>
                                </p:cTn>
                              </p:par>
                              <p:par>
                                <p:cTn id="53" presetID="64" presetClass="path" presetSubtype="0" repeatCount="indefinite" accel="24000" decel="76000" autoRev="1" fill="hold" grpId="0" nodeType="withEffect">
                                  <p:stCondLst>
                                    <p:cond delay="0"/>
                                  </p:stCondLst>
                                  <p:childTnLst>
                                    <p:animMotion origin="layout" path="M -3.47222E-6 6.17284E-7 L 0.53377 -0.00031 " pathEditMode="relative" rAng="0" ptsTypes="AA">
                                      <p:cBhvr>
                                        <p:cTn id="54" dur="4750" fill="hold"/>
                                        <p:tgtEl>
                                          <p:spTgt spid="71"/>
                                        </p:tgtEl>
                                        <p:attrNameLst>
                                          <p:attrName>ppt_x</p:attrName>
                                          <p:attrName>ppt_y</p:attrName>
                                        </p:attrNameLst>
                                      </p:cBhvr>
                                      <p:rCtr x="26684" y="-15"/>
                                    </p:animMotion>
                                  </p:childTnLst>
                                </p:cTn>
                              </p:par>
                              <p:par>
                                <p:cTn id="5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6" dur="3000" fill="hold"/>
                                        <p:tgtEl>
                                          <p:spTgt spid="91"/>
                                        </p:tgtEl>
                                        <p:attrNameLst>
                                          <p:attrName>ppt_x</p:attrName>
                                          <p:attrName>ppt_y</p:attrName>
                                        </p:attrNameLst>
                                      </p:cBhvr>
                                      <p:rCtr x="26684" y="-15"/>
                                    </p:animMotion>
                                  </p:childTnLst>
                                </p:cTn>
                              </p:par>
                              <p:par>
                                <p:cTn id="5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8" dur="7000" fill="hold"/>
                                        <p:tgtEl>
                                          <p:spTgt spid="128"/>
                                        </p:tgtEl>
                                        <p:attrNameLst>
                                          <p:attrName>ppt_x</p:attrName>
                                          <p:attrName>ppt_y</p:attrName>
                                        </p:attrNameLst>
                                      </p:cBhvr>
                                      <p:rCtr x="26684" y="-15"/>
                                    </p:animMotion>
                                  </p:childTnLst>
                                </p:cTn>
                              </p:par>
                              <p:par>
                                <p:cTn id="59" presetID="64" presetClass="path" presetSubtype="0" repeatCount="indefinite" accel="24000" decel="76000" autoRev="1" fill="hold" grpId="0" nodeType="withEffect">
                                  <p:stCondLst>
                                    <p:cond delay="0"/>
                                  </p:stCondLst>
                                  <p:childTnLst>
                                    <p:animMotion origin="layout" path="M -3.19444E-6 -6.17284E-7 L 0.53377 -0.00031 " pathEditMode="relative" rAng="0" ptsTypes="AA">
                                      <p:cBhvr>
                                        <p:cTn id="60" dur="4500" fill="hold"/>
                                        <p:tgtEl>
                                          <p:spTgt spid="96"/>
                                        </p:tgtEl>
                                        <p:attrNameLst>
                                          <p:attrName>ppt_x</p:attrName>
                                          <p:attrName>ppt_y</p:attrName>
                                        </p:attrNameLst>
                                      </p:cBhvr>
                                      <p:rCtr x="26684" y="-15"/>
                                    </p:animMotion>
                                  </p:childTnLst>
                                </p:cTn>
                              </p:par>
                              <p:par>
                                <p:cTn id="61" presetID="64" presetClass="path" presetSubtype="0" repeatCount="indefinite" accel="24000" decel="76000" autoRev="1" fill="hold" grpId="0" nodeType="withEffect">
                                  <p:stCondLst>
                                    <p:cond delay="0"/>
                                  </p:stCondLst>
                                  <p:childTnLst>
                                    <p:animMotion origin="layout" path="M 1.38889E-6 -2.46914E-6 L 0.85955 -2.46914E-6 " pathEditMode="relative" rAng="0" ptsTypes="AA">
                                      <p:cBhvr>
                                        <p:cTn id="62" dur="3000" fill="hold"/>
                                        <p:tgtEl>
                                          <p:spTgt spid="90"/>
                                        </p:tgtEl>
                                        <p:attrNameLst>
                                          <p:attrName>ppt_x</p:attrName>
                                          <p:attrName>ppt_y</p:attrName>
                                        </p:attrNameLst>
                                      </p:cBhvr>
                                      <p:rCtr x="42977" y="0"/>
                                    </p:animMotion>
                                  </p:childTnLst>
                                </p:cTn>
                              </p:par>
                              <p:par>
                                <p:cTn id="6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4" dur="8500" fill="hold"/>
                                        <p:tgtEl>
                                          <p:spTgt spid="65"/>
                                        </p:tgtEl>
                                        <p:attrNameLst>
                                          <p:attrName>ppt_x</p:attrName>
                                          <p:attrName>ppt_y</p:attrName>
                                        </p:attrNameLst>
                                      </p:cBhvr>
                                      <p:rCtr x="26684" y="-15"/>
                                    </p:animMotion>
                                  </p:childTnLst>
                                </p:cTn>
                              </p:par>
                              <p:par>
                                <p:cTn id="65" presetID="64" presetClass="path" presetSubtype="0" repeatCount="indefinite" accel="24000" decel="76000" autoRev="1" fill="hold" grpId="0" nodeType="withEffect">
                                  <p:stCondLst>
                                    <p:cond delay="0"/>
                                  </p:stCondLst>
                                  <p:childTnLst>
                                    <p:animMotion origin="layout" path="M 2.5E-6 3.45679E-6 L 0.80859 3.45679E-6 " pathEditMode="relative" rAng="0" ptsTypes="AA">
                                      <p:cBhvr>
                                        <p:cTn id="66" dur="5750" fill="hold"/>
                                        <p:tgtEl>
                                          <p:spTgt spid="67"/>
                                        </p:tgtEl>
                                        <p:attrNameLst>
                                          <p:attrName>ppt_x</p:attrName>
                                          <p:attrName>ppt_y</p:attrName>
                                        </p:attrNameLst>
                                      </p:cBhvr>
                                      <p:rCtr x="40425" y="0"/>
                                    </p:animMotion>
                                  </p:childTnLst>
                                </p:cTn>
                              </p:par>
                              <p:par>
                                <p:cTn id="67" presetID="64" presetClass="path" presetSubtype="0" repeatCount="indefinite" accel="24000" decel="76000" autoRev="1" fill="hold" grpId="0" nodeType="withEffect">
                                  <p:stCondLst>
                                    <p:cond delay="0"/>
                                  </p:stCondLst>
                                  <p:childTnLst>
                                    <p:animMotion origin="layout" path="M -4.02778E-6 -3.45679E-6 L 0.9658 -3.45679E-6 " pathEditMode="relative" rAng="0" ptsTypes="AA">
                                      <p:cBhvr>
                                        <p:cTn id="68" dur="7000" fill="hold"/>
                                        <p:tgtEl>
                                          <p:spTgt spid="95"/>
                                        </p:tgtEl>
                                        <p:attrNameLst>
                                          <p:attrName>ppt_x</p:attrName>
                                          <p:attrName>ppt_y</p:attrName>
                                        </p:attrNameLst>
                                      </p:cBhvr>
                                      <p:rCtr x="48290" y="0"/>
                                    </p:animMotion>
                                  </p:childTnLst>
                                </p:cTn>
                              </p:par>
                              <p:par>
                                <p:cTn id="6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0" dur="7000" fill="hold"/>
                                        <p:tgtEl>
                                          <p:spTgt spid="85"/>
                                        </p:tgtEl>
                                        <p:attrNameLst>
                                          <p:attrName>ppt_x</p:attrName>
                                          <p:attrName>ppt_y</p:attrName>
                                        </p:attrNameLst>
                                      </p:cBhvr>
                                      <p:rCtr x="26684" y="-15"/>
                                    </p:animMotion>
                                  </p:childTnLst>
                                </p:cTn>
                              </p:par>
                              <p:par>
                                <p:cTn id="7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2" dur="7000" fill="hold"/>
                                        <p:tgtEl>
                                          <p:spTgt spid="74"/>
                                        </p:tgtEl>
                                        <p:attrNameLst>
                                          <p:attrName>ppt_x</p:attrName>
                                          <p:attrName>ppt_y</p:attrName>
                                        </p:attrNameLst>
                                      </p:cBhvr>
                                      <p:rCtr x="26684" y="-15"/>
                                    </p:animMotion>
                                  </p:childTnLst>
                                </p:cTn>
                              </p:par>
                              <p:par>
                                <p:cTn id="73" presetID="64" presetClass="path" presetSubtype="0" repeatCount="indefinite" accel="24000" decel="76000" autoRev="1" fill="hold" grpId="0" nodeType="withEffect">
                                  <p:stCondLst>
                                    <p:cond delay="0"/>
                                  </p:stCondLst>
                                  <p:childTnLst>
                                    <p:animMotion origin="layout" path="M 3.19444E-6 -1.7284E-6 L 0.77734 -1.7284E-6 " pathEditMode="relative" rAng="0" ptsTypes="AA">
                                      <p:cBhvr>
                                        <p:cTn id="74" dur="7500" fill="hold"/>
                                        <p:tgtEl>
                                          <p:spTgt spid="86"/>
                                        </p:tgtEl>
                                        <p:attrNameLst>
                                          <p:attrName>ppt_x</p:attrName>
                                          <p:attrName>ppt_y</p:attrName>
                                        </p:attrNameLst>
                                      </p:cBhvr>
                                      <p:rCtr x="38863" y="0"/>
                                    </p:animMotion>
                                  </p:childTnLst>
                                </p:cTn>
                              </p:par>
                              <p:par>
                                <p:cTn id="7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6" dur="2750" fill="hold"/>
                                        <p:tgtEl>
                                          <p:spTgt spid="93"/>
                                        </p:tgtEl>
                                        <p:attrNameLst>
                                          <p:attrName>ppt_x</p:attrName>
                                          <p:attrName>ppt_y</p:attrName>
                                        </p:attrNameLst>
                                      </p:cBhvr>
                                      <p:rCtr x="26684" y="-15"/>
                                    </p:animMotion>
                                  </p:childTnLst>
                                </p:cTn>
                              </p:par>
                              <p:par>
                                <p:cTn id="7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8" dur="3500" fill="hold"/>
                                        <p:tgtEl>
                                          <p:spTgt spid="133"/>
                                        </p:tgtEl>
                                        <p:attrNameLst>
                                          <p:attrName>ppt_x</p:attrName>
                                          <p:attrName>ppt_y</p:attrName>
                                        </p:attrNameLst>
                                      </p:cBhvr>
                                      <p:rCtr x="26684" y="-15"/>
                                    </p:animMotion>
                                  </p:childTnLst>
                                </p:cTn>
                              </p:par>
                              <p:par>
                                <p:cTn id="7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0" dur="3750" fill="hold"/>
                                        <p:tgtEl>
                                          <p:spTgt spid="130"/>
                                        </p:tgtEl>
                                        <p:attrNameLst>
                                          <p:attrName>ppt_x</p:attrName>
                                          <p:attrName>ppt_y</p:attrName>
                                        </p:attrNameLst>
                                      </p:cBhvr>
                                      <p:rCtr x="26684" y="-15"/>
                                    </p:animMotion>
                                  </p:childTnLst>
                                </p:cTn>
                              </p:par>
                              <p:par>
                                <p:cTn id="8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2" dur="5250" fill="hold"/>
                                        <p:tgtEl>
                                          <p:spTgt spid="84"/>
                                        </p:tgtEl>
                                        <p:attrNameLst>
                                          <p:attrName>ppt_x</p:attrName>
                                          <p:attrName>ppt_y</p:attrName>
                                        </p:attrNameLst>
                                      </p:cBhvr>
                                      <p:rCtr x="26684" y="-15"/>
                                    </p:animMotion>
                                  </p:childTnLst>
                                </p:cTn>
                              </p:par>
                              <p:par>
                                <p:cTn id="8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4" dur="6250" fill="hold"/>
                                        <p:tgtEl>
                                          <p:spTgt spid="88"/>
                                        </p:tgtEl>
                                        <p:attrNameLst>
                                          <p:attrName>ppt_x</p:attrName>
                                          <p:attrName>ppt_y</p:attrName>
                                        </p:attrNameLst>
                                      </p:cBhvr>
                                      <p:rCtr x="26684" y="-15"/>
                                    </p:animMotion>
                                  </p:childTnLst>
                                </p:cTn>
                              </p:par>
                              <p:par>
                                <p:cTn id="8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6" dur="6000" fill="hold"/>
                                        <p:tgtEl>
                                          <p:spTgt spid="122"/>
                                        </p:tgtEl>
                                        <p:attrNameLst>
                                          <p:attrName>ppt_x</p:attrName>
                                          <p:attrName>ppt_y</p:attrName>
                                        </p:attrNameLst>
                                      </p:cBhvr>
                                      <p:rCtr x="26684" y="-15"/>
                                    </p:animMotion>
                                  </p:childTnLst>
                                </p:cTn>
                              </p:par>
                              <p:par>
                                <p:cTn id="8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8" dur="5750" fill="hold"/>
                                        <p:tgtEl>
                                          <p:spTgt spid="129"/>
                                        </p:tgtEl>
                                        <p:attrNameLst>
                                          <p:attrName>ppt_x</p:attrName>
                                          <p:attrName>ppt_y</p:attrName>
                                        </p:attrNameLst>
                                      </p:cBhvr>
                                      <p:rCtr x="26684" y="-15"/>
                                    </p:animMotion>
                                  </p:childTnLst>
                                </p:cTn>
                              </p:par>
                              <p:par>
                                <p:cTn id="89" presetID="64" presetClass="path" presetSubtype="0" repeatCount="indefinite" accel="24000" decel="76000" autoRev="1" fill="hold" grpId="0" nodeType="withEffect">
                                  <p:stCondLst>
                                    <p:cond delay="0"/>
                                  </p:stCondLst>
                                  <p:childTnLst>
                                    <p:animMotion origin="layout" path="M -4.86111E-6 4.93827E-7 L 0.53377 -0.00031 " pathEditMode="relative" rAng="0" ptsTypes="AA">
                                      <p:cBhvr>
                                        <p:cTn id="90" dur="7000" fill="hold"/>
                                        <p:tgtEl>
                                          <p:spTgt spid="81"/>
                                        </p:tgtEl>
                                        <p:attrNameLst>
                                          <p:attrName>ppt_x</p:attrName>
                                          <p:attrName>ppt_y</p:attrName>
                                        </p:attrNameLst>
                                      </p:cBhvr>
                                      <p:rCtr x="26684" y="-15"/>
                                    </p:animMotion>
                                  </p:childTnLst>
                                </p:cTn>
                              </p:par>
                              <p:par>
                                <p:cTn id="9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2" dur="4250" fill="hold"/>
                                        <p:tgtEl>
                                          <p:spTgt spid="127"/>
                                        </p:tgtEl>
                                        <p:attrNameLst>
                                          <p:attrName>ppt_x</p:attrName>
                                          <p:attrName>ppt_y</p:attrName>
                                        </p:attrNameLst>
                                      </p:cBhvr>
                                      <p:rCtr x="26684" y="-15"/>
                                    </p:animMotion>
                                  </p:childTnLst>
                                </p:cTn>
                              </p:par>
                              <p:par>
                                <p:cTn id="9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4" dur="5500" fill="hold"/>
                                        <p:tgtEl>
                                          <p:spTgt spid="117"/>
                                        </p:tgtEl>
                                        <p:attrNameLst>
                                          <p:attrName>ppt_x</p:attrName>
                                          <p:attrName>ppt_y</p:attrName>
                                        </p:attrNameLst>
                                      </p:cBhvr>
                                      <p:rCtr x="26684" y="-15"/>
                                    </p:animMotion>
                                  </p:childTnLst>
                                </p:cTn>
                              </p:par>
                              <p:par>
                                <p:cTn id="95" presetID="64" presetClass="path" presetSubtype="0" repeatCount="indefinite" accel="24000" decel="76000" autoRev="1" fill="hold" grpId="0" nodeType="withEffect">
                                  <p:stCondLst>
                                    <p:cond delay="0"/>
                                  </p:stCondLst>
                                  <p:childTnLst>
                                    <p:animMotion origin="layout" path="M 5.55556E-7 -2.22222E-6 L -0.89028 -2.22222E-6 " pathEditMode="relative" rAng="0" ptsTypes="AA">
                                      <p:cBhvr>
                                        <p:cTn id="96" dur="6000" fill="hold"/>
                                        <p:tgtEl>
                                          <p:spTgt spid="210"/>
                                        </p:tgtEl>
                                        <p:attrNameLst>
                                          <p:attrName>ppt_x</p:attrName>
                                          <p:attrName>ppt_y</p:attrName>
                                        </p:attrNameLst>
                                      </p:cBhvr>
                                      <p:rCtr x="-44514" y="0"/>
                                    </p:animMotion>
                                  </p:childTnLst>
                                </p:cTn>
                              </p:par>
                              <p:par>
                                <p:cTn id="97" presetID="64" presetClass="path" presetSubtype="0" repeatCount="indefinite" accel="24000" decel="76000" autoRev="1" fill="hold" grpId="0" nodeType="withEffect">
                                  <p:stCondLst>
                                    <p:cond delay="0"/>
                                  </p:stCondLst>
                                  <p:childTnLst>
                                    <p:animMotion origin="layout" path="M 2.5E-6 1.7284E-6 L -0.64297 1.7284E-6 " pathEditMode="relative" rAng="0" ptsTypes="AA">
                                      <p:cBhvr>
                                        <p:cTn id="98" dur="9000" fill="hold"/>
                                        <p:tgtEl>
                                          <p:spTgt spid="211"/>
                                        </p:tgtEl>
                                        <p:attrNameLst>
                                          <p:attrName>ppt_x</p:attrName>
                                          <p:attrName>ppt_y</p:attrName>
                                        </p:attrNameLst>
                                      </p:cBhvr>
                                      <p:rCtr x="-32153" y="0"/>
                                    </p:animMotion>
                                  </p:childTnLst>
                                </p:cTn>
                              </p:par>
                              <p:par>
                                <p:cTn id="99" presetID="64" presetClass="path" presetSubtype="0" repeatCount="indefinite" accel="24000" decel="76000" autoRev="1" fill="hold" grpId="0" nodeType="withEffect">
                                  <p:stCondLst>
                                    <p:cond delay="0"/>
                                  </p:stCondLst>
                                  <p:childTnLst>
                                    <p:animMotion origin="layout" path="M -3.75E-6 2.09877E-6 L -0.84843 2.09877E-6 " pathEditMode="relative" rAng="0" ptsTypes="AA">
                                      <p:cBhvr>
                                        <p:cTn id="100" dur="8500" fill="hold"/>
                                        <p:tgtEl>
                                          <p:spTgt spid="187"/>
                                        </p:tgtEl>
                                        <p:attrNameLst>
                                          <p:attrName>ppt_x</p:attrName>
                                          <p:attrName>ppt_y</p:attrName>
                                        </p:attrNameLst>
                                      </p:cBhvr>
                                      <p:rCtr x="-42422" y="0"/>
                                    </p:animMotion>
                                  </p:childTnLst>
                                </p:cTn>
                              </p:par>
                              <p:par>
                                <p:cTn id="101" presetID="64" presetClass="path" presetSubtype="0" repeatCount="indefinite" accel="24000" decel="76000" autoRev="1" fill="hold" grpId="0" nodeType="withEffect">
                                  <p:stCondLst>
                                    <p:cond delay="0"/>
                                  </p:stCondLst>
                                  <p:childTnLst>
                                    <p:animMotion origin="layout" path="M 9.72222E-7 4.81481E-6 L -0.97535 4.81481E-6 " pathEditMode="relative" rAng="0" ptsTypes="AA">
                                      <p:cBhvr>
                                        <p:cTn id="102" dur="7000" fill="hold"/>
                                        <p:tgtEl>
                                          <p:spTgt spid="201"/>
                                        </p:tgtEl>
                                        <p:attrNameLst>
                                          <p:attrName>ppt_x</p:attrName>
                                          <p:attrName>ppt_y</p:attrName>
                                        </p:attrNameLst>
                                      </p:cBhvr>
                                      <p:rCtr x="-48767" y="0"/>
                                    </p:animMotion>
                                  </p:childTnLst>
                                </p:cTn>
                              </p:par>
                              <p:par>
                                <p:cTn id="103" presetID="64" presetClass="path" presetSubtype="0" repeatCount="indefinite" accel="24000" decel="76000" autoRev="1" fill="hold" grpId="0" nodeType="withEffect">
                                  <p:stCondLst>
                                    <p:cond delay="0"/>
                                  </p:stCondLst>
                                  <p:childTnLst>
                                    <p:animMotion origin="layout" path="M -8.33333E-7 -4.32099E-6 L -0.51085 -4.32099E-6 " pathEditMode="relative" rAng="0" ptsTypes="AA">
                                      <p:cBhvr>
                                        <p:cTn id="104" dur="4250" fill="hold"/>
                                        <p:tgtEl>
                                          <p:spTgt spid="213"/>
                                        </p:tgtEl>
                                        <p:attrNameLst>
                                          <p:attrName>ppt_x</p:attrName>
                                          <p:attrName>ppt_y</p:attrName>
                                        </p:attrNameLst>
                                      </p:cBhvr>
                                      <p:rCtr x="-25547" y="0"/>
                                    </p:animMotion>
                                  </p:childTnLst>
                                </p:cTn>
                              </p:par>
                              <p:par>
                                <p:cTn id="105" presetID="64" presetClass="path" presetSubtype="0" repeatCount="indefinite" accel="24000" decel="76000" autoRev="1" fill="hold" grpId="0" nodeType="withEffect">
                                  <p:stCondLst>
                                    <p:cond delay="0"/>
                                  </p:stCondLst>
                                  <p:childTnLst>
                                    <p:animMotion origin="layout" path="M 9.72222E-7 -4.32099E-6 L -0.75156 -4.32099E-6 " pathEditMode="relative" rAng="0" ptsTypes="AA">
                                      <p:cBhvr>
                                        <p:cTn id="106" dur="4750" fill="hold"/>
                                        <p:tgtEl>
                                          <p:spTgt spid="203"/>
                                        </p:tgtEl>
                                        <p:attrNameLst>
                                          <p:attrName>ppt_x</p:attrName>
                                          <p:attrName>ppt_y</p:attrName>
                                        </p:attrNameLst>
                                      </p:cBhvr>
                                      <p:rCtr x="-37578" y="0"/>
                                    </p:animMotion>
                                  </p:childTnLst>
                                </p:cTn>
                              </p:par>
                              <p:par>
                                <p:cTn id="107" presetID="64" presetClass="path" presetSubtype="0" repeatCount="indefinite" accel="24000" decel="76000" autoRev="1" fill="hold" grpId="0" nodeType="withEffect">
                                  <p:stCondLst>
                                    <p:cond delay="0"/>
                                  </p:stCondLst>
                                  <p:childTnLst>
                                    <p:animMotion origin="layout" path="M 1.11111E-6 1.97531E-6 L -0.66016 1.97531E-6 " pathEditMode="relative" rAng="0" ptsTypes="AA">
                                      <p:cBhvr>
                                        <p:cTn id="108" dur="7000" fill="hold"/>
                                        <p:tgtEl>
                                          <p:spTgt spid="196"/>
                                        </p:tgtEl>
                                        <p:attrNameLst>
                                          <p:attrName>ppt_x</p:attrName>
                                          <p:attrName>ppt_y</p:attrName>
                                        </p:attrNameLst>
                                      </p:cBhvr>
                                      <p:rCtr x="-33012" y="0"/>
                                    </p:animMotion>
                                  </p:childTnLst>
                                </p:cTn>
                              </p:par>
                              <p:par>
                                <p:cTn id="109" presetID="64" presetClass="path" presetSubtype="0" repeatCount="indefinite" accel="24000" decel="76000" autoRev="1" fill="hold" grpId="0" nodeType="withEffect">
                                  <p:stCondLst>
                                    <p:cond delay="0"/>
                                  </p:stCondLst>
                                  <p:childTnLst>
                                    <p:animMotion origin="layout" path="M -2.5E-6 -1.35802E-6 L -0.81354 -1.35802E-6 " pathEditMode="relative" rAng="0" ptsTypes="AA">
                                      <p:cBhvr>
                                        <p:cTn id="110" dur="8000" fill="hold"/>
                                        <p:tgtEl>
                                          <p:spTgt spid="183"/>
                                        </p:tgtEl>
                                        <p:attrNameLst>
                                          <p:attrName>ppt_x</p:attrName>
                                          <p:attrName>ppt_y</p:attrName>
                                        </p:attrNameLst>
                                      </p:cBhvr>
                                      <p:rCtr x="-40677" y="0"/>
                                    </p:animMotion>
                                  </p:childTnLst>
                                </p:cTn>
                              </p:par>
                              <p:par>
                                <p:cTn id="111" presetID="64" presetClass="path" presetSubtype="0" repeatCount="indefinite" accel="24000" decel="76000" autoRev="1" fill="hold" grpId="0" nodeType="withEffect">
                                  <p:stCondLst>
                                    <p:cond delay="0"/>
                                  </p:stCondLst>
                                  <p:childTnLst>
                                    <p:animMotion origin="layout" path="M 4.86111E-6 5.55112E-17 L -0.57006 5.55112E-17 " pathEditMode="relative" rAng="0" ptsTypes="AA">
                                      <p:cBhvr>
                                        <p:cTn id="112" dur="3750" fill="hold"/>
                                        <p:tgtEl>
                                          <p:spTgt spid="189"/>
                                        </p:tgtEl>
                                        <p:attrNameLst>
                                          <p:attrName>ppt_x</p:attrName>
                                          <p:attrName>ppt_y</p:attrName>
                                        </p:attrNameLst>
                                      </p:cBhvr>
                                      <p:rCtr x="-28507" y="0"/>
                                    </p:animMotion>
                                  </p:childTnLst>
                                </p:cTn>
                              </p:par>
                              <p:par>
                                <p:cTn id="113" presetID="64" presetClass="path" presetSubtype="0" repeatCount="indefinite" accel="24000" decel="76000" autoRev="1" fill="hold" grpId="0" nodeType="withEffect">
                                  <p:stCondLst>
                                    <p:cond delay="0"/>
                                  </p:stCondLst>
                                  <p:childTnLst>
                                    <p:animMotion origin="layout" path="M -3.47222E-6 3.95062E-6 L -0.71128 0.00663 " pathEditMode="relative" rAng="0" ptsTypes="AA">
                                      <p:cBhvr>
                                        <p:cTn id="114" dur="6500" fill="hold"/>
                                        <p:tgtEl>
                                          <p:spTgt spid="184"/>
                                        </p:tgtEl>
                                        <p:attrNameLst>
                                          <p:attrName>ppt_x</p:attrName>
                                          <p:attrName>ppt_y</p:attrName>
                                        </p:attrNameLst>
                                      </p:cBhvr>
                                      <p:rCtr x="-35564" y="324"/>
                                    </p:animMotion>
                                  </p:childTnLst>
                                </p:cTn>
                              </p:par>
                              <p:par>
                                <p:cTn id="115" presetID="64" presetClass="path" presetSubtype="0" repeatCount="indefinite" accel="24000" decel="76000" autoRev="1" fill="hold" grpId="0" nodeType="withEffect">
                                  <p:stCondLst>
                                    <p:cond delay="0"/>
                                  </p:stCondLst>
                                  <p:childTnLst>
                                    <p:animMotion origin="layout" path="M -2.08333E-6 -3.45679E-6 L -0.31345 -3.45679E-6 " pathEditMode="relative" rAng="0" ptsTypes="AA">
                                      <p:cBhvr>
                                        <p:cTn id="116" dur="5000" fill="hold"/>
                                        <p:tgtEl>
                                          <p:spTgt spid="216"/>
                                        </p:tgtEl>
                                        <p:attrNameLst>
                                          <p:attrName>ppt_x</p:attrName>
                                          <p:attrName>ppt_y</p:attrName>
                                        </p:attrNameLst>
                                      </p:cBhvr>
                                      <p:rCtr x="-15677" y="0"/>
                                    </p:animMotion>
                                  </p:childTnLst>
                                </p:cTn>
                              </p:par>
                              <p:par>
                                <p:cTn id="117" presetID="64" presetClass="path" presetSubtype="0" repeatCount="indefinite" accel="24000" decel="76000" autoRev="1" fill="hold" grpId="0" nodeType="withEffect">
                                  <p:stCondLst>
                                    <p:cond delay="0"/>
                                  </p:stCondLst>
                                  <p:childTnLst>
                                    <p:animMotion origin="layout" path="M -4.16667E-7 2.71605E-6 L -0.46337 2.71605E-6 " pathEditMode="relative" rAng="0" ptsTypes="AA">
                                      <p:cBhvr>
                                        <p:cTn id="118" dur="5000" fill="hold"/>
                                        <p:tgtEl>
                                          <p:spTgt spid="192"/>
                                        </p:tgtEl>
                                        <p:attrNameLst>
                                          <p:attrName>ppt_x</p:attrName>
                                          <p:attrName>ppt_y</p:attrName>
                                        </p:attrNameLst>
                                      </p:cBhvr>
                                      <p:rCtr x="-23168" y="0"/>
                                    </p:animMotion>
                                  </p:childTnLst>
                                </p:cTn>
                              </p:par>
                              <p:par>
                                <p:cTn id="119" presetID="64" presetClass="path" presetSubtype="0" repeatCount="indefinite" accel="24000" decel="76000" autoRev="1" fill="hold" grpId="0" nodeType="withEffect">
                                  <p:stCondLst>
                                    <p:cond delay="0"/>
                                  </p:stCondLst>
                                  <p:childTnLst>
                                    <p:animMotion origin="layout" path="M 1.80556E-6 -3.95062E-6 L -0.48846 -3.95062E-6 " pathEditMode="relative" rAng="0" ptsTypes="AA">
                                      <p:cBhvr>
                                        <p:cTn id="120" dur="4500" fill="hold"/>
                                        <p:tgtEl>
                                          <p:spTgt spid="209"/>
                                        </p:tgtEl>
                                        <p:attrNameLst>
                                          <p:attrName>ppt_x</p:attrName>
                                          <p:attrName>ppt_y</p:attrName>
                                        </p:attrNameLst>
                                      </p:cBhvr>
                                      <p:rCtr x="-24427" y="0"/>
                                    </p:animMotion>
                                  </p:childTnLst>
                                </p:cTn>
                              </p:par>
                              <p:par>
                                <p:cTn id="121" presetID="64" presetClass="path" presetSubtype="0" repeatCount="indefinite" accel="24000" decel="76000" autoRev="1" fill="hold" grpId="0" nodeType="withEffect">
                                  <p:stCondLst>
                                    <p:cond delay="0"/>
                                  </p:stCondLst>
                                  <p:childTnLst>
                                    <p:animMotion origin="layout" path="M -2.5E-6 3.7037E-7 L -0.52161 3.7037E-7 " pathEditMode="relative" rAng="0" ptsTypes="AA">
                                      <p:cBhvr>
                                        <p:cTn id="122" dur="5750" fill="hold"/>
                                        <p:tgtEl>
                                          <p:spTgt spid="186"/>
                                        </p:tgtEl>
                                        <p:attrNameLst>
                                          <p:attrName>ppt_x</p:attrName>
                                          <p:attrName>ppt_y</p:attrName>
                                        </p:attrNameLst>
                                      </p:cBhvr>
                                      <p:rCtr x="-26085" y="0"/>
                                    </p:animMotion>
                                  </p:childTnLst>
                                </p:cTn>
                              </p:par>
                              <p:par>
                                <p:cTn id="123" presetID="64" presetClass="path" presetSubtype="0" repeatCount="indefinite" accel="24000" decel="76000" autoRev="1" fill="hold" grpId="0" nodeType="withEffect">
                                  <p:stCondLst>
                                    <p:cond delay="0"/>
                                  </p:stCondLst>
                                  <p:childTnLst>
                                    <p:animMotion origin="layout" path="M 5.55556E-7 9.87654E-7 L -0.73672 9.87654E-7 " pathEditMode="relative" rAng="0" ptsTypes="AA">
                                      <p:cBhvr>
                                        <p:cTn id="124" dur="4500" fill="hold"/>
                                        <p:tgtEl>
                                          <p:spTgt spid="215"/>
                                        </p:tgtEl>
                                        <p:attrNameLst>
                                          <p:attrName>ppt_x</p:attrName>
                                          <p:attrName>ppt_y</p:attrName>
                                        </p:attrNameLst>
                                      </p:cBhvr>
                                      <p:rCtr x="-36840" y="0"/>
                                    </p:animMotion>
                                  </p:childTnLst>
                                </p:cTn>
                              </p:par>
                              <p:par>
                                <p:cTn id="125" presetID="64" presetClass="path" presetSubtype="0" repeatCount="indefinite" accel="24000" decel="76000" autoRev="1" fill="hold" grpId="0" nodeType="withEffect">
                                  <p:stCondLst>
                                    <p:cond delay="0"/>
                                  </p:stCondLst>
                                  <p:childTnLst>
                                    <p:animMotion origin="layout" path="M 1.52778E-6 -2.22222E-6 L -0.75217 -2.22222E-6 " pathEditMode="relative" rAng="0" ptsTypes="AA">
                                      <p:cBhvr>
                                        <p:cTn id="126" dur="4750" fill="hold"/>
                                        <p:tgtEl>
                                          <p:spTgt spid="206"/>
                                        </p:tgtEl>
                                        <p:attrNameLst>
                                          <p:attrName>ppt_x</p:attrName>
                                          <p:attrName>ppt_y</p:attrName>
                                        </p:attrNameLst>
                                      </p:cBhvr>
                                      <p:rCtr x="-37613" y="0"/>
                                    </p:animMotion>
                                  </p:childTnLst>
                                </p:cTn>
                              </p:par>
                              <p:par>
                                <p:cTn id="127" presetID="64" presetClass="path" presetSubtype="0" repeatCount="indefinite" accel="24000" decel="76000" autoRev="1" fill="hold" grpId="0" nodeType="withEffect">
                                  <p:stCondLst>
                                    <p:cond delay="0"/>
                                  </p:stCondLst>
                                  <p:childTnLst>
                                    <p:animMotion origin="layout" path="M 8.33333E-7 3.7037E-6 L -0.60156 3.7037E-6 " pathEditMode="relative" rAng="0" ptsTypes="AA">
                                      <p:cBhvr>
                                        <p:cTn id="128" dur="5500" fill="hold"/>
                                        <p:tgtEl>
                                          <p:spTgt spid="208"/>
                                        </p:tgtEl>
                                        <p:attrNameLst>
                                          <p:attrName>ppt_x</p:attrName>
                                          <p:attrName>ppt_y</p:attrName>
                                        </p:attrNameLst>
                                      </p:cBhvr>
                                      <p:rCtr x="-30078" y="0"/>
                                    </p:animMotion>
                                  </p:childTnLst>
                                </p:cTn>
                              </p:par>
                              <p:par>
                                <p:cTn id="129" presetID="64" presetClass="path" presetSubtype="0" repeatCount="indefinite" accel="24000" decel="76000" autoRev="1" fill="hold" grpId="0" nodeType="withEffect">
                                  <p:stCondLst>
                                    <p:cond delay="0"/>
                                  </p:stCondLst>
                                  <p:childTnLst>
                                    <p:animMotion origin="layout" path="M -3.33333E-6 4.93827E-6 L -0.67126 4.93827E-6 " pathEditMode="relative" rAng="0" ptsTypes="AA">
                                      <p:cBhvr>
                                        <p:cTn id="130" dur="7000" fill="hold"/>
                                        <p:tgtEl>
                                          <p:spTgt spid="179"/>
                                        </p:tgtEl>
                                        <p:attrNameLst>
                                          <p:attrName>ppt_x</p:attrName>
                                          <p:attrName>ppt_y</p:attrName>
                                        </p:attrNameLst>
                                      </p:cBhvr>
                                      <p:rCtr x="-33568" y="0"/>
                                    </p:animMotion>
                                  </p:childTnLst>
                                </p:cTn>
                              </p:par>
                              <p:par>
                                <p:cTn id="131" presetID="64" presetClass="path" presetSubtype="0" repeatCount="indefinite" accel="24000" decel="76000" autoRev="1" fill="hold" grpId="0" nodeType="withEffect">
                                  <p:stCondLst>
                                    <p:cond delay="0"/>
                                  </p:stCondLst>
                                  <p:childTnLst>
                                    <p:animMotion origin="layout" path="M -1.94444E-6 4.69136E-6 L -0.63073 4.69136E-6 " pathEditMode="relative" rAng="0" ptsTypes="AA">
                                      <p:cBhvr>
                                        <p:cTn id="132" dur="7000" fill="hold"/>
                                        <p:tgtEl>
                                          <p:spTgt spid="182"/>
                                        </p:tgtEl>
                                        <p:attrNameLst>
                                          <p:attrName>ppt_x</p:attrName>
                                          <p:attrName>ppt_y</p:attrName>
                                        </p:attrNameLst>
                                      </p:cBhvr>
                                      <p:rCtr x="-31536" y="0"/>
                                    </p:animMotion>
                                  </p:childTnLst>
                                </p:cTn>
                              </p:par>
                              <p:par>
                                <p:cTn id="133" presetID="64" presetClass="path" presetSubtype="0" repeatCount="indefinite" accel="24000" decel="76000" autoRev="1" fill="hold" grpId="0" nodeType="withEffect">
                                  <p:stCondLst>
                                    <p:cond delay="0"/>
                                  </p:stCondLst>
                                  <p:childTnLst>
                                    <p:animMotion origin="layout" path="M 4.86111E-6 3.95062E-6 L -0.39428 3.95062E-6 " pathEditMode="relative" rAng="0" ptsTypes="AA">
                                      <p:cBhvr>
                                        <p:cTn id="134" dur="4250" fill="hold"/>
                                        <p:tgtEl>
                                          <p:spTgt spid="221"/>
                                        </p:tgtEl>
                                        <p:attrNameLst>
                                          <p:attrName>ppt_x</p:attrName>
                                          <p:attrName>ppt_y</p:attrName>
                                        </p:attrNameLst>
                                      </p:cBhvr>
                                      <p:rCtr x="-19714" y="0"/>
                                    </p:animMotion>
                                  </p:childTnLst>
                                </p:cTn>
                              </p:par>
                              <p:par>
                                <p:cTn id="135" presetID="64" presetClass="path" presetSubtype="0" repeatCount="indefinite" accel="24000" decel="76000" autoRev="1" fill="hold" grpId="0" nodeType="withEffect">
                                  <p:stCondLst>
                                    <p:cond delay="0"/>
                                  </p:stCondLst>
                                  <p:childTnLst>
                                    <p:animMotion origin="layout" path="M -4.58333E-6 -4.5679E-6 L -0.67682 -4.5679E-6 " pathEditMode="relative" rAng="0" ptsTypes="AA">
                                      <p:cBhvr>
                                        <p:cTn id="136" dur="7000" fill="hold"/>
                                        <p:tgtEl>
                                          <p:spTgt spid="222"/>
                                        </p:tgtEl>
                                        <p:attrNameLst>
                                          <p:attrName>ppt_x</p:attrName>
                                          <p:attrName>ppt_y</p:attrName>
                                        </p:attrNameLst>
                                      </p:cBhvr>
                                      <p:rCtr x="-33845" y="0"/>
                                    </p:animMotion>
                                  </p:childTnLst>
                                </p:cTn>
                              </p:par>
                              <p:par>
                                <p:cTn id="137" presetID="64" presetClass="path" presetSubtype="0" repeatCount="indefinite" accel="24000" decel="76000" autoRev="1" fill="hold" grpId="0" nodeType="withEffect">
                                  <p:stCondLst>
                                    <p:cond delay="0"/>
                                  </p:stCondLst>
                                  <p:childTnLst>
                                    <p:animMotion origin="layout" path="M 5.55556E-7 -6.17284E-7 L -0.47231 -6.17284E-7 " pathEditMode="relative" rAng="0" ptsTypes="AA">
                                      <p:cBhvr>
                                        <p:cTn id="138" dur="4250" fill="hold"/>
                                        <p:tgtEl>
                                          <p:spTgt spid="198"/>
                                        </p:tgtEl>
                                        <p:attrNameLst>
                                          <p:attrName>ppt_x</p:attrName>
                                          <p:attrName>ppt_y</p:attrName>
                                        </p:attrNameLst>
                                      </p:cBhvr>
                                      <p:rCtr x="-23620" y="0"/>
                                    </p:animMotion>
                                  </p:childTnLst>
                                </p:cTn>
                              </p:par>
                              <p:par>
                                <p:cTn id="139" presetID="64" presetClass="path" presetSubtype="0" repeatCount="indefinite" accel="24000" decel="76000" autoRev="1" fill="hold" grpId="0" nodeType="withEffect">
                                  <p:stCondLst>
                                    <p:cond delay="0"/>
                                  </p:stCondLst>
                                  <p:childTnLst>
                                    <p:animMotion origin="layout" path="M -3.75E-6 4.19753E-6 L -0.91762 0.00648 " pathEditMode="relative" rAng="0" ptsTypes="AA">
                                      <p:cBhvr>
                                        <p:cTn id="140" dur="4000" fill="hold"/>
                                        <p:tgtEl>
                                          <p:spTgt spid="214"/>
                                        </p:tgtEl>
                                        <p:attrNameLst>
                                          <p:attrName>ppt_x</p:attrName>
                                          <p:attrName>ppt_y</p:attrName>
                                        </p:attrNameLst>
                                      </p:cBhvr>
                                      <p:rCtr x="-45885" y="324"/>
                                    </p:animMotion>
                                  </p:childTnLst>
                                </p:cTn>
                              </p:par>
                              <p:par>
                                <p:cTn id="141" presetID="64" presetClass="path" presetSubtype="0" repeatCount="indefinite" accel="24000" decel="76000" autoRev="1" fill="hold" grpId="0" nodeType="withEffect">
                                  <p:stCondLst>
                                    <p:cond delay="0"/>
                                  </p:stCondLst>
                                  <p:childTnLst>
                                    <p:animMotion origin="layout" path="M 2.77778E-7 -2.09877E-6 L -0.47552 -2.09877E-6 " pathEditMode="relative" rAng="0" ptsTypes="AA">
                                      <p:cBhvr>
                                        <p:cTn id="142" dur="5500" fill="hold"/>
                                        <p:tgtEl>
                                          <p:spTgt spid="191"/>
                                        </p:tgtEl>
                                        <p:attrNameLst>
                                          <p:attrName>ppt_x</p:attrName>
                                          <p:attrName>ppt_y</p:attrName>
                                        </p:attrNameLst>
                                      </p:cBhvr>
                                      <p:rCtr x="-23776" y="0"/>
                                    </p:animMotion>
                                  </p:childTnLst>
                                </p:cTn>
                              </p:par>
                              <p:par>
                                <p:cTn id="143" presetID="64" presetClass="path" presetSubtype="0" repeatCount="indefinite" accel="24000" decel="76000" autoRev="1" fill="hold" grpId="0" nodeType="withEffect">
                                  <p:stCondLst>
                                    <p:cond delay="0"/>
                                  </p:stCondLst>
                                  <p:childTnLst>
                                    <p:animMotion origin="layout" path="M -4.16667E-7 -2.09877E-6 L -0.64913 -2.09877E-6 " pathEditMode="relative" rAng="0" ptsTypes="AA">
                                      <p:cBhvr>
                                        <p:cTn id="144" dur="4750" fill="hold"/>
                                        <p:tgtEl>
                                          <p:spTgt spid="185"/>
                                        </p:tgtEl>
                                        <p:attrNameLst>
                                          <p:attrName>ppt_x</p:attrName>
                                          <p:attrName>ppt_y</p:attrName>
                                        </p:attrNameLst>
                                      </p:cBhvr>
                                      <p:rCtr x="-32457" y="0"/>
                                    </p:animMotion>
                                  </p:childTnLst>
                                </p:cTn>
                              </p:par>
                              <p:par>
                                <p:cTn id="145" presetID="64" presetClass="path" presetSubtype="0" repeatCount="indefinite" accel="24000" decel="76000" autoRev="1" fill="hold" grpId="0" nodeType="withEffect">
                                  <p:stCondLst>
                                    <p:cond delay="0"/>
                                  </p:stCondLst>
                                  <p:childTnLst>
                                    <p:animMotion origin="layout" path="M 3.61111E-6 -1.7284E-6 L -0.92839 -1.7284E-6 " pathEditMode="relative" rAng="0" ptsTypes="AA">
                                      <p:cBhvr>
                                        <p:cTn id="146" dur="3000" fill="hold"/>
                                        <p:tgtEl>
                                          <p:spTgt spid="200"/>
                                        </p:tgtEl>
                                        <p:attrNameLst>
                                          <p:attrName>ppt_x</p:attrName>
                                          <p:attrName>ppt_y</p:attrName>
                                        </p:attrNameLst>
                                      </p:cBhvr>
                                      <p:rCtr x="-46424" y="0"/>
                                    </p:animMotion>
                                  </p:childTnLst>
                                </p:cTn>
                              </p:par>
                              <p:par>
                                <p:cTn id="147" presetID="64" presetClass="path" presetSubtype="0" repeatCount="indefinite" accel="24000" decel="76000" autoRev="1" fill="hold" grpId="0" nodeType="withEffect">
                                  <p:stCondLst>
                                    <p:cond delay="0"/>
                                  </p:stCondLst>
                                  <p:childTnLst>
                                    <p:animMotion origin="layout" path="M -4.86111E-6 -3.58025E-6 L -1.04141 0.01404 " pathEditMode="relative" rAng="0" ptsTypes="AA">
                                      <p:cBhvr>
                                        <p:cTn id="148" dur="8500" fill="hold"/>
                                        <p:tgtEl>
                                          <p:spTgt spid="218"/>
                                        </p:tgtEl>
                                        <p:attrNameLst>
                                          <p:attrName>ppt_x</p:attrName>
                                          <p:attrName>ppt_y</p:attrName>
                                        </p:attrNameLst>
                                      </p:cBhvr>
                                      <p:rCtr x="-51589" y="0"/>
                                    </p:animMotion>
                                  </p:childTnLst>
                                </p:cTn>
                              </p:par>
                              <p:par>
                                <p:cTn id="149" presetID="64" presetClass="path" presetSubtype="0" repeatCount="indefinite" accel="24000" decel="76000" autoRev="1" fill="hold" grpId="0" nodeType="withEffect">
                                  <p:stCondLst>
                                    <p:cond delay="0"/>
                                  </p:stCondLst>
                                  <p:childTnLst>
                                    <p:animMotion origin="layout" path="M -3.47222E-6 -4.44444E-6 L -0.9625 -4.44444E-6 " pathEditMode="relative" rAng="0" ptsTypes="AA">
                                      <p:cBhvr>
                                        <p:cTn id="150" dur="4500" fill="hold"/>
                                        <p:tgtEl>
                                          <p:spTgt spid="205"/>
                                        </p:tgtEl>
                                        <p:attrNameLst>
                                          <p:attrName>ppt_x</p:attrName>
                                          <p:attrName>ppt_y</p:attrName>
                                        </p:attrNameLst>
                                      </p:cBhvr>
                                      <p:rCtr x="-48125" y="0"/>
                                    </p:animMotion>
                                  </p:childTnLst>
                                </p:cTn>
                              </p:par>
                              <p:par>
                                <p:cTn id="151" presetID="64" presetClass="path" presetSubtype="0" repeatCount="indefinite" accel="24000" decel="76000" autoRev="1" fill="hold" grpId="0" nodeType="withEffect">
                                  <p:stCondLst>
                                    <p:cond delay="0"/>
                                  </p:stCondLst>
                                  <p:childTnLst>
                                    <p:animMotion origin="layout" path="M 1.11111E-6 -4.81481E-6 L -0.5046 -4.81481E-6 " pathEditMode="relative" rAng="0" ptsTypes="AA">
                                      <p:cBhvr>
                                        <p:cTn id="152" dur="3000" fill="hold"/>
                                        <p:tgtEl>
                                          <p:spTgt spid="199"/>
                                        </p:tgtEl>
                                        <p:attrNameLst>
                                          <p:attrName>ppt_x</p:attrName>
                                          <p:attrName>ppt_y</p:attrName>
                                        </p:attrNameLst>
                                      </p:cBhvr>
                                      <p:rCtr x="-25234" y="0"/>
                                    </p:animMotion>
                                  </p:childTnLst>
                                </p:cTn>
                              </p:par>
                              <p:par>
                                <p:cTn id="153" presetID="64" presetClass="path" presetSubtype="0" repeatCount="indefinite" accel="24000" decel="76000" autoRev="1" fill="hold" grpId="0" nodeType="withEffect">
                                  <p:stCondLst>
                                    <p:cond delay="0"/>
                                  </p:stCondLst>
                                  <p:childTnLst>
                                    <p:animMotion origin="layout" path="M -2.63889E-6 -6.17284E-7 L -0.53281 -6.17284E-7 " pathEditMode="relative" rAng="0" ptsTypes="AA">
                                      <p:cBhvr>
                                        <p:cTn id="154" dur="6500" fill="hold"/>
                                        <p:tgtEl>
                                          <p:spTgt spid="180"/>
                                        </p:tgtEl>
                                        <p:attrNameLst>
                                          <p:attrName>ppt_x</p:attrName>
                                          <p:attrName>ppt_y</p:attrName>
                                        </p:attrNameLst>
                                      </p:cBhvr>
                                      <p:rCtr x="-26641" y="0"/>
                                    </p:animMotion>
                                  </p:childTnLst>
                                </p:cTn>
                              </p:par>
                              <p:par>
                                <p:cTn id="155" presetID="64" presetClass="path" presetSubtype="0" repeatCount="indefinite" accel="24000" decel="76000" autoRev="1" fill="hold" grpId="0" nodeType="withEffect">
                                  <p:stCondLst>
                                    <p:cond delay="0"/>
                                  </p:stCondLst>
                                  <p:childTnLst>
                                    <p:animMotion origin="layout" path="M 2.22222E-6 -3.7037E-6 L -0.81545 -3.7037E-6 " pathEditMode="relative" rAng="0" ptsTypes="AA">
                                      <p:cBhvr>
                                        <p:cTn id="156" dur="5750" fill="hold"/>
                                        <p:tgtEl>
                                          <p:spTgt spid="181"/>
                                        </p:tgtEl>
                                        <p:attrNameLst>
                                          <p:attrName>ppt_x</p:attrName>
                                          <p:attrName>ppt_y</p:attrName>
                                        </p:attrNameLst>
                                      </p:cBhvr>
                                      <p:rCtr x="-40773" y="0"/>
                                    </p:animMotion>
                                  </p:childTnLst>
                                </p:cTn>
                              </p:par>
                              <p:par>
                                <p:cTn id="157" presetID="64" presetClass="path" presetSubtype="0" repeatCount="indefinite" accel="24000" decel="76000" autoRev="1" fill="hold" grpId="0" nodeType="withEffect">
                                  <p:stCondLst>
                                    <p:cond delay="0"/>
                                  </p:stCondLst>
                                  <p:childTnLst>
                                    <p:animMotion origin="layout" path="M 1.66667E-6 -4.93827E-6 L -0.58967 -4.93827E-6 " pathEditMode="relative" rAng="0" ptsTypes="AA">
                                      <p:cBhvr>
                                        <p:cTn id="158" dur="7000" fill="hold"/>
                                        <p:tgtEl>
                                          <p:spTgt spid="204"/>
                                        </p:tgtEl>
                                        <p:attrNameLst>
                                          <p:attrName>ppt_x</p:attrName>
                                          <p:attrName>ppt_y</p:attrName>
                                        </p:attrNameLst>
                                      </p:cBhvr>
                                      <p:rCtr x="-29488" y="0"/>
                                    </p:animMotion>
                                  </p:childTnLst>
                                </p:cTn>
                              </p:par>
                              <p:par>
                                <p:cTn id="159" presetID="64" presetClass="path" presetSubtype="0" repeatCount="indefinite" accel="24000" decel="76000" autoRev="1" fill="hold" grpId="0" nodeType="withEffect">
                                  <p:stCondLst>
                                    <p:cond delay="0"/>
                                  </p:stCondLst>
                                  <p:childTnLst>
                                    <p:animMotion origin="layout" path="M -3.19444E-6 7.40741E-7 L -0.54878 7.40741E-7 " pathEditMode="relative" rAng="0" ptsTypes="AA">
                                      <p:cBhvr>
                                        <p:cTn id="160" dur="8250" fill="hold"/>
                                        <p:tgtEl>
                                          <p:spTgt spid="194"/>
                                        </p:tgtEl>
                                        <p:attrNameLst>
                                          <p:attrName>ppt_x</p:attrName>
                                          <p:attrName>ppt_y</p:attrName>
                                        </p:attrNameLst>
                                      </p:cBhvr>
                                      <p:rCtr x="-27439" y="0"/>
                                    </p:animMotion>
                                  </p:childTnLst>
                                </p:cTn>
                              </p:par>
                              <p:par>
                                <p:cTn id="161" presetID="64" presetClass="path" presetSubtype="0" repeatCount="indefinite" accel="24000" decel="76000" autoRev="1" fill="hold" grpId="0" nodeType="withEffect">
                                  <p:stCondLst>
                                    <p:cond delay="0"/>
                                  </p:stCondLst>
                                  <p:childTnLst>
                                    <p:animMotion origin="layout" path="M 3.19444E-6 -3.08642E-6 L -0.66137 -3.08642E-6 " pathEditMode="relative" rAng="0" ptsTypes="AA">
                                      <p:cBhvr>
                                        <p:cTn id="162" dur="7000" fill="hold"/>
                                        <p:tgtEl>
                                          <p:spTgt spid="188"/>
                                        </p:tgtEl>
                                        <p:attrNameLst>
                                          <p:attrName>ppt_x</p:attrName>
                                          <p:attrName>ppt_y</p:attrName>
                                        </p:attrNameLst>
                                      </p:cBhvr>
                                      <p:rCtr x="-33073" y="0"/>
                                    </p:animMotion>
                                  </p:childTnLst>
                                </p:cTn>
                              </p:par>
                              <p:par>
                                <p:cTn id="163" presetID="64" presetClass="path" presetSubtype="0" repeatCount="indefinite" accel="24000" decel="76000" autoRev="1" fill="hold" grpId="0" nodeType="withEffect">
                                  <p:stCondLst>
                                    <p:cond delay="0"/>
                                  </p:stCondLst>
                                  <p:childTnLst>
                                    <p:animMotion origin="layout" path="M 2.91667E-6 1.11111E-6 L -0.64228 1.11111E-6 " pathEditMode="relative" rAng="0" ptsTypes="AA">
                                      <p:cBhvr>
                                        <p:cTn id="164" dur="4750" fill="hold"/>
                                        <p:tgtEl>
                                          <p:spTgt spid="195"/>
                                        </p:tgtEl>
                                        <p:attrNameLst>
                                          <p:attrName>ppt_x</p:attrName>
                                          <p:attrName>ppt_y</p:attrName>
                                        </p:attrNameLst>
                                      </p:cBhvr>
                                      <p:rCtr x="-32118" y="0"/>
                                    </p:animMotion>
                                  </p:childTnLst>
                                </p:cTn>
                              </p:par>
                              <p:par>
                                <p:cTn id="165" presetID="64" presetClass="path" presetSubtype="0" repeatCount="indefinite" accel="24000" decel="76000" autoRev="1" fill="hold" grpId="0" nodeType="withEffect">
                                  <p:stCondLst>
                                    <p:cond delay="0"/>
                                  </p:stCondLst>
                                  <p:childTnLst>
                                    <p:animMotion origin="layout" path="M -4.16667E-7 -3.95062E-6 L -0.47413 -3.95062E-6 " pathEditMode="relative" rAng="0" ptsTypes="AA">
                                      <p:cBhvr>
                                        <p:cTn id="166" dur="2750" fill="hold"/>
                                        <p:tgtEl>
                                          <p:spTgt spid="202"/>
                                        </p:tgtEl>
                                        <p:attrNameLst>
                                          <p:attrName>ppt_x</p:attrName>
                                          <p:attrName>ppt_y</p:attrName>
                                        </p:attrNameLst>
                                      </p:cBhvr>
                                      <p:rCtr x="-23707" y="0"/>
                                    </p:animMotion>
                                  </p:childTnLst>
                                </p:cTn>
                              </p:par>
                              <p:par>
                                <p:cTn id="167" presetID="64" presetClass="path" presetSubtype="0" repeatCount="indefinite" accel="24000" decel="76000" autoRev="1" fill="hold" grpId="0" nodeType="withEffect">
                                  <p:stCondLst>
                                    <p:cond delay="0"/>
                                  </p:stCondLst>
                                  <p:childTnLst>
                                    <p:animMotion origin="layout" path="M 3.88889E-6 1.7284E-6 L -0.49966 1.7284E-6 " pathEditMode="relative" rAng="0" ptsTypes="AA">
                                      <p:cBhvr>
                                        <p:cTn id="168" dur="3500" fill="hold"/>
                                        <p:tgtEl>
                                          <p:spTgt spid="223"/>
                                        </p:tgtEl>
                                        <p:attrNameLst>
                                          <p:attrName>ppt_x</p:attrName>
                                          <p:attrName>ppt_y</p:attrName>
                                        </p:attrNameLst>
                                      </p:cBhvr>
                                      <p:rCtr x="-24983" y="0"/>
                                    </p:animMotion>
                                  </p:childTnLst>
                                </p:cTn>
                              </p:par>
                              <p:par>
                                <p:cTn id="169" presetID="64" presetClass="path" presetSubtype="0" repeatCount="indefinite" accel="24000" decel="76000" autoRev="1" fill="hold" grpId="0" nodeType="withEffect">
                                  <p:stCondLst>
                                    <p:cond delay="0"/>
                                  </p:stCondLst>
                                  <p:childTnLst>
                                    <p:animMotion origin="layout" path="M -4.58333E-6 7.40741E-7 L -0.57543 7.40741E-7 " pathEditMode="relative" rAng="0" ptsTypes="AA">
                                      <p:cBhvr>
                                        <p:cTn id="170" dur="3750" fill="hold"/>
                                        <p:tgtEl>
                                          <p:spTgt spid="220"/>
                                        </p:tgtEl>
                                        <p:attrNameLst>
                                          <p:attrName>ppt_x</p:attrName>
                                          <p:attrName>ppt_y</p:attrName>
                                        </p:attrNameLst>
                                      </p:cBhvr>
                                      <p:rCtr x="-28776" y="0"/>
                                    </p:animMotion>
                                  </p:childTnLst>
                                </p:cTn>
                              </p:par>
                              <p:par>
                                <p:cTn id="171" presetID="64" presetClass="path" presetSubtype="0" repeatCount="indefinite" accel="24000" decel="76000" autoRev="1" fill="hold" grpId="0" nodeType="withEffect">
                                  <p:stCondLst>
                                    <p:cond delay="0"/>
                                  </p:stCondLst>
                                  <p:childTnLst>
                                    <p:animMotion origin="layout" path="M -4.16667E-7 -4.93827E-7 L -0.63906 -4.93827E-7 " pathEditMode="relative" rAng="0" ptsTypes="AA">
                                      <p:cBhvr>
                                        <p:cTn id="172" dur="5250" fill="hold"/>
                                        <p:tgtEl>
                                          <p:spTgt spid="193"/>
                                        </p:tgtEl>
                                        <p:attrNameLst>
                                          <p:attrName>ppt_x</p:attrName>
                                          <p:attrName>ppt_y</p:attrName>
                                        </p:attrNameLst>
                                      </p:cBhvr>
                                      <p:rCtr x="-31953" y="0"/>
                                    </p:animMotion>
                                  </p:childTnLst>
                                </p:cTn>
                              </p:par>
                              <p:par>
                                <p:cTn id="173" presetID="64" presetClass="path" presetSubtype="0" repeatCount="indefinite" accel="24000" decel="76000" autoRev="1" fill="hold" grpId="0" nodeType="withEffect">
                                  <p:stCondLst>
                                    <p:cond delay="0"/>
                                  </p:stCondLst>
                                  <p:childTnLst>
                                    <p:animMotion origin="layout" path="M 1.11111E-6 7.40741E-7 L -0.49236 7.40741E-7 " pathEditMode="relative" rAng="0" ptsTypes="AA">
                                      <p:cBhvr>
                                        <p:cTn id="174" dur="6250" fill="hold"/>
                                        <p:tgtEl>
                                          <p:spTgt spid="197"/>
                                        </p:tgtEl>
                                        <p:attrNameLst>
                                          <p:attrName>ppt_x</p:attrName>
                                          <p:attrName>ppt_y</p:attrName>
                                        </p:attrNameLst>
                                      </p:cBhvr>
                                      <p:rCtr x="-24618" y="0"/>
                                    </p:animMotion>
                                  </p:childTnLst>
                                </p:cTn>
                              </p:par>
                              <p:par>
                                <p:cTn id="175" presetID="64" presetClass="path" presetSubtype="0" repeatCount="indefinite" accel="24000" decel="76000" autoRev="1" fill="hold" grpId="0" nodeType="withEffect">
                                  <p:stCondLst>
                                    <p:cond delay="0"/>
                                  </p:stCondLst>
                                  <p:childTnLst>
                                    <p:animMotion origin="layout" path="M 6.94444E-7 2.59259E-6 L -0.62457 2.59259E-6 " pathEditMode="relative" rAng="0" ptsTypes="AA">
                                      <p:cBhvr>
                                        <p:cTn id="176" dur="6000" fill="hold"/>
                                        <p:tgtEl>
                                          <p:spTgt spid="212"/>
                                        </p:tgtEl>
                                        <p:attrNameLst>
                                          <p:attrName>ppt_x</p:attrName>
                                          <p:attrName>ppt_y</p:attrName>
                                        </p:attrNameLst>
                                      </p:cBhvr>
                                      <p:rCtr x="-31233" y="0"/>
                                    </p:animMotion>
                                  </p:childTnLst>
                                </p:cTn>
                              </p:par>
                              <p:par>
                                <p:cTn id="177" presetID="64" presetClass="path" presetSubtype="0" repeatCount="indefinite" accel="24000" decel="76000" autoRev="1" fill="hold" grpId="0" nodeType="withEffect">
                                  <p:stCondLst>
                                    <p:cond delay="0"/>
                                  </p:stCondLst>
                                  <p:childTnLst>
                                    <p:animMotion origin="layout" path="M -3.61111E-6 -3.20988E-6 L -0.48784 -3.20988E-6 " pathEditMode="relative" rAng="0" ptsTypes="AA">
                                      <p:cBhvr>
                                        <p:cTn id="178" dur="5750" fill="hold"/>
                                        <p:tgtEl>
                                          <p:spTgt spid="219"/>
                                        </p:tgtEl>
                                        <p:attrNameLst>
                                          <p:attrName>ppt_x</p:attrName>
                                          <p:attrName>ppt_y</p:attrName>
                                        </p:attrNameLst>
                                      </p:cBhvr>
                                      <p:rCtr x="-24392" y="0"/>
                                    </p:animMotion>
                                  </p:childTnLst>
                                </p:cTn>
                              </p:par>
                              <p:par>
                                <p:cTn id="179" presetID="64" presetClass="path" presetSubtype="0" repeatCount="indefinite" accel="24000" decel="76000" autoRev="1" fill="hold" grpId="0" nodeType="withEffect">
                                  <p:stCondLst>
                                    <p:cond delay="0"/>
                                  </p:stCondLst>
                                  <p:childTnLst>
                                    <p:animMotion origin="layout" path="M -3.75E-6 1.11022E-16 L -0.47439 1.11022E-16 " pathEditMode="relative" rAng="0" ptsTypes="AA">
                                      <p:cBhvr>
                                        <p:cTn id="180" dur="7000" fill="hold"/>
                                        <p:tgtEl>
                                          <p:spTgt spid="190"/>
                                        </p:tgtEl>
                                        <p:attrNameLst>
                                          <p:attrName>ppt_x</p:attrName>
                                          <p:attrName>ppt_y</p:attrName>
                                        </p:attrNameLst>
                                      </p:cBhvr>
                                      <p:rCtr x="-23724" y="0"/>
                                    </p:animMotion>
                                  </p:childTnLst>
                                </p:cTn>
                              </p:par>
                              <p:par>
                                <p:cTn id="181" presetID="64" presetClass="path" presetSubtype="0" repeatCount="indefinite" accel="24000" decel="76000" autoRev="1" fill="hold" grpId="0" nodeType="withEffect">
                                  <p:stCondLst>
                                    <p:cond delay="0"/>
                                  </p:stCondLst>
                                  <p:childTnLst>
                                    <p:animMotion origin="layout" path="M 3.88889E-6 -4.81481E-6 L -0.58959 -4.81481E-6 " pathEditMode="relative" rAng="0" ptsTypes="AA">
                                      <p:cBhvr>
                                        <p:cTn id="182" dur="4250" fill="hold"/>
                                        <p:tgtEl>
                                          <p:spTgt spid="217"/>
                                        </p:tgtEl>
                                        <p:attrNameLst>
                                          <p:attrName>ppt_x</p:attrName>
                                          <p:attrName>ppt_y</p:attrName>
                                        </p:attrNameLst>
                                      </p:cBhvr>
                                      <p:rCtr x="-29479" y="0"/>
                                    </p:animMotion>
                                  </p:childTnLst>
                                </p:cTn>
                              </p:par>
                              <p:par>
                                <p:cTn id="183" presetID="64" presetClass="path" presetSubtype="0" repeatCount="indefinite" accel="24000" decel="76000" autoRev="1" fill="hold" grpId="0" nodeType="withEffect">
                                  <p:stCondLst>
                                    <p:cond delay="0"/>
                                  </p:stCondLst>
                                  <p:childTnLst>
                                    <p:animMotion origin="layout" path="M 9.72222E-7 -1.35802E-6 L -0.63125 -1.35802E-6 " pathEditMode="relative" rAng="0" ptsTypes="AA">
                                      <p:cBhvr>
                                        <p:cTn id="184" dur="5500" fill="hold"/>
                                        <p:tgtEl>
                                          <p:spTgt spid="207"/>
                                        </p:tgtEl>
                                        <p:attrNameLst>
                                          <p:attrName>ppt_x</p:attrName>
                                          <p:attrName>ppt_y</p:attrName>
                                        </p:attrNameLst>
                                      </p:cBhvr>
                                      <p:rCtr x="-31563" y="0"/>
                                    </p:animMotion>
                                  </p:childTnLst>
                                </p:cTn>
                              </p:par>
                              <p:par>
                                <p:cTn id="185" presetID="2" presetClass="entr" presetSubtype="2" accel="50000" decel="50000" fill="hold" grpId="0" nodeType="withEffect">
                                  <p:stCondLst>
                                    <p:cond delay="0"/>
                                  </p:stCondLst>
                                  <p:childTnLst>
                                    <p:set>
                                      <p:cBhvr>
                                        <p:cTn id="186" dur="1" fill="hold">
                                          <p:stCondLst>
                                            <p:cond delay="0"/>
                                          </p:stCondLst>
                                        </p:cTn>
                                        <p:tgtEl>
                                          <p:spTgt spid="110"/>
                                        </p:tgtEl>
                                        <p:attrNameLst>
                                          <p:attrName>style.visibility</p:attrName>
                                        </p:attrNameLst>
                                      </p:cBhvr>
                                      <p:to>
                                        <p:strVal val="visible"/>
                                      </p:to>
                                    </p:set>
                                    <p:anim calcmode="lin" valueType="num">
                                      <p:cBhvr additive="base">
                                        <p:cTn id="187" dur="1500" fill="hold"/>
                                        <p:tgtEl>
                                          <p:spTgt spid="110"/>
                                        </p:tgtEl>
                                        <p:attrNameLst>
                                          <p:attrName>ppt_x</p:attrName>
                                        </p:attrNameLst>
                                      </p:cBhvr>
                                      <p:tavLst>
                                        <p:tav tm="0">
                                          <p:val>
                                            <p:strVal val="1+#ppt_w/2"/>
                                          </p:val>
                                        </p:tav>
                                        <p:tav tm="100000">
                                          <p:val>
                                            <p:strVal val="#ppt_x"/>
                                          </p:val>
                                        </p:tav>
                                      </p:tavLst>
                                    </p:anim>
                                    <p:anim calcmode="lin" valueType="num">
                                      <p:cBhvr additive="base">
                                        <p:cTn id="188" dur="1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7" grpId="0" animBg="1"/>
      <p:bldP spid="68" grpId="0" animBg="1"/>
      <p:bldP spid="69" grpId="0" animBg="1"/>
      <p:bldP spid="70" grpId="0" animBg="1"/>
      <p:bldP spid="71" grpId="0" animBg="1"/>
      <p:bldP spid="72" grpId="0" animBg="1"/>
      <p:bldP spid="73" grpId="0" animBg="1"/>
      <p:bldP spid="74" grpId="0" animBg="1"/>
      <p:bldP spid="77"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1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AEA2D6F9-F5E7-48B3-8AD2-61E56D18CB9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26" b="7826"/>
          <a:stretch>
            <a:fillRect/>
          </a:stretch>
        </p:blipFill>
        <p:spPr/>
      </p:pic>
      <p:sp>
        <p:nvSpPr>
          <p:cNvPr id="9" name="Rectangle 8"/>
          <p:cNvSpPr/>
          <p:nvPr/>
        </p:nvSpPr>
        <p:spPr bwMode="auto">
          <a:xfrm>
            <a:off x="1" y="0"/>
            <a:ext cx="18287999" cy="10287000"/>
          </a:xfrm>
          <a:prstGeom prst="rect">
            <a:avLst/>
          </a:prstGeom>
          <a:gradFill flip="none" rotWithShape="1">
            <a:gsLst>
              <a:gs pos="0">
                <a:schemeClr val="tx1">
                  <a:alpha val="50000"/>
                </a:schemeClr>
              </a:gs>
              <a:gs pos="91000">
                <a:schemeClr val="tx1"/>
              </a:gs>
            </a:gsLst>
            <a:path path="circle">
              <a:fillToRect l="50000" t="50000" r="50000" b="50000"/>
            </a:path>
            <a:tileRect/>
          </a:gra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10" name="Rectangle 9"/>
          <p:cNvSpPr/>
          <p:nvPr/>
        </p:nvSpPr>
        <p:spPr bwMode="auto">
          <a:xfrm>
            <a:off x="1206746" y="3673503"/>
            <a:ext cx="16452489" cy="6416702"/>
          </a:xfrm>
          <a:prstGeom prst="rect">
            <a:avLst/>
          </a:prstGeom>
          <a:solidFill>
            <a:schemeClr val="bg2"/>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grpSp>
        <p:nvGrpSpPr>
          <p:cNvPr id="17" name="Group 16">
            <a:extLst>
              <a:ext uri="{FF2B5EF4-FFF2-40B4-BE49-F238E27FC236}">
                <a16:creationId xmlns:a16="http://schemas.microsoft.com/office/drawing/2014/main" id="{C4685A1F-FF31-491C-ABE9-57E0E1CAA18D}"/>
              </a:ext>
            </a:extLst>
          </p:cNvPr>
          <p:cNvGrpSpPr/>
          <p:nvPr/>
        </p:nvGrpSpPr>
        <p:grpSpPr>
          <a:xfrm>
            <a:off x="9140999" y="6404686"/>
            <a:ext cx="8849323" cy="1921321"/>
            <a:chOff x="13892212" y="494216"/>
            <a:chExt cx="3837869" cy="833259"/>
          </a:xfrm>
          <a:solidFill>
            <a:schemeClr val="bg2">
              <a:lumMod val="95000"/>
              <a:alpha val="20000"/>
            </a:schemeClr>
          </a:solidFill>
        </p:grpSpPr>
        <p:sp>
          <p:nvSpPr>
            <p:cNvPr id="18" name="Freeform 6">
              <a:extLst>
                <a:ext uri="{FF2B5EF4-FFF2-40B4-BE49-F238E27FC236}">
                  <a16:creationId xmlns:a16="http://schemas.microsoft.com/office/drawing/2014/main" id="{2CD820C3-5C41-43A2-A3FB-976DA6375A96}"/>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19" name="Freeform 10">
              <a:extLst>
                <a:ext uri="{FF2B5EF4-FFF2-40B4-BE49-F238E27FC236}">
                  <a16:creationId xmlns:a16="http://schemas.microsoft.com/office/drawing/2014/main" id="{253D6862-6147-4AEE-BBD4-FF17396B4E6B}"/>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0" name="Freeform 11">
              <a:extLst>
                <a:ext uri="{FF2B5EF4-FFF2-40B4-BE49-F238E27FC236}">
                  <a16:creationId xmlns:a16="http://schemas.microsoft.com/office/drawing/2014/main" id="{63F58D68-8F66-4530-9ABF-B5BFE558CD50}"/>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1" name="Freeform 11">
              <a:extLst>
                <a:ext uri="{FF2B5EF4-FFF2-40B4-BE49-F238E27FC236}">
                  <a16:creationId xmlns:a16="http://schemas.microsoft.com/office/drawing/2014/main" id="{FDBF0156-B954-4152-9589-57EA080570B2}"/>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2" name="Freeform 6">
              <a:extLst>
                <a:ext uri="{FF2B5EF4-FFF2-40B4-BE49-F238E27FC236}">
                  <a16:creationId xmlns:a16="http://schemas.microsoft.com/office/drawing/2014/main" id="{63A56828-9AF5-43FF-B13B-815AB1893B13}"/>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3" name="Freeform 10">
              <a:extLst>
                <a:ext uri="{FF2B5EF4-FFF2-40B4-BE49-F238E27FC236}">
                  <a16:creationId xmlns:a16="http://schemas.microsoft.com/office/drawing/2014/main" id="{927FD2B0-6B0D-481A-A068-6C16390C1E72}"/>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4" name="Freeform 11">
              <a:extLst>
                <a:ext uri="{FF2B5EF4-FFF2-40B4-BE49-F238E27FC236}">
                  <a16:creationId xmlns:a16="http://schemas.microsoft.com/office/drawing/2014/main" id="{EBD0EC8B-0C63-4755-B084-7FAFAE9C224B}"/>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5" name="Freeform 10">
              <a:extLst>
                <a:ext uri="{FF2B5EF4-FFF2-40B4-BE49-F238E27FC236}">
                  <a16:creationId xmlns:a16="http://schemas.microsoft.com/office/drawing/2014/main" id="{04B08E59-B35B-468C-9BCF-0F6510A61C3D}"/>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29" name="Freeform 11">
              <a:extLst>
                <a:ext uri="{FF2B5EF4-FFF2-40B4-BE49-F238E27FC236}">
                  <a16:creationId xmlns:a16="http://schemas.microsoft.com/office/drawing/2014/main" id="{991A92F4-D855-42F2-9BEA-DD363F499149}"/>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30" name="Freeform 10">
              <a:extLst>
                <a:ext uri="{FF2B5EF4-FFF2-40B4-BE49-F238E27FC236}">
                  <a16:creationId xmlns:a16="http://schemas.microsoft.com/office/drawing/2014/main" id="{345F623A-109F-458E-A56E-73EDE8395AE0}"/>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35" name="Freeform 11">
              <a:extLst>
                <a:ext uri="{FF2B5EF4-FFF2-40B4-BE49-F238E27FC236}">
                  <a16:creationId xmlns:a16="http://schemas.microsoft.com/office/drawing/2014/main" id="{4D010842-CBA9-4B98-92DE-2118FB9612AE}"/>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36" name="Freeform 6">
              <a:extLst>
                <a:ext uri="{FF2B5EF4-FFF2-40B4-BE49-F238E27FC236}">
                  <a16:creationId xmlns:a16="http://schemas.microsoft.com/office/drawing/2014/main" id="{472FD2C3-F7E0-4F46-8556-6BA25F48C117}"/>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37" name="Freeform 11">
              <a:extLst>
                <a:ext uri="{FF2B5EF4-FFF2-40B4-BE49-F238E27FC236}">
                  <a16:creationId xmlns:a16="http://schemas.microsoft.com/office/drawing/2014/main" id="{F16C5D0C-440A-462E-9699-F5B832AA67A0}"/>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grpSp>
        <p:nvGrpSpPr>
          <p:cNvPr id="38" name="Group 37">
            <a:extLst>
              <a:ext uri="{FF2B5EF4-FFF2-40B4-BE49-F238E27FC236}">
                <a16:creationId xmlns:a16="http://schemas.microsoft.com/office/drawing/2014/main" id="{10FDA7A2-92C8-4FE1-BEAC-0AE8237FB4BB}"/>
              </a:ext>
            </a:extLst>
          </p:cNvPr>
          <p:cNvGrpSpPr/>
          <p:nvPr/>
        </p:nvGrpSpPr>
        <p:grpSpPr>
          <a:xfrm>
            <a:off x="344176" y="5445396"/>
            <a:ext cx="8849323" cy="1921321"/>
            <a:chOff x="13892212" y="494216"/>
            <a:chExt cx="3837869" cy="833259"/>
          </a:xfrm>
          <a:solidFill>
            <a:schemeClr val="bg2">
              <a:lumMod val="95000"/>
              <a:alpha val="20000"/>
            </a:schemeClr>
          </a:solidFill>
        </p:grpSpPr>
        <p:sp>
          <p:nvSpPr>
            <p:cNvPr id="39" name="Freeform 6">
              <a:extLst>
                <a:ext uri="{FF2B5EF4-FFF2-40B4-BE49-F238E27FC236}">
                  <a16:creationId xmlns:a16="http://schemas.microsoft.com/office/drawing/2014/main" id="{F1049968-223A-4D1F-8ECB-EE9CE472AEFD}"/>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0" name="Freeform 10">
              <a:extLst>
                <a:ext uri="{FF2B5EF4-FFF2-40B4-BE49-F238E27FC236}">
                  <a16:creationId xmlns:a16="http://schemas.microsoft.com/office/drawing/2014/main" id="{F766051C-9D4A-4310-89E0-1AB283D1E563}"/>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1" name="Freeform 11">
              <a:extLst>
                <a:ext uri="{FF2B5EF4-FFF2-40B4-BE49-F238E27FC236}">
                  <a16:creationId xmlns:a16="http://schemas.microsoft.com/office/drawing/2014/main" id="{67B46C6E-C0D4-4795-B953-07BE2AD1F3F7}"/>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2" name="Freeform 11">
              <a:extLst>
                <a:ext uri="{FF2B5EF4-FFF2-40B4-BE49-F238E27FC236}">
                  <a16:creationId xmlns:a16="http://schemas.microsoft.com/office/drawing/2014/main" id="{02E943F1-CCE4-4025-9E70-AE8608834845}"/>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3" name="Freeform 6">
              <a:extLst>
                <a:ext uri="{FF2B5EF4-FFF2-40B4-BE49-F238E27FC236}">
                  <a16:creationId xmlns:a16="http://schemas.microsoft.com/office/drawing/2014/main" id="{DE94A764-359F-418C-8A27-8C6CC95882EA}"/>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4" name="Freeform 10">
              <a:extLst>
                <a:ext uri="{FF2B5EF4-FFF2-40B4-BE49-F238E27FC236}">
                  <a16:creationId xmlns:a16="http://schemas.microsoft.com/office/drawing/2014/main" id="{A845D3EC-1E84-40CE-B970-C2A9B782924B}"/>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5" name="Freeform 11">
              <a:extLst>
                <a:ext uri="{FF2B5EF4-FFF2-40B4-BE49-F238E27FC236}">
                  <a16:creationId xmlns:a16="http://schemas.microsoft.com/office/drawing/2014/main" id="{02D44389-718A-4E5B-BC48-370A22373884}"/>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6" name="Freeform 10">
              <a:extLst>
                <a:ext uri="{FF2B5EF4-FFF2-40B4-BE49-F238E27FC236}">
                  <a16:creationId xmlns:a16="http://schemas.microsoft.com/office/drawing/2014/main" id="{A9DB7A54-8491-4E50-B145-D1CEDDB0086C}"/>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7" name="Freeform 11">
              <a:extLst>
                <a:ext uri="{FF2B5EF4-FFF2-40B4-BE49-F238E27FC236}">
                  <a16:creationId xmlns:a16="http://schemas.microsoft.com/office/drawing/2014/main" id="{D6DFFAC9-CA09-4562-A860-88909B9F1F0A}"/>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8" name="Freeform 10">
              <a:extLst>
                <a:ext uri="{FF2B5EF4-FFF2-40B4-BE49-F238E27FC236}">
                  <a16:creationId xmlns:a16="http://schemas.microsoft.com/office/drawing/2014/main" id="{EDE43A09-C728-40DE-BAE9-02CF2ECFF2CB}"/>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49" name="Freeform 11">
              <a:extLst>
                <a:ext uri="{FF2B5EF4-FFF2-40B4-BE49-F238E27FC236}">
                  <a16:creationId xmlns:a16="http://schemas.microsoft.com/office/drawing/2014/main" id="{80DA9053-02C0-43D5-90C7-0AE6F3A8C95B}"/>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0" name="Freeform 6">
              <a:extLst>
                <a:ext uri="{FF2B5EF4-FFF2-40B4-BE49-F238E27FC236}">
                  <a16:creationId xmlns:a16="http://schemas.microsoft.com/office/drawing/2014/main" id="{D5691346-EC26-42E2-B8E3-94255C368545}"/>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1" name="Freeform 11">
              <a:extLst>
                <a:ext uri="{FF2B5EF4-FFF2-40B4-BE49-F238E27FC236}">
                  <a16:creationId xmlns:a16="http://schemas.microsoft.com/office/drawing/2014/main" id="{4731BD1C-1018-4CC5-A4C3-D767FD67778C}"/>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sp>
        <p:nvSpPr>
          <p:cNvPr id="54" name="Project Featured…">
            <a:extLst>
              <a:ext uri="{FF2B5EF4-FFF2-40B4-BE49-F238E27FC236}">
                <a16:creationId xmlns:a16="http://schemas.microsoft.com/office/drawing/2014/main" id="{A836ADFB-D413-4D9C-9A28-CC441369334E}"/>
              </a:ext>
            </a:extLst>
          </p:cNvPr>
          <p:cNvSpPr txBox="1"/>
          <p:nvPr/>
        </p:nvSpPr>
        <p:spPr>
          <a:xfrm>
            <a:off x="2075749" y="4533715"/>
            <a:ext cx="4509868" cy="33239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Fideicomiso</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Fondo de </a:t>
            </a: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Atención</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a </a:t>
            </a: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Niños</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y </a:t>
            </a: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Niñas</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de  las </a:t>
            </a: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Víctimas</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de la Lucha Contra </a:t>
            </a:r>
            <a:r>
              <a:rPr lang="en-CA" sz="3600" b="1" dirty="0" err="1">
                <a:solidFill>
                  <a:schemeClr val="tx2"/>
                </a:solidFill>
                <a:latin typeface="+mj-lt"/>
                <a:ea typeface="Noto Serif" panose="02020600060500020200" pitchFamily="18" charset="0"/>
                <a:cs typeface="Noto Serif" panose="02020600060500020200" pitchFamily="18" charset="0"/>
                <a:sym typeface="Poppins Bold"/>
              </a:rPr>
              <a:t>el</a:t>
            </a:r>
            <a:r>
              <a:rPr lang="en-CA" sz="3600" b="1" dirty="0">
                <a:solidFill>
                  <a:schemeClr val="tx2"/>
                </a:solidFill>
                <a:latin typeface="+mj-lt"/>
                <a:ea typeface="Noto Serif" panose="02020600060500020200" pitchFamily="18" charset="0"/>
                <a:cs typeface="Noto Serif" panose="02020600060500020200" pitchFamily="18" charset="0"/>
                <a:sym typeface="Poppins Bold"/>
              </a:rPr>
              <a:t> Crimen (FANVI) CP 2018</a:t>
            </a:r>
            <a:endParaRPr lang="en-CA" sz="3600" dirty="0">
              <a:solidFill>
                <a:schemeClr val="tx2"/>
              </a:solidFill>
              <a:latin typeface="+mj-lt"/>
              <a:ea typeface="Noto Serif" panose="02020600060500020200" pitchFamily="18" charset="0"/>
              <a:cs typeface="Noto Serif" panose="02020600060500020200" pitchFamily="18" charset="0"/>
            </a:endParaRPr>
          </a:p>
        </p:txBody>
      </p:sp>
      <p:sp>
        <p:nvSpPr>
          <p:cNvPr id="55" name="Freeform 6">
            <a:extLst>
              <a:ext uri="{FF2B5EF4-FFF2-40B4-BE49-F238E27FC236}">
                <a16:creationId xmlns:a16="http://schemas.microsoft.com/office/drawing/2014/main" id="{4558A111-9A14-46BE-8B8E-14B3F1B0282D}"/>
              </a:ext>
            </a:extLst>
          </p:cNvPr>
          <p:cNvSpPr>
            <a:spLocks/>
          </p:cNvSpPr>
          <p:nvPr/>
        </p:nvSpPr>
        <p:spPr bwMode="auto">
          <a:xfrm flipH="1">
            <a:off x="1770996" y="4626664"/>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7" name="2015.…">
            <a:extLst>
              <a:ext uri="{FF2B5EF4-FFF2-40B4-BE49-F238E27FC236}">
                <a16:creationId xmlns:a16="http://schemas.microsoft.com/office/drawing/2014/main" id="{D7B276C0-2DE8-4E09-B389-16F4BB9C2265}"/>
              </a:ext>
            </a:extLst>
          </p:cNvPr>
          <p:cNvSpPr txBox="1"/>
          <p:nvPr/>
        </p:nvSpPr>
        <p:spPr>
          <a:xfrm>
            <a:off x="6583147" y="4123825"/>
            <a:ext cx="10567816" cy="59093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numCol="1" spcCol="540000">
            <a:spAutoFit/>
          </a:bodyPr>
          <a:lstStyle/>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Adquisición</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lentes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y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exámenes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 la vista para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menores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víctimas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del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delito</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huerfanos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 padre y/o madre),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contratos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por</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3.2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millones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 pesos.</a:t>
            </a: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3200" dirty="0">
              <a:solidFill>
                <a:schemeClr val="tx2">
                  <a:lumMod val="60000"/>
                  <a:lumOff val="40000"/>
                </a:schemeClr>
              </a:solidFill>
              <a:latin typeface="+mj-lt"/>
              <a:ea typeface="Noto Sans" panose="020B0502040504020204" pitchFamily="34" charset="0"/>
              <a:cs typeface="Noto Sans" panose="020B0502040504020204" pitchFamily="34" charset="0"/>
            </a:endParaRP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Fraccionaron</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las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compras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y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falsearon</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el</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estudio</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de mercado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mediante</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cotizaciones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apócrifas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a:t>
            </a: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3200" dirty="0">
              <a:solidFill>
                <a:schemeClr val="tx2">
                  <a:lumMod val="60000"/>
                  <a:lumOff val="40000"/>
                </a:schemeClr>
              </a:solidFill>
              <a:latin typeface="+mj-lt"/>
              <a:ea typeface="Noto Sans" panose="020B0502040504020204" pitchFamily="34" charset="0"/>
              <a:cs typeface="Noto Sans" panose="020B0502040504020204" pitchFamily="34" charset="0"/>
            </a:endParaRP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3200" b="1" dirty="0" err="1">
                <a:solidFill>
                  <a:schemeClr val="tx2">
                    <a:lumMod val="60000"/>
                    <a:lumOff val="40000"/>
                  </a:schemeClr>
                </a:solidFill>
                <a:latin typeface="+mj-lt"/>
                <a:ea typeface="Noto Sans" panose="020B0502040504020204" pitchFamily="34" charset="0"/>
                <a:cs typeface="Noto Sans" panose="020B0502040504020204" pitchFamily="34" charset="0"/>
              </a:rPr>
              <a:t>Denuncia</a:t>
            </a:r>
            <a:r>
              <a:rPr lang="en-CA" sz="32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b="1" dirty="0" err="1">
                <a:solidFill>
                  <a:schemeClr val="tx2">
                    <a:lumMod val="60000"/>
                    <a:lumOff val="40000"/>
                  </a:schemeClr>
                </a:solidFill>
                <a:latin typeface="+mj-lt"/>
                <a:ea typeface="Noto Sans" panose="020B0502040504020204" pitchFamily="34" charset="0"/>
                <a:cs typeface="Noto Sans" panose="020B0502040504020204" pitchFamily="34" charset="0"/>
              </a:rPr>
              <a:t>Administrativa</a:t>
            </a:r>
            <a:r>
              <a:rPr lang="en-CA" sz="32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El TEJA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inhabilitó</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los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implicados</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por</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1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año</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a:t>
            </a: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3200" dirty="0">
              <a:solidFill>
                <a:schemeClr val="tx2">
                  <a:lumMod val="60000"/>
                  <a:lumOff val="40000"/>
                </a:schemeClr>
              </a:solidFill>
              <a:latin typeface="+mj-lt"/>
              <a:ea typeface="Noto Sans" panose="020B0502040504020204" pitchFamily="34" charset="0"/>
              <a:cs typeface="Noto Sans" panose="020B0502040504020204" pitchFamily="34" charset="0"/>
            </a:endParaRPr>
          </a:p>
          <a:p>
            <a:pPr marL="342900" lvl="0" indent="-342900" algn="just">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3200" b="1" dirty="0" err="1">
                <a:solidFill>
                  <a:schemeClr val="tx2">
                    <a:lumMod val="60000"/>
                    <a:lumOff val="40000"/>
                  </a:schemeClr>
                </a:solidFill>
                <a:latin typeface="+mj-lt"/>
                <a:ea typeface="Noto Sans" panose="020B0502040504020204" pitchFamily="34" charset="0"/>
                <a:cs typeface="Noto Sans" panose="020B0502040504020204" pitchFamily="34" charset="0"/>
              </a:rPr>
              <a:t>Denuncia</a:t>
            </a:r>
            <a:r>
              <a:rPr lang="en-CA" sz="3200" b="1" dirty="0">
                <a:solidFill>
                  <a:schemeClr val="tx2">
                    <a:lumMod val="60000"/>
                    <a:lumOff val="40000"/>
                  </a:schemeClr>
                </a:solidFill>
                <a:latin typeface="+mj-lt"/>
                <a:ea typeface="Noto Sans" panose="020B0502040504020204" pitchFamily="34" charset="0"/>
                <a:cs typeface="Noto Sans" panose="020B0502040504020204" pitchFamily="34" charset="0"/>
              </a:rPr>
              <a:t> Penal: </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La FACH continua con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su</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200" dirty="0" err="1">
                <a:solidFill>
                  <a:schemeClr val="tx2">
                    <a:lumMod val="60000"/>
                    <a:lumOff val="40000"/>
                  </a:schemeClr>
                </a:solidFill>
                <a:latin typeface="+mj-lt"/>
                <a:ea typeface="Noto Sans" panose="020B0502040504020204" pitchFamily="34" charset="0"/>
                <a:cs typeface="Noto Sans" panose="020B0502040504020204" pitchFamily="34" charset="0"/>
              </a:rPr>
              <a:t>investigación</a:t>
            </a:r>
            <a:r>
              <a:rPr lang="en-CA" sz="32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spTree>
    <p:extLst>
      <p:ext uri="{BB962C8B-B14F-4D97-AF65-F5344CB8AC3E}">
        <p14:creationId xmlns:p14="http://schemas.microsoft.com/office/powerpoint/2010/main" val="192851653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2" presetClass="entr" presetSubtype="1" accel="50000" decel="5000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1500" fill="hold"/>
                                        <p:tgtEl>
                                          <p:spTgt spid="55"/>
                                        </p:tgtEl>
                                        <p:attrNameLst>
                                          <p:attrName>ppt_x</p:attrName>
                                        </p:attrNameLst>
                                      </p:cBhvr>
                                      <p:tavLst>
                                        <p:tav tm="0">
                                          <p:val>
                                            <p:strVal val="#ppt_x"/>
                                          </p:val>
                                        </p:tav>
                                        <p:tav tm="100000">
                                          <p:val>
                                            <p:strVal val="#ppt_x"/>
                                          </p:val>
                                        </p:tav>
                                      </p:tavLst>
                                    </p:anim>
                                    <p:anim calcmode="lin" valueType="num">
                                      <p:cBhvr additive="base">
                                        <p:cTn id="13" dur="1500" fill="hold"/>
                                        <p:tgtEl>
                                          <p:spTgt spid="55"/>
                                        </p:tgtEl>
                                        <p:attrNameLst>
                                          <p:attrName>ppt_y</p:attrName>
                                        </p:attrNameLst>
                                      </p:cBhvr>
                                      <p:tavLst>
                                        <p:tav tm="0">
                                          <p:val>
                                            <p:strVal val="0-#ppt_h/2"/>
                                          </p:val>
                                        </p:tav>
                                        <p:tav tm="100000">
                                          <p:val>
                                            <p:strVal val="#ppt_y"/>
                                          </p:val>
                                        </p:tav>
                                      </p:tavLst>
                                    </p:anim>
                                  </p:childTnLst>
                                </p:cTn>
                              </p:par>
                              <p:par>
                                <p:cTn id="14" presetID="2" presetClass="entr" presetSubtype="1" accel="50000" decel="5000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1000" fill="hold"/>
                                        <p:tgtEl>
                                          <p:spTgt spid="54"/>
                                        </p:tgtEl>
                                        <p:attrNameLst>
                                          <p:attrName>ppt_x</p:attrName>
                                        </p:attrNameLst>
                                      </p:cBhvr>
                                      <p:tavLst>
                                        <p:tav tm="0">
                                          <p:val>
                                            <p:strVal val="#ppt_x"/>
                                          </p:val>
                                        </p:tav>
                                        <p:tav tm="100000">
                                          <p:val>
                                            <p:strVal val="#ppt_x"/>
                                          </p:val>
                                        </p:tav>
                                      </p:tavLst>
                                    </p:anim>
                                    <p:anim calcmode="lin" valueType="num">
                                      <p:cBhvr additive="base">
                                        <p:cTn id="17" dur="1000" fill="hold"/>
                                        <p:tgtEl>
                                          <p:spTgt spid="54"/>
                                        </p:tgtEl>
                                        <p:attrNameLst>
                                          <p:attrName>ppt_y</p:attrName>
                                        </p:attrNameLst>
                                      </p:cBhvr>
                                      <p:tavLst>
                                        <p:tav tm="0">
                                          <p:val>
                                            <p:strVal val="0-#ppt_h/2"/>
                                          </p:val>
                                        </p:tav>
                                        <p:tav tm="100000">
                                          <p:val>
                                            <p:strVal val="#ppt_y"/>
                                          </p:val>
                                        </p:tav>
                                      </p:tavLst>
                                    </p:anim>
                                  </p:childTnLst>
                                </p:cTn>
                              </p:par>
                              <p:par>
                                <p:cTn id="18" presetID="2" presetClass="entr" presetSubtype="4" accel="50000" decel="5000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1500" fill="hold"/>
                                        <p:tgtEl>
                                          <p:spTgt spid="57"/>
                                        </p:tgtEl>
                                        <p:attrNameLst>
                                          <p:attrName>ppt_x</p:attrName>
                                        </p:attrNameLst>
                                      </p:cBhvr>
                                      <p:tavLst>
                                        <p:tav tm="0">
                                          <p:val>
                                            <p:strVal val="#ppt_x"/>
                                          </p:val>
                                        </p:tav>
                                        <p:tav tm="100000">
                                          <p:val>
                                            <p:strVal val="#ppt_x"/>
                                          </p:val>
                                        </p:tav>
                                      </p:tavLst>
                                    </p:anim>
                                    <p:anim calcmode="lin" valueType="num">
                                      <p:cBhvr additive="base">
                                        <p:cTn id="21" dur="1500" fill="hold"/>
                                        <p:tgtEl>
                                          <p:spTgt spid="57"/>
                                        </p:tgtEl>
                                        <p:attrNameLst>
                                          <p:attrName>ppt_y</p:attrName>
                                        </p:attrNameLst>
                                      </p:cBhvr>
                                      <p:tavLst>
                                        <p:tav tm="0">
                                          <p:val>
                                            <p:strVal val="1+#ppt_h/2"/>
                                          </p:val>
                                        </p:tav>
                                        <p:tav tm="100000">
                                          <p:val>
                                            <p:strVal val="#ppt_y"/>
                                          </p:val>
                                        </p:tav>
                                      </p:tavLst>
                                    </p:anim>
                                  </p:childTnLst>
                                </p:cTn>
                              </p:par>
                              <p:par>
                                <p:cTn id="22" presetID="2" presetClass="entr" presetSubtype="8" accel="50000" decel="5000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1000" fill="hold"/>
                                        <p:tgtEl>
                                          <p:spTgt spid="38"/>
                                        </p:tgtEl>
                                        <p:attrNameLst>
                                          <p:attrName>ppt_x</p:attrName>
                                        </p:attrNameLst>
                                      </p:cBhvr>
                                      <p:tavLst>
                                        <p:tav tm="0">
                                          <p:val>
                                            <p:strVal val="0-#ppt_w/2"/>
                                          </p:val>
                                        </p:tav>
                                        <p:tav tm="100000">
                                          <p:val>
                                            <p:strVal val="#ppt_x"/>
                                          </p:val>
                                        </p:tav>
                                      </p:tavLst>
                                    </p:anim>
                                    <p:anim calcmode="lin" valueType="num">
                                      <p:cBhvr additive="base">
                                        <p:cTn id="25" dur="1000" fill="hold"/>
                                        <p:tgtEl>
                                          <p:spTgt spid="38"/>
                                        </p:tgtEl>
                                        <p:attrNameLst>
                                          <p:attrName>ppt_y</p:attrName>
                                        </p:attrNameLst>
                                      </p:cBhvr>
                                      <p:tavLst>
                                        <p:tav tm="0">
                                          <p:val>
                                            <p:strVal val="#ppt_y"/>
                                          </p:val>
                                        </p:tav>
                                        <p:tav tm="100000">
                                          <p:val>
                                            <p:strVal val="#ppt_y"/>
                                          </p:val>
                                        </p:tav>
                                      </p:tavLst>
                                    </p:anim>
                                  </p:childTnLst>
                                </p:cTn>
                              </p:par>
                              <p:par>
                                <p:cTn id="26" presetID="2" presetClass="entr" presetSubtype="2" accel="50000" decel="5000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1000" fill="hold"/>
                                        <p:tgtEl>
                                          <p:spTgt spid="17"/>
                                        </p:tgtEl>
                                        <p:attrNameLst>
                                          <p:attrName>ppt_x</p:attrName>
                                        </p:attrNameLst>
                                      </p:cBhvr>
                                      <p:tavLst>
                                        <p:tav tm="0">
                                          <p:val>
                                            <p:strVal val="1+#ppt_w/2"/>
                                          </p:val>
                                        </p:tav>
                                        <p:tav tm="100000">
                                          <p:val>
                                            <p:strVal val="#ppt_x"/>
                                          </p:val>
                                        </p:tav>
                                      </p:tavLst>
                                    </p:anim>
                                    <p:anim calcmode="lin" valueType="num">
                                      <p:cBhvr additive="base">
                                        <p:cTn id="2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4" grpId="0" animBg="1"/>
      <p:bldP spid="55"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600CACE-9FAB-48E8-866F-70098941CB96}"/>
              </a:ext>
            </a:extLst>
          </p:cNvPr>
          <p:cNvSpPr/>
          <p:nvPr/>
        </p:nvSpPr>
        <p:spPr>
          <a:xfrm>
            <a:off x="1342568" y="1436914"/>
            <a:ext cx="8626516" cy="8850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a:p>
        </p:txBody>
      </p:sp>
      <p:sp>
        <p:nvSpPr>
          <p:cNvPr id="50" name="Rectangle 49">
            <a:extLst>
              <a:ext uri="{FF2B5EF4-FFF2-40B4-BE49-F238E27FC236}">
                <a16:creationId xmlns:a16="http://schemas.microsoft.com/office/drawing/2014/main" id="{A78534A8-A95B-4849-8D4D-D776C6CA735C}"/>
              </a:ext>
            </a:extLst>
          </p:cNvPr>
          <p:cNvSpPr/>
          <p:nvPr/>
        </p:nvSpPr>
        <p:spPr>
          <a:xfrm>
            <a:off x="10355943" y="9058339"/>
            <a:ext cx="6589488" cy="12286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a:p>
        </p:txBody>
      </p:sp>
      <p:sp>
        <p:nvSpPr>
          <p:cNvPr id="19" name="Project Featured…">
            <a:extLst>
              <a:ext uri="{FF2B5EF4-FFF2-40B4-BE49-F238E27FC236}">
                <a16:creationId xmlns:a16="http://schemas.microsoft.com/office/drawing/2014/main" id="{C0EEC7BE-7208-46C4-85B2-AFBA170A7F77}"/>
              </a:ext>
            </a:extLst>
          </p:cNvPr>
          <p:cNvSpPr txBox="1"/>
          <p:nvPr/>
        </p:nvSpPr>
        <p:spPr>
          <a:xfrm>
            <a:off x="2188087" y="1793589"/>
            <a:ext cx="7240539" cy="787908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fiscalización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la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Cuenta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Pública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2020 se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detectó</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que un particular se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dio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alta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Padrón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Proveedores</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del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Gobierno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del Estado,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falseando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información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Proporcionó</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opinión</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cumplimiento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obligaciones</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fiscales</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en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sentido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positivo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alterando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documento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ya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que ante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SAT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aparecía</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en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sentido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negativo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Obtuvo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contrato</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200"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27 MDP.</a:t>
            </a:r>
          </a:p>
          <a:p>
            <a:pPr lvl="0" algn="ctr">
              <a:defRPr sz="5000" b="0">
                <a:solidFill>
                  <a:srgbClr val="F6F9FF"/>
                </a:solidFill>
                <a:latin typeface="Poppins Bold"/>
                <a:ea typeface="Poppins Bold"/>
                <a:cs typeface="Poppins Bold"/>
                <a:sym typeface="Poppins Bold"/>
              </a:defRPr>
            </a:pPr>
            <a:endPar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*Se le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inhabilitó</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temporalmente</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2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para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participar</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en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procedimientos</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contratación</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pública</a:t>
            </a:r>
            <a:r>
              <a:rPr lang="en-CA" sz="32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sp>
        <p:nvSpPr>
          <p:cNvPr id="20" name="Freeform 6">
            <a:extLst>
              <a:ext uri="{FF2B5EF4-FFF2-40B4-BE49-F238E27FC236}">
                <a16:creationId xmlns:a16="http://schemas.microsoft.com/office/drawing/2014/main" id="{8FA78ADF-0BFC-4519-BFC9-3AD48EEA8DAD}"/>
              </a:ext>
            </a:extLst>
          </p:cNvPr>
          <p:cNvSpPr>
            <a:spLocks/>
          </p:cNvSpPr>
          <p:nvPr/>
        </p:nvSpPr>
        <p:spPr bwMode="auto">
          <a:xfrm flipH="1">
            <a:off x="1885106" y="186271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Marcador de posición de imagen 3">
            <a:extLst>
              <a:ext uri="{FF2B5EF4-FFF2-40B4-BE49-F238E27FC236}">
                <a16:creationId xmlns:a16="http://schemas.microsoft.com/office/drawing/2014/main" id="{C1064F13-A085-9D59-69D8-61CB49B56FBF}"/>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20371" r="20371"/>
          <a:stretch>
            <a:fillRect/>
          </a:stretch>
        </p:blipFill>
        <p:spPr/>
      </p:pic>
    </p:spTree>
    <p:extLst>
      <p:ext uri="{BB962C8B-B14F-4D97-AF65-F5344CB8AC3E}">
        <p14:creationId xmlns:p14="http://schemas.microsoft.com/office/powerpoint/2010/main" val="40333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800" fill="hold"/>
                                        <p:tgtEl>
                                          <p:spTgt spid="18"/>
                                        </p:tgtEl>
                                        <p:attrNameLst>
                                          <p:attrName>ppt_w</p:attrName>
                                        </p:attrNameLst>
                                      </p:cBhvr>
                                      <p:tavLst>
                                        <p:tav tm="0">
                                          <p:val>
                                            <p:strVal val="#ppt_w+.3"/>
                                          </p:val>
                                        </p:tav>
                                        <p:tav tm="100000">
                                          <p:val>
                                            <p:strVal val="#ppt_w"/>
                                          </p:val>
                                        </p:tav>
                                      </p:tavLst>
                                    </p:anim>
                                    <p:anim calcmode="lin" valueType="num">
                                      <p:cBhvr>
                                        <p:cTn id="8" dur="800" fill="hold"/>
                                        <p:tgtEl>
                                          <p:spTgt spid="18"/>
                                        </p:tgtEl>
                                        <p:attrNameLst>
                                          <p:attrName>ppt_h</p:attrName>
                                        </p:attrNameLst>
                                      </p:cBhvr>
                                      <p:tavLst>
                                        <p:tav tm="0">
                                          <p:val>
                                            <p:strVal val="#ppt_h"/>
                                          </p:val>
                                        </p:tav>
                                        <p:tav tm="100000">
                                          <p:val>
                                            <p:strVal val="#ppt_h"/>
                                          </p:val>
                                        </p:tav>
                                      </p:tavLst>
                                    </p:anim>
                                    <p:animEffect transition="in" filter="fade">
                                      <p:cBhvr>
                                        <p:cTn id="9" dur="800"/>
                                        <p:tgtEl>
                                          <p:spTgt spid="18"/>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p:cTn id="12" dur="800" fill="hold"/>
                                        <p:tgtEl>
                                          <p:spTgt spid="50"/>
                                        </p:tgtEl>
                                        <p:attrNameLst>
                                          <p:attrName>ppt_w</p:attrName>
                                        </p:attrNameLst>
                                      </p:cBhvr>
                                      <p:tavLst>
                                        <p:tav tm="0">
                                          <p:val>
                                            <p:strVal val="#ppt_w+.3"/>
                                          </p:val>
                                        </p:tav>
                                        <p:tav tm="100000">
                                          <p:val>
                                            <p:strVal val="#ppt_w"/>
                                          </p:val>
                                        </p:tav>
                                      </p:tavLst>
                                    </p:anim>
                                    <p:anim calcmode="lin" valueType="num">
                                      <p:cBhvr>
                                        <p:cTn id="13" dur="800" fill="hold"/>
                                        <p:tgtEl>
                                          <p:spTgt spid="50"/>
                                        </p:tgtEl>
                                        <p:attrNameLst>
                                          <p:attrName>ppt_h</p:attrName>
                                        </p:attrNameLst>
                                      </p:cBhvr>
                                      <p:tavLst>
                                        <p:tav tm="0">
                                          <p:val>
                                            <p:strVal val="#ppt_h"/>
                                          </p:val>
                                        </p:tav>
                                        <p:tav tm="100000">
                                          <p:val>
                                            <p:strVal val="#ppt_h"/>
                                          </p:val>
                                        </p:tav>
                                      </p:tavLst>
                                    </p:anim>
                                    <p:animEffect transition="in" filter="fade">
                                      <p:cBhvr>
                                        <p:cTn id="14" dur="800"/>
                                        <p:tgtEl>
                                          <p:spTgt spid="50"/>
                                        </p:tgtEl>
                                      </p:cBhvr>
                                    </p:animEffect>
                                  </p:childTnLst>
                                </p:cTn>
                              </p:par>
                              <p:par>
                                <p:cTn id="15" presetID="2" presetClass="entr" presetSubtype="1" accel="50000" decel="5000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500" fill="hold"/>
                                        <p:tgtEl>
                                          <p:spTgt spid="20"/>
                                        </p:tgtEl>
                                        <p:attrNameLst>
                                          <p:attrName>ppt_x</p:attrName>
                                        </p:attrNameLst>
                                      </p:cBhvr>
                                      <p:tavLst>
                                        <p:tav tm="0">
                                          <p:val>
                                            <p:strVal val="#ppt_x"/>
                                          </p:val>
                                        </p:tav>
                                        <p:tav tm="100000">
                                          <p:val>
                                            <p:strVal val="#ppt_x"/>
                                          </p:val>
                                        </p:tav>
                                      </p:tavLst>
                                    </p:anim>
                                    <p:anim calcmode="lin" valueType="num">
                                      <p:cBhvr additive="base">
                                        <p:cTn id="18" dur="1500" fill="hold"/>
                                        <p:tgtEl>
                                          <p:spTgt spid="20"/>
                                        </p:tgtEl>
                                        <p:attrNameLst>
                                          <p:attrName>ppt_y</p:attrName>
                                        </p:attrNameLst>
                                      </p:cBhvr>
                                      <p:tavLst>
                                        <p:tav tm="0">
                                          <p:val>
                                            <p:strVal val="0-#ppt_h/2"/>
                                          </p:val>
                                        </p:tav>
                                        <p:tav tm="100000">
                                          <p:val>
                                            <p:strVal val="#ppt_y"/>
                                          </p:val>
                                        </p:tav>
                                      </p:tavLst>
                                    </p:anim>
                                  </p:childTnLst>
                                </p:cTn>
                              </p:par>
                              <p:par>
                                <p:cTn id="19" presetID="2" presetClass="entr" presetSubtype="1" accel="50000" decel="5000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ppt_x"/>
                                          </p:val>
                                        </p:tav>
                                        <p:tav tm="100000">
                                          <p:val>
                                            <p:strVal val="#ppt_x"/>
                                          </p:val>
                                        </p:tav>
                                      </p:tavLst>
                                    </p:anim>
                                    <p:anim calcmode="lin" valueType="num">
                                      <p:cBhvr additive="base">
                                        <p:cTn id="22"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0"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1573F-B3F4-4AA9-8CF7-0A8B90C27B12}"/>
              </a:ext>
            </a:extLst>
          </p:cNvPr>
          <p:cNvSpPr/>
          <p:nvPr/>
        </p:nvSpPr>
        <p:spPr>
          <a:xfrm>
            <a:off x="1872342" y="9164173"/>
            <a:ext cx="5471887" cy="11228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a:p>
        </p:txBody>
      </p:sp>
      <p:sp>
        <p:nvSpPr>
          <p:cNvPr id="34" name="Rectangle 33">
            <a:extLst>
              <a:ext uri="{FF2B5EF4-FFF2-40B4-BE49-F238E27FC236}">
                <a16:creationId xmlns:a16="http://schemas.microsoft.com/office/drawing/2014/main" id="{8D16939E-48AC-4EA1-93F9-6CCEC1D106DB}"/>
              </a:ext>
            </a:extLst>
          </p:cNvPr>
          <p:cNvSpPr/>
          <p:nvPr/>
        </p:nvSpPr>
        <p:spPr>
          <a:xfrm>
            <a:off x="5529944" y="9731141"/>
            <a:ext cx="10885714" cy="555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a:p>
        </p:txBody>
      </p:sp>
      <p:sp>
        <p:nvSpPr>
          <p:cNvPr id="7" name="Project Featured…">
            <a:extLst>
              <a:ext uri="{FF2B5EF4-FFF2-40B4-BE49-F238E27FC236}">
                <a16:creationId xmlns:a16="http://schemas.microsoft.com/office/drawing/2014/main" id="{BCDFD065-A327-4D1A-91F0-A7FBD82A14BB}"/>
              </a:ext>
            </a:extLst>
          </p:cNvPr>
          <p:cNvSpPr txBox="1"/>
          <p:nvPr/>
        </p:nvSpPr>
        <p:spPr>
          <a:xfrm>
            <a:off x="2177095" y="5516964"/>
            <a:ext cx="14238563" cy="323165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fiscalización</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Cuenta</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Pública</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2021 se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detectó</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un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tesorero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municipal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dispuso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recursos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públicos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concepto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reembolso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supuestos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gastos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había</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incurrido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nombre</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del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municipio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simulando</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compra</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diversos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bienes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entre </a:t>
            </a:r>
            <a:r>
              <a:rPr lang="en-CA" sz="3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ellos</a:t>
            </a:r>
            <a:r>
              <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combustible.</a:t>
            </a:r>
          </a:p>
          <a:p>
            <a:pPr lvl="0" algn="just">
              <a:defRPr sz="5000" b="0">
                <a:solidFill>
                  <a:srgbClr val="F6F9FF"/>
                </a:solidFill>
                <a:latin typeface="Poppins Bold"/>
                <a:ea typeface="Poppins Bold"/>
                <a:cs typeface="Poppins Bold"/>
                <a:sym typeface="Poppins Bold"/>
              </a:defRPr>
            </a:pPr>
            <a:endPar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 le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impuso</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inhabilitación</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para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desempeñar</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cargos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públicos</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7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sanción</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económica</a:t>
            </a:r>
            <a:r>
              <a:rPr lang="en-CA" sz="3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$470,260.70</a:t>
            </a:r>
          </a:p>
        </p:txBody>
      </p:sp>
      <p:sp>
        <p:nvSpPr>
          <p:cNvPr id="8" name="Freeform 6">
            <a:extLst>
              <a:ext uri="{FF2B5EF4-FFF2-40B4-BE49-F238E27FC236}">
                <a16:creationId xmlns:a16="http://schemas.microsoft.com/office/drawing/2014/main" id="{36A7FBA7-4F4E-44A4-9FA7-6BB08EFBF08F}"/>
              </a:ext>
            </a:extLst>
          </p:cNvPr>
          <p:cNvSpPr>
            <a:spLocks/>
          </p:cNvSpPr>
          <p:nvPr/>
        </p:nvSpPr>
        <p:spPr bwMode="auto">
          <a:xfrm flipH="1">
            <a:off x="1872342" y="5609913"/>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5" name="Marcador de posición de imagen 4">
            <a:extLst>
              <a:ext uri="{FF2B5EF4-FFF2-40B4-BE49-F238E27FC236}">
                <a16:creationId xmlns:a16="http://schemas.microsoft.com/office/drawing/2014/main" id="{C41CB70E-66FC-085C-02AF-297B4DE9E976}"/>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31342" b="31342"/>
          <a:stretch>
            <a:fillRect/>
          </a:stretch>
        </p:blipFill>
        <p:spPr>
          <a:xfrm>
            <a:off x="1871663" y="1282700"/>
            <a:ext cx="14544675" cy="3619500"/>
          </a:xfrm>
        </p:spPr>
      </p:pic>
    </p:spTree>
    <p:extLst>
      <p:ext uri="{BB962C8B-B14F-4D97-AF65-F5344CB8AC3E}">
        <p14:creationId xmlns:p14="http://schemas.microsoft.com/office/powerpoint/2010/main" val="274972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800" fill="hold"/>
                                        <p:tgtEl>
                                          <p:spTgt spid="3"/>
                                        </p:tgtEl>
                                        <p:attrNameLst>
                                          <p:attrName>ppt_w</p:attrName>
                                        </p:attrNameLst>
                                      </p:cBhvr>
                                      <p:tavLst>
                                        <p:tav tm="0">
                                          <p:val>
                                            <p:strVal val="#ppt_w+.3"/>
                                          </p:val>
                                        </p:tav>
                                        <p:tav tm="100000">
                                          <p:val>
                                            <p:strVal val="#ppt_w"/>
                                          </p:val>
                                        </p:tav>
                                      </p:tavLst>
                                    </p:anim>
                                    <p:anim calcmode="lin" valueType="num">
                                      <p:cBhvr>
                                        <p:cTn id="8" dur="800" fill="hold"/>
                                        <p:tgtEl>
                                          <p:spTgt spid="3"/>
                                        </p:tgtEl>
                                        <p:attrNameLst>
                                          <p:attrName>ppt_h</p:attrName>
                                        </p:attrNameLst>
                                      </p:cBhvr>
                                      <p:tavLst>
                                        <p:tav tm="0">
                                          <p:val>
                                            <p:strVal val="#ppt_h"/>
                                          </p:val>
                                        </p:tav>
                                        <p:tav tm="100000">
                                          <p:val>
                                            <p:strVal val="#ppt_h"/>
                                          </p:val>
                                        </p:tav>
                                      </p:tavLst>
                                    </p:anim>
                                    <p:animEffect transition="in" filter="fade">
                                      <p:cBhvr>
                                        <p:cTn id="9" dur="800"/>
                                        <p:tgtEl>
                                          <p:spTgt spid="3"/>
                                        </p:tgtEl>
                                      </p:cBhvr>
                                    </p:animEffect>
                                  </p:childTnLst>
                                </p:cTn>
                              </p:par>
                              <p:par>
                                <p:cTn id="10" presetID="50" presetClass="entr" presetSubtype="0" decel="100000" fill="hold" grpId="0" nodeType="withEffect">
                                  <p:stCondLst>
                                    <p:cond delay="1000"/>
                                  </p:stCondLst>
                                  <p:childTnLst>
                                    <p:set>
                                      <p:cBhvr>
                                        <p:cTn id="11" dur="1" fill="hold">
                                          <p:stCondLst>
                                            <p:cond delay="0"/>
                                          </p:stCondLst>
                                        </p:cTn>
                                        <p:tgtEl>
                                          <p:spTgt spid="34"/>
                                        </p:tgtEl>
                                        <p:attrNameLst>
                                          <p:attrName>style.visibility</p:attrName>
                                        </p:attrNameLst>
                                      </p:cBhvr>
                                      <p:to>
                                        <p:strVal val="visible"/>
                                      </p:to>
                                    </p:set>
                                    <p:anim calcmode="lin" valueType="num">
                                      <p:cBhvr>
                                        <p:cTn id="12" dur="800" fill="hold"/>
                                        <p:tgtEl>
                                          <p:spTgt spid="34"/>
                                        </p:tgtEl>
                                        <p:attrNameLst>
                                          <p:attrName>ppt_w</p:attrName>
                                        </p:attrNameLst>
                                      </p:cBhvr>
                                      <p:tavLst>
                                        <p:tav tm="0">
                                          <p:val>
                                            <p:strVal val="#ppt_w+.3"/>
                                          </p:val>
                                        </p:tav>
                                        <p:tav tm="100000">
                                          <p:val>
                                            <p:strVal val="#ppt_w"/>
                                          </p:val>
                                        </p:tav>
                                      </p:tavLst>
                                    </p:anim>
                                    <p:anim calcmode="lin" valueType="num">
                                      <p:cBhvr>
                                        <p:cTn id="13" dur="800" fill="hold"/>
                                        <p:tgtEl>
                                          <p:spTgt spid="34"/>
                                        </p:tgtEl>
                                        <p:attrNameLst>
                                          <p:attrName>ppt_h</p:attrName>
                                        </p:attrNameLst>
                                      </p:cBhvr>
                                      <p:tavLst>
                                        <p:tav tm="0">
                                          <p:val>
                                            <p:strVal val="#ppt_h"/>
                                          </p:val>
                                        </p:tav>
                                        <p:tav tm="100000">
                                          <p:val>
                                            <p:strVal val="#ppt_h"/>
                                          </p:val>
                                        </p:tav>
                                      </p:tavLst>
                                    </p:anim>
                                    <p:animEffect transition="in" filter="fade">
                                      <p:cBhvr>
                                        <p:cTn id="14" dur="800"/>
                                        <p:tgtEl>
                                          <p:spTgt spid="34"/>
                                        </p:tgtEl>
                                      </p:cBhvr>
                                    </p:animEffect>
                                  </p:childTnLst>
                                </p:cTn>
                              </p:par>
                              <p:par>
                                <p:cTn id="15" presetID="2" presetClass="entr" presetSubtype="1" accel="50000" decel="5000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ppt_x"/>
                                          </p:val>
                                        </p:tav>
                                        <p:tav tm="100000">
                                          <p:val>
                                            <p:strVal val="#ppt_x"/>
                                          </p:val>
                                        </p:tav>
                                      </p:tavLst>
                                    </p:anim>
                                    <p:anim calcmode="lin" valueType="num">
                                      <p:cBhvr additive="base">
                                        <p:cTn id="18" dur="1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accel="50000" decel="5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ject Featured…">
            <a:extLst>
              <a:ext uri="{FF2B5EF4-FFF2-40B4-BE49-F238E27FC236}">
                <a16:creationId xmlns:a16="http://schemas.microsoft.com/office/drawing/2014/main" id="{DEBE3732-8ABB-4E86-ADDA-1347195C913C}"/>
              </a:ext>
            </a:extLst>
          </p:cNvPr>
          <p:cNvSpPr txBox="1"/>
          <p:nvPr/>
        </p:nvSpPr>
        <p:spPr>
          <a:xfrm>
            <a:off x="1426129" y="1320112"/>
            <a:ext cx="15706840" cy="4339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Jefe de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Recursos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Humanos de un municipio,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autorizó</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 2021 las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órdenes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pago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 favor del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presidente</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municipal,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síndico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regidores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vacaciones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“no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disfrutadas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pendientes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que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derivaron</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 la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erogación</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$731,975.58 sin que se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encontraran</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contempladas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dispositivo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legal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alguno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endPar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TEJA lo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inhabilitó</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10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le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impuso</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sanción</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económica</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$788,402.75</a:t>
            </a:r>
          </a:p>
        </p:txBody>
      </p:sp>
      <p:sp>
        <p:nvSpPr>
          <p:cNvPr id="14" name="Freeform 6">
            <a:extLst>
              <a:ext uri="{FF2B5EF4-FFF2-40B4-BE49-F238E27FC236}">
                <a16:creationId xmlns:a16="http://schemas.microsoft.com/office/drawing/2014/main" id="{4E234002-F10C-44D2-B1B8-ED0AD17CC41F}"/>
              </a:ext>
            </a:extLst>
          </p:cNvPr>
          <p:cNvSpPr>
            <a:spLocks/>
          </p:cNvSpPr>
          <p:nvPr/>
        </p:nvSpPr>
        <p:spPr bwMode="auto">
          <a:xfrm flipH="1">
            <a:off x="1119128" y="1396283"/>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Marcador de posición de imagen 3">
            <a:extLst>
              <a:ext uri="{FF2B5EF4-FFF2-40B4-BE49-F238E27FC236}">
                <a16:creationId xmlns:a16="http://schemas.microsoft.com/office/drawing/2014/main" id="{A47EE675-A05C-EE69-2E32-06D604EF8B7A}"/>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32141" b="32141"/>
          <a:stretch>
            <a:fillRect/>
          </a:stretch>
        </p:blipFill>
        <p:spPr/>
      </p:pic>
    </p:spTree>
    <p:extLst>
      <p:ext uri="{BB962C8B-B14F-4D97-AF65-F5344CB8AC3E}">
        <p14:creationId xmlns:p14="http://schemas.microsoft.com/office/powerpoint/2010/main" val="61966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ject Featured…">
            <a:extLst>
              <a:ext uri="{FF2B5EF4-FFF2-40B4-BE49-F238E27FC236}">
                <a16:creationId xmlns:a16="http://schemas.microsoft.com/office/drawing/2014/main" id="{71FEEBF6-AAFC-4792-99FE-9E918172D40E}"/>
              </a:ext>
            </a:extLst>
          </p:cNvPr>
          <p:cNvSpPr txBox="1"/>
          <p:nvPr/>
        </p:nvSpPr>
        <p:spPr>
          <a:xfrm>
            <a:off x="9448754" y="1710788"/>
            <a:ext cx="7808000" cy="834074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fiscalización</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Cuenta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Pública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2019 se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detectó</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un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tesorero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municipal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contrató</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autorizó</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pagos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persona para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servicios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del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Impuesto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Sobre</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Renta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participable ante la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Federación</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así</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como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efectuar</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pagos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las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facturas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emitidas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con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motivo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dicho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contrato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sin que se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tuviera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evidencia</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que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servicios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hubieran</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sido</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efectivamente</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prestados</a:t>
            </a:r>
            <a:r>
              <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endPar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determinó</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incurrió</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desvío</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recursos</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se le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impuso</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inhabilitación</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10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para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ocupar</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cargos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públicos</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así</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como</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sanción</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económica</a:t>
            </a:r>
            <a:r>
              <a:rPr lang="en-CA" sz="3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$343,634.12</a:t>
            </a:r>
          </a:p>
          <a:p>
            <a:pPr lvl="0" algn="just">
              <a:defRPr sz="5000" b="0">
                <a:solidFill>
                  <a:srgbClr val="F6F9FF"/>
                </a:solidFill>
                <a:latin typeface="Poppins Bold"/>
                <a:ea typeface="Poppins Bold"/>
                <a:cs typeface="Poppins Bold"/>
                <a:sym typeface="Poppins Bold"/>
              </a:defRPr>
            </a:pPr>
            <a:endPar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13" name="Freeform 6">
            <a:extLst>
              <a:ext uri="{FF2B5EF4-FFF2-40B4-BE49-F238E27FC236}">
                <a16:creationId xmlns:a16="http://schemas.microsoft.com/office/drawing/2014/main" id="{F3DF508D-6CF4-42AB-A4BC-8F495AA2B61F}"/>
              </a:ext>
            </a:extLst>
          </p:cNvPr>
          <p:cNvSpPr>
            <a:spLocks/>
          </p:cNvSpPr>
          <p:nvPr/>
        </p:nvSpPr>
        <p:spPr bwMode="auto">
          <a:xfrm flipH="1">
            <a:off x="9144000" y="1803737"/>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 name="Freeform: Shape 17">
            <a:extLst>
              <a:ext uri="{FF2B5EF4-FFF2-40B4-BE49-F238E27FC236}">
                <a16:creationId xmlns:a16="http://schemas.microsoft.com/office/drawing/2014/main" id="{DB8B6247-FB3F-45E9-9DCB-1389B908142F}"/>
              </a:ext>
            </a:extLst>
          </p:cNvPr>
          <p:cNvSpPr/>
          <p:nvPr/>
        </p:nvSpPr>
        <p:spPr bwMode="auto">
          <a:xfrm rot="13640242" flipH="1">
            <a:off x="14516978" y="1887796"/>
            <a:ext cx="6908859" cy="2914901"/>
          </a:xfrm>
          <a:custGeom>
            <a:avLst/>
            <a:gdLst>
              <a:gd name="connsiteX0" fmla="*/ 8053844 w 11268237"/>
              <a:gd name="connsiteY0" fmla="*/ 3483664 h 4753460"/>
              <a:gd name="connsiteX1" fmla="*/ 8173638 w 11268237"/>
              <a:gd name="connsiteY1" fmla="*/ 3590925 h 4753460"/>
              <a:gd name="connsiteX2" fmla="*/ 8216297 w 11268237"/>
              <a:gd name="connsiteY2" fmla="*/ 3750132 h 4753460"/>
              <a:gd name="connsiteX3" fmla="*/ 8112043 w 11268237"/>
              <a:gd name="connsiteY3" fmla="*/ 3922452 h 4753460"/>
              <a:gd name="connsiteX4" fmla="*/ 5030426 w 11268237"/>
              <a:gd name="connsiteY4" fmla="*/ 4748169 h 4753460"/>
              <a:gd name="connsiteX5" fmla="*/ 4853979 w 11268237"/>
              <a:gd name="connsiteY5" fmla="*/ 4651063 h 4753460"/>
              <a:gd name="connsiteX6" fmla="*/ 4811320 w 11268237"/>
              <a:gd name="connsiteY6" fmla="*/ 4491856 h 4753460"/>
              <a:gd name="connsiteX7" fmla="*/ 4913934 w 11268237"/>
              <a:gd name="connsiteY7" fmla="*/ 4313412 h 4753460"/>
              <a:gd name="connsiteX8" fmla="*/ 7995550 w 11268237"/>
              <a:gd name="connsiteY8" fmla="*/ 3487695 h 4753460"/>
              <a:gd name="connsiteX9" fmla="*/ 8053844 w 11268237"/>
              <a:gd name="connsiteY9" fmla="*/ 3483664 h 4753460"/>
              <a:gd name="connsiteX10" fmla="*/ 4503432 w 11268237"/>
              <a:gd name="connsiteY10" fmla="*/ 2844087 h 4753460"/>
              <a:gd name="connsiteX11" fmla="*/ 4623226 w 11268237"/>
              <a:gd name="connsiteY11" fmla="*/ 2951349 h 4753460"/>
              <a:gd name="connsiteX12" fmla="*/ 4665886 w 11268237"/>
              <a:gd name="connsiteY12" fmla="*/ 3110555 h 4753460"/>
              <a:gd name="connsiteX13" fmla="*/ 4561631 w 11268237"/>
              <a:gd name="connsiteY13" fmla="*/ 3282875 h 4753460"/>
              <a:gd name="connsiteX14" fmla="*/ 1480014 w 11268237"/>
              <a:gd name="connsiteY14" fmla="*/ 4108592 h 4753460"/>
              <a:gd name="connsiteX15" fmla="*/ 1303567 w 11268237"/>
              <a:gd name="connsiteY15" fmla="*/ 4011486 h 4753460"/>
              <a:gd name="connsiteX16" fmla="*/ 1260908 w 11268237"/>
              <a:gd name="connsiteY16" fmla="*/ 3852279 h 4753460"/>
              <a:gd name="connsiteX17" fmla="*/ 1363522 w 11268237"/>
              <a:gd name="connsiteY17" fmla="*/ 3673835 h 4753460"/>
              <a:gd name="connsiteX18" fmla="*/ 4445138 w 11268237"/>
              <a:gd name="connsiteY18" fmla="*/ 2848119 h 4753460"/>
              <a:gd name="connsiteX19" fmla="*/ 4503432 w 11268237"/>
              <a:gd name="connsiteY19" fmla="*/ 2844087 h 4753460"/>
              <a:gd name="connsiteX20" fmla="*/ 8675078 w 11268237"/>
              <a:gd name="connsiteY20" fmla="*/ 2516724 h 4753460"/>
              <a:gd name="connsiteX21" fmla="*/ 8797236 w 11268237"/>
              <a:gd name="connsiteY21" fmla="*/ 2622524 h 4753460"/>
              <a:gd name="connsiteX22" fmla="*/ 8839641 w 11268237"/>
              <a:gd name="connsiteY22" fmla="*/ 2780783 h 4753460"/>
              <a:gd name="connsiteX23" fmla="*/ 8736809 w 11268237"/>
              <a:gd name="connsiteY23" fmla="*/ 2958388 h 4753460"/>
              <a:gd name="connsiteX24" fmla="*/ 3775929 w 11268237"/>
              <a:gd name="connsiteY24" fmla="*/ 4287652 h 4753460"/>
              <a:gd name="connsiteX25" fmla="*/ 3598072 w 11268237"/>
              <a:gd name="connsiteY25" fmla="*/ 4185257 h 4753460"/>
              <a:gd name="connsiteX26" fmla="*/ 3555667 w 11268237"/>
              <a:gd name="connsiteY26" fmla="*/ 4026998 h 4753460"/>
              <a:gd name="connsiteX27" fmla="*/ 3658498 w 11268237"/>
              <a:gd name="connsiteY27" fmla="*/ 3849394 h 4753460"/>
              <a:gd name="connsiteX28" fmla="*/ 8619378 w 11268237"/>
              <a:gd name="connsiteY28" fmla="*/ 2520130 h 4753460"/>
              <a:gd name="connsiteX29" fmla="*/ 8675078 w 11268237"/>
              <a:gd name="connsiteY29" fmla="*/ 2516724 h 4753460"/>
              <a:gd name="connsiteX30" fmla="*/ 6702628 w 11268237"/>
              <a:gd name="connsiteY30" fmla="*/ 2241988 h 4753460"/>
              <a:gd name="connsiteX31" fmla="*/ 6822123 w 11268237"/>
              <a:gd name="connsiteY31" fmla="*/ 2347584 h 4753460"/>
              <a:gd name="connsiteX32" fmla="*/ 6864528 w 11268237"/>
              <a:gd name="connsiteY32" fmla="*/ 2505843 h 4753460"/>
              <a:gd name="connsiteX33" fmla="*/ 6761465 w 11268237"/>
              <a:gd name="connsiteY33" fmla="*/ 2683510 h 4753460"/>
              <a:gd name="connsiteX34" fmla="*/ 5233483 w 11268237"/>
              <a:gd name="connsiteY34" fmla="*/ 3092932 h 4753460"/>
              <a:gd name="connsiteX35" fmla="*/ 5055396 w 11268237"/>
              <a:gd name="connsiteY35" fmla="*/ 2990599 h 4753460"/>
              <a:gd name="connsiteX36" fmla="*/ 5012990 w 11268237"/>
              <a:gd name="connsiteY36" fmla="*/ 2832340 h 4753460"/>
              <a:gd name="connsiteX37" fmla="*/ 5116052 w 11268237"/>
              <a:gd name="connsiteY37" fmla="*/ 2654674 h 4753460"/>
              <a:gd name="connsiteX38" fmla="*/ 6644034 w 11268237"/>
              <a:gd name="connsiteY38" fmla="*/ 2245252 h 4753460"/>
              <a:gd name="connsiteX39" fmla="*/ 6702628 w 11268237"/>
              <a:gd name="connsiteY39" fmla="*/ 2241988 h 4753460"/>
              <a:gd name="connsiteX40" fmla="*/ 5124666 w 11268237"/>
              <a:gd name="connsiteY40" fmla="*/ 1877147 h 4753460"/>
              <a:gd name="connsiteX41" fmla="*/ 5246824 w 11268237"/>
              <a:gd name="connsiteY41" fmla="*/ 1982947 h 4753460"/>
              <a:gd name="connsiteX42" fmla="*/ 5289229 w 11268237"/>
              <a:gd name="connsiteY42" fmla="*/ 2141206 h 4753460"/>
              <a:gd name="connsiteX43" fmla="*/ 5186397 w 11268237"/>
              <a:gd name="connsiteY43" fmla="*/ 2318811 h 4753460"/>
              <a:gd name="connsiteX44" fmla="*/ 225517 w 11268237"/>
              <a:gd name="connsiteY44" fmla="*/ 3648075 h 4753460"/>
              <a:gd name="connsiteX45" fmla="*/ 47660 w 11268237"/>
              <a:gd name="connsiteY45" fmla="*/ 3545681 h 4753460"/>
              <a:gd name="connsiteX46" fmla="*/ 5254 w 11268237"/>
              <a:gd name="connsiteY46" fmla="*/ 3387421 h 4753460"/>
              <a:gd name="connsiteX47" fmla="*/ 108086 w 11268237"/>
              <a:gd name="connsiteY47" fmla="*/ 3209817 h 4753460"/>
              <a:gd name="connsiteX48" fmla="*/ 5068966 w 11268237"/>
              <a:gd name="connsiteY48" fmla="*/ 1880553 h 4753460"/>
              <a:gd name="connsiteX49" fmla="*/ 5124666 w 11268237"/>
              <a:gd name="connsiteY49" fmla="*/ 1877147 h 4753460"/>
              <a:gd name="connsiteX50" fmla="*/ 3152217 w 11268237"/>
              <a:gd name="connsiteY50" fmla="*/ 1602411 h 4753460"/>
              <a:gd name="connsiteX51" fmla="*/ 3271711 w 11268237"/>
              <a:gd name="connsiteY51" fmla="*/ 1708008 h 4753460"/>
              <a:gd name="connsiteX52" fmla="*/ 3314117 w 11268237"/>
              <a:gd name="connsiteY52" fmla="*/ 1866267 h 4753460"/>
              <a:gd name="connsiteX53" fmla="*/ 3211054 w 11268237"/>
              <a:gd name="connsiteY53" fmla="*/ 2043933 h 4753460"/>
              <a:gd name="connsiteX54" fmla="*/ 1683071 w 11268237"/>
              <a:gd name="connsiteY54" fmla="*/ 2453355 h 4753460"/>
              <a:gd name="connsiteX55" fmla="*/ 1504984 w 11268237"/>
              <a:gd name="connsiteY55" fmla="*/ 2351022 h 4753460"/>
              <a:gd name="connsiteX56" fmla="*/ 1462578 w 11268237"/>
              <a:gd name="connsiteY56" fmla="*/ 2192763 h 4753460"/>
              <a:gd name="connsiteX57" fmla="*/ 1565640 w 11268237"/>
              <a:gd name="connsiteY57" fmla="*/ 2015097 h 4753460"/>
              <a:gd name="connsiteX58" fmla="*/ 3093623 w 11268237"/>
              <a:gd name="connsiteY58" fmla="*/ 1605675 h 4753460"/>
              <a:gd name="connsiteX59" fmla="*/ 3152217 w 11268237"/>
              <a:gd name="connsiteY59" fmla="*/ 1602411 h 4753460"/>
              <a:gd name="connsiteX60" fmla="*/ 10477586 w 11268237"/>
              <a:gd name="connsiteY60" fmla="*/ 1243317 h 4753460"/>
              <a:gd name="connsiteX61" fmla="*/ 10597381 w 11268237"/>
              <a:gd name="connsiteY61" fmla="*/ 1350579 h 4753460"/>
              <a:gd name="connsiteX62" fmla="*/ 10640040 w 11268237"/>
              <a:gd name="connsiteY62" fmla="*/ 1509786 h 4753460"/>
              <a:gd name="connsiteX63" fmla="*/ 10535785 w 11268237"/>
              <a:gd name="connsiteY63" fmla="*/ 1682105 h 4753460"/>
              <a:gd name="connsiteX64" fmla="*/ 7454169 w 11268237"/>
              <a:gd name="connsiteY64" fmla="*/ 2507822 h 4753460"/>
              <a:gd name="connsiteX65" fmla="*/ 7277722 w 11268237"/>
              <a:gd name="connsiteY65" fmla="*/ 2410716 h 4753460"/>
              <a:gd name="connsiteX66" fmla="*/ 7235063 w 11268237"/>
              <a:gd name="connsiteY66" fmla="*/ 2251509 h 4753460"/>
              <a:gd name="connsiteX67" fmla="*/ 7337676 w 11268237"/>
              <a:gd name="connsiteY67" fmla="*/ 2073065 h 4753460"/>
              <a:gd name="connsiteX68" fmla="*/ 10419292 w 11268237"/>
              <a:gd name="connsiteY68" fmla="*/ 1247349 h 4753460"/>
              <a:gd name="connsiteX69" fmla="*/ 10477586 w 11268237"/>
              <a:gd name="connsiteY69" fmla="*/ 1243317 h 4753460"/>
              <a:gd name="connsiteX70" fmla="*/ 11098820 w 11268237"/>
              <a:gd name="connsiteY70" fmla="*/ 276377 h 4753460"/>
              <a:gd name="connsiteX71" fmla="*/ 11220978 w 11268237"/>
              <a:gd name="connsiteY71" fmla="*/ 382177 h 4753460"/>
              <a:gd name="connsiteX72" fmla="*/ 11263384 w 11268237"/>
              <a:gd name="connsiteY72" fmla="*/ 540436 h 4753460"/>
              <a:gd name="connsiteX73" fmla="*/ 11160551 w 11268237"/>
              <a:gd name="connsiteY73" fmla="*/ 718041 h 4753460"/>
              <a:gd name="connsiteX74" fmla="*/ 6199671 w 11268237"/>
              <a:gd name="connsiteY74" fmla="*/ 2047305 h 4753460"/>
              <a:gd name="connsiteX75" fmla="*/ 6021815 w 11268237"/>
              <a:gd name="connsiteY75" fmla="*/ 1944911 h 4753460"/>
              <a:gd name="connsiteX76" fmla="*/ 5979409 w 11268237"/>
              <a:gd name="connsiteY76" fmla="*/ 1786652 h 4753460"/>
              <a:gd name="connsiteX77" fmla="*/ 6082241 w 11268237"/>
              <a:gd name="connsiteY77" fmla="*/ 1609047 h 4753460"/>
              <a:gd name="connsiteX78" fmla="*/ 11043120 w 11268237"/>
              <a:gd name="connsiteY78" fmla="*/ 279783 h 4753460"/>
              <a:gd name="connsiteX79" fmla="*/ 11098820 w 11268237"/>
              <a:gd name="connsiteY79" fmla="*/ 276377 h 4753460"/>
              <a:gd name="connsiteX80" fmla="*/ 9126372 w 11268237"/>
              <a:gd name="connsiteY80" fmla="*/ 1641 h 4753460"/>
              <a:gd name="connsiteX81" fmla="*/ 9245866 w 11268237"/>
              <a:gd name="connsiteY81" fmla="*/ 107238 h 4753460"/>
              <a:gd name="connsiteX82" fmla="*/ 9288271 w 11268237"/>
              <a:gd name="connsiteY82" fmla="*/ 265497 h 4753460"/>
              <a:gd name="connsiteX83" fmla="*/ 9185209 w 11268237"/>
              <a:gd name="connsiteY83" fmla="*/ 443163 h 4753460"/>
              <a:gd name="connsiteX84" fmla="*/ 7657225 w 11268237"/>
              <a:gd name="connsiteY84" fmla="*/ 852585 h 4753460"/>
              <a:gd name="connsiteX85" fmla="*/ 7479138 w 11268237"/>
              <a:gd name="connsiteY85" fmla="*/ 750253 h 4753460"/>
              <a:gd name="connsiteX86" fmla="*/ 7436733 w 11268237"/>
              <a:gd name="connsiteY86" fmla="*/ 591994 h 4753460"/>
              <a:gd name="connsiteX87" fmla="*/ 7539794 w 11268237"/>
              <a:gd name="connsiteY87" fmla="*/ 414327 h 4753460"/>
              <a:gd name="connsiteX88" fmla="*/ 9067778 w 11268237"/>
              <a:gd name="connsiteY88" fmla="*/ 4905 h 4753460"/>
              <a:gd name="connsiteX89" fmla="*/ 9126372 w 11268237"/>
              <a:gd name="connsiteY89" fmla="*/ 1641 h 47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268237" h="4753460">
                <a:moveTo>
                  <a:pt x="8053844" y="3483664"/>
                </a:moveTo>
                <a:cubicBezTo>
                  <a:pt x="8110087" y="3491051"/>
                  <a:pt x="8157641" y="3531223"/>
                  <a:pt x="8173638" y="3590925"/>
                </a:cubicBezTo>
                <a:cubicBezTo>
                  <a:pt x="8173638" y="3590925"/>
                  <a:pt x="8173638" y="3590925"/>
                  <a:pt x="8216297" y="3750132"/>
                </a:cubicBezTo>
                <a:cubicBezTo>
                  <a:pt x="8235986" y="3823612"/>
                  <a:pt x="8191371" y="3901196"/>
                  <a:pt x="8112043" y="3922452"/>
                </a:cubicBezTo>
                <a:cubicBezTo>
                  <a:pt x="8112043" y="3922452"/>
                  <a:pt x="8112043" y="3922452"/>
                  <a:pt x="5030426" y="4748169"/>
                </a:cubicBezTo>
                <a:cubicBezTo>
                  <a:pt x="4951098" y="4769425"/>
                  <a:pt x="4873668" y="4724543"/>
                  <a:pt x="4853979" y="4651063"/>
                </a:cubicBezTo>
                <a:cubicBezTo>
                  <a:pt x="4853979" y="4651063"/>
                  <a:pt x="4853979" y="4651063"/>
                  <a:pt x="4811320" y="4491856"/>
                </a:cubicBezTo>
                <a:cubicBezTo>
                  <a:pt x="4789990" y="4412253"/>
                  <a:pt x="4834605" y="4334668"/>
                  <a:pt x="4913934" y="4313412"/>
                </a:cubicBezTo>
                <a:lnTo>
                  <a:pt x="7995550" y="3487695"/>
                </a:lnTo>
                <a:cubicBezTo>
                  <a:pt x="8015382" y="3482381"/>
                  <a:pt x="8035096" y="3481201"/>
                  <a:pt x="8053844" y="3483664"/>
                </a:cubicBezTo>
                <a:close/>
                <a:moveTo>
                  <a:pt x="4503432" y="2844087"/>
                </a:moveTo>
                <a:cubicBezTo>
                  <a:pt x="4559675" y="2851474"/>
                  <a:pt x="4607229" y="2891646"/>
                  <a:pt x="4623226" y="2951349"/>
                </a:cubicBezTo>
                <a:cubicBezTo>
                  <a:pt x="4623226" y="2951349"/>
                  <a:pt x="4623226" y="2951349"/>
                  <a:pt x="4665886" y="3110555"/>
                </a:cubicBezTo>
                <a:cubicBezTo>
                  <a:pt x="4685574" y="3184035"/>
                  <a:pt x="4640959" y="3261619"/>
                  <a:pt x="4561631" y="3282875"/>
                </a:cubicBezTo>
                <a:cubicBezTo>
                  <a:pt x="4561631" y="3282875"/>
                  <a:pt x="4561631" y="3282875"/>
                  <a:pt x="1480014" y="4108592"/>
                </a:cubicBezTo>
                <a:cubicBezTo>
                  <a:pt x="1400686" y="4129848"/>
                  <a:pt x="1323256" y="4084966"/>
                  <a:pt x="1303567" y="4011486"/>
                </a:cubicBezTo>
                <a:cubicBezTo>
                  <a:pt x="1303567" y="4011486"/>
                  <a:pt x="1303567" y="4011486"/>
                  <a:pt x="1260908" y="3852279"/>
                </a:cubicBezTo>
                <a:cubicBezTo>
                  <a:pt x="1239578" y="3772676"/>
                  <a:pt x="1284193" y="3695091"/>
                  <a:pt x="1363522" y="3673835"/>
                </a:cubicBezTo>
                <a:lnTo>
                  <a:pt x="4445138" y="2848119"/>
                </a:lnTo>
                <a:cubicBezTo>
                  <a:pt x="4464970" y="2842805"/>
                  <a:pt x="4484684" y="2841624"/>
                  <a:pt x="4503432" y="2844087"/>
                </a:cubicBezTo>
                <a:close/>
                <a:moveTo>
                  <a:pt x="8675078" y="2516724"/>
                </a:moveTo>
                <a:cubicBezTo>
                  <a:pt x="8730428" y="2524217"/>
                  <a:pt x="8781333" y="2563176"/>
                  <a:pt x="8797236" y="2622524"/>
                </a:cubicBezTo>
                <a:cubicBezTo>
                  <a:pt x="8839641" y="2780783"/>
                  <a:pt x="8839641" y="2780783"/>
                  <a:pt x="8839641" y="2780783"/>
                </a:cubicBezTo>
                <a:cubicBezTo>
                  <a:pt x="8860844" y="2859914"/>
                  <a:pt x="8810033" y="2938768"/>
                  <a:pt x="8736809" y="2958388"/>
                </a:cubicBezTo>
                <a:cubicBezTo>
                  <a:pt x="3775929" y="4287652"/>
                  <a:pt x="3775929" y="4287652"/>
                  <a:pt x="3775929" y="4287652"/>
                </a:cubicBezTo>
                <a:cubicBezTo>
                  <a:pt x="3696604" y="4308907"/>
                  <a:pt x="3619275" y="4264388"/>
                  <a:pt x="3598072" y="4185257"/>
                </a:cubicBezTo>
                <a:lnTo>
                  <a:pt x="3555667" y="4026998"/>
                </a:lnTo>
                <a:cubicBezTo>
                  <a:pt x="3534464" y="3947868"/>
                  <a:pt x="3579173" y="3870649"/>
                  <a:pt x="3658498" y="3849394"/>
                </a:cubicBezTo>
                <a:cubicBezTo>
                  <a:pt x="8619378" y="2520130"/>
                  <a:pt x="8619378" y="2520130"/>
                  <a:pt x="8619378" y="2520130"/>
                </a:cubicBezTo>
                <a:cubicBezTo>
                  <a:pt x="8637684" y="2515225"/>
                  <a:pt x="8656628" y="2514226"/>
                  <a:pt x="8675078" y="2516724"/>
                </a:cubicBezTo>
                <a:close/>
                <a:moveTo>
                  <a:pt x="6702628" y="2241988"/>
                </a:moveTo>
                <a:cubicBezTo>
                  <a:pt x="6759302" y="2250656"/>
                  <a:pt x="6807444" y="2292802"/>
                  <a:pt x="6822123" y="2347584"/>
                </a:cubicBezTo>
                <a:cubicBezTo>
                  <a:pt x="6822123" y="2347584"/>
                  <a:pt x="6822123" y="2347584"/>
                  <a:pt x="6864528" y="2505843"/>
                </a:cubicBezTo>
                <a:cubicBezTo>
                  <a:pt x="6885731" y="2584974"/>
                  <a:pt x="6840920" y="2662220"/>
                  <a:pt x="6761465" y="2683510"/>
                </a:cubicBezTo>
                <a:cubicBezTo>
                  <a:pt x="6761465" y="2683510"/>
                  <a:pt x="6761465" y="2683510"/>
                  <a:pt x="5233483" y="3092932"/>
                </a:cubicBezTo>
                <a:cubicBezTo>
                  <a:pt x="5154028" y="3114222"/>
                  <a:pt x="5076599" y="3069730"/>
                  <a:pt x="5055396" y="2990599"/>
                </a:cubicBezTo>
                <a:cubicBezTo>
                  <a:pt x="5055396" y="2990599"/>
                  <a:pt x="5055396" y="2990599"/>
                  <a:pt x="5012990" y="2832340"/>
                </a:cubicBezTo>
                <a:cubicBezTo>
                  <a:pt x="4993419" y="2759297"/>
                  <a:pt x="5036597" y="2675964"/>
                  <a:pt x="5116052" y="2654674"/>
                </a:cubicBezTo>
                <a:lnTo>
                  <a:pt x="6644034" y="2245252"/>
                </a:lnTo>
                <a:cubicBezTo>
                  <a:pt x="6663898" y="2239930"/>
                  <a:pt x="6683737" y="2239099"/>
                  <a:pt x="6702628" y="2241988"/>
                </a:cubicBezTo>
                <a:close/>
                <a:moveTo>
                  <a:pt x="5124666" y="1877147"/>
                </a:moveTo>
                <a:cubicBezTo>
                  <a:pt x="5180016" y="1884640"/>
                  <a:pt x="5230922" y="1923599"/>
                  <a:pt x="5246824" y="1982947"/>
                </a:cubicBezTo>
                <a:cubicBezTo>
                  <a:pt x="5289229" y="2141206"/>
                  <a:pt x="5289229" y="2141206"/>
                  <a:pt x="5289229" y="2141206"/>
                </a:cubicBezTo>
                <a:cubicBezTo>
                  <a:pt x="5310432" y="2220337"/>
                  <a:pt x="5259621" y="2299191"/>
                  <a:pt x="5186397" y="2318811"/>
                </a:cubicBezTo>
                <a:cubicBezTo>
                  <a:pt x="225517" y="3648075"/>
                  <a:pt x="225517" y="3648075"/>
                  <a:pt x="225517" y="3648075"/>
                </a:cubicBezTo>
                <a:cubicBezTo>
                  <a:pt x="146192" y="3669330"/>
                  <a:pt x="68863" y="3624811"/>
                  <a:pt x="47660" y="3545681"/>
                </a:cubicBezTo>
                <a:lnTo>
                  <a:pt x="5254" y="3387421"/>
                </a:lnTo>
                <a:cubicBezTo>
                  <a:pt x="-15948" y="3308291"/>
                  <a:pt x="28761" y="3231072"/>
                  <a:pt x="108086" y="3209817"/>
                </a:cubicBezTo>
                <a:cubicBezTo>
                  <a:pt x="5068966" y="1880553"/>
                  <a:pt x="5068966" y="1880553"/>
                  <a:pt x="5068966" y="1880553"/>
                </a:cubicBezTo>
                <a:cubicBezTo>
                  <a:pt x="5087272" y="1875648"/>
                  <a:pt x="5106216" y="1874649"/>
                  <a:pt x="5124666" y="1877147"/>
                </a:cubicBezTo>
                <a:close/>
                <a:moveTo>
                  <a:pt x="3152217" y="1602411"/>
                </a:moveTo>
                <a:cubicBezTo>
                  <a:pt x="3208891" y="1611079"/>
                  <a:pt x="3257032" y="1653225"/>
                  <a:pt x="3271711" y="1708008"/>
                </a:cubicBezTo>
                <a:cubicBezTo>
                  <a:pt x="3271711" y="1708008"/>
                  <a:pt x="3271711" y="1708008"/>
                  <a:pt x="3314117" y="1866267"/>
                </a:cubicBezTo>
                <a:cubicBezTo>
                  <a:pt x="3335320" y="1945397"/>
                  <a:pt x="3290509" y="2022643"/>
                  <a:pt x="3211054" y="2043933"/>
                </a:cubicBezTo>
                <a:cubicBezTo>
                  <a:pt x="3211054" y="2043933"/>
                  <a:pt x="3211054" y="2043933"/>
                  <a:pt x="1683071" y="2453355"/>
                </a:cubicBezTo>
                <a:cubicBezTo>
                  <a:pt x="1603615" y="2474645"/>
                  <a:pt x="1526187" y="2430153"/>
                  <a:pt x="1504984" y="2351022"/>
                </a:cubicBezTo>
                <a:cubicBezTo>
                  <a:pt x="1504984" y="2351022"/>
                  <a:pt x="1504984" y="2351022"/>
                  <a:pt x="1462578" y="2192763"/>
                </a:cubicBezTo>
                <a:cubicBezTo>
                  <a:pt x="1443006" y="2119720"/>
                  <a:pt x="1486185" y="2036387"/>
                  <a:pt x="1565640" y="2015097"/>
                </a:cubicBezTo>
                <a:lnTo>
                  <a:pt x="3093623" y="1605675"/>
                </a:lnTo>
                <a:cubicBezTo>
                  <a:pt x="3113487" y="1600353"/>
                  <a:pt x="3133326" y="1599522"/>
                  <a:pt x="3152217" y="1602411"/>
                </a:cubicBezTo>
                <a:close/>
                <a:moveTo>
                  <a:pt x="10477586" y="1243317"/>
                </a:moveTo>
                <a:cubicBezTo>
                  <a:pt x="10533830" y="1250704"/>
                  <a:pt x="10581384" y="1290877"/>
                  <a:pt x="10597381" y="1350579"/>
                </a:cubicBezTo>
                <a:cubicBezTo>
                  <a:pt x="10597381" y="1350579"/>
                  <a:pt x="10597381" y="1350579"/>
                  <a:pt x="10640040" y="1509786"/>
                </a:cubicBezTo>
                <a:cubicBezTo>
                  <a:pt x="10659729" y="1583265"/>
                  <a:pt x="10615114" y="1660849"/>
                  <a:pt x="10535785" y="1682105"/>
                </a:cubicBezTo>
                <a:cubicBezTo>
                  <a:pt x="10535785" y="1682105"/>
                  <a:pt x="10535785" y="1682105"/>
                  <a:pt x="7454169" y="2507822"/>
                </a:cubicBezTo>
                <a:cubicBezTo>
                  <a:pt x="7374840" y="2529078"/>
                  <a:pt x="7297411" y="2484196"/>
                  <a:pt x="7277722" y="2410716"/>
                </a:cubicBezTo>
                <a:cubicBezTo>
                  <a:pt x="7277722" y="2410716"/>
                  <a:pt x="7277722" y="2410716"/>
                  <a:pt x="7235063" y="2251509"/>
                </a:cubicBezTo>
                <a:cubicBezTo>
                  <a:pt x="7213733" y="2171906"/>
                  <a:pt x="7258348" y="2094321"/>
                  <a:pt x="7337676" y="2073065"/>
                </a:cubicBezTo>
                <a:lnTo>
                  <a:pt x="10419292" y="1247349"/>
                </a:lnTo>
                <a:cubicBezTo>
                  <a:pt x="10439124" y="1242035"/>
                  <a:pt x="10458838" y="1240854"/>
                  <a:pt x="10477586" y="1243317"/>
                </a:cubicBezTo>
                <a:close/>
                <a:moveTo>
                  <a:pt x="11098820" y="276377"/>
                </a:moveTo>
                <a:cubicBezTo>
                  <a:pt x="11154170" y="283870"/>
                  <a:pt x="11205076" y="322829"/>
                  <a:pt x="11220978" y="382177"/>
                </a:cubicBezTo>
                <a:cubicBezTo>
                  <a:pt x="11263384" y="540436"/>
                  <a:pt x="11263384" y="540436"/>
                  <a:pt x="11263384" y="540436"/>
                </a:cubicBezTo>
                <a:cubicBezTo>
                  <a:pt x="11284587" y="619567"/>
                  <a:pt x="11233775" y="698421"/>
                  <a:pt x="11160551" y="718041"/>
                </a:cubicBezTo>
                <a:cubicBezTo>
                  <a:pt x="6199671" y="2047305"/>
                  <a:pt x="6199671" y="2047305"/>
                  <a:pt x="6199671" y="2047305"/>
                </a:cubicBezTo>
                <a:cubicBezTo>
                  <a:pt x="6120347" y="2068560"/>
                  <a:pt x="6043018" y="2024041"/>
                  <a:pt x="6021815" y="1944911"/>
                </a:cubicBezTo>
                <a:lnTo>
                  <a:pt x="5979409" y="1786652"/>
                </a:lnTo>
                <a:cubicBezTo>
                  <a:pt x="5958206" y="1707521"/>
                  <a:pt x="6002916" y="1630302"/>
                  <a:pt x="6082241" y="1609047"/>
                </a:cubicBezTo>
                <a:cubicBezTo>
                  <a:pt x="11043120" y="279783"/>
                  <a:pt x="11043120" y="279783"/>
                  <a:pt x="11043120" y="279783"/>
                </a:cubicBezTo>
                <a:cubicBezTo>
                  <a:pt x="11061426" y="274878"/>
                  <a:pt x="11080370" y="273880"/>
                  <a:pt x="11098820" y="276377"/>
                </a:cubicBezTo>
                <a:close/>
                <a:moveTo>
                  <a:pt x="9126372" y="1641"/>
                </a:moveTo>
                <a:cubicBezTo>
                  <a:pt x="9183045" y="10309"/>
                  <a:pt x="9231187" y="52455"/>
                  <a:pt x="9245866" y="107238"/>
                </a:cubicBezTo>
                <a:cubicBezTo>
                  <a:pt x="9245866" y="107238"/>
                  <a:pt x="9245866" y="107238"/>
                  <a:pt x="9288271" y="265497"/>
                </a:cubicBezTo>
                <a:cubicBezTo>
                  <a:pt x="9309474" y="344628"/>
                  <a:pt x="9264664" y="421873"/>
                  <a:pt x="9185209" y="443163"/>
                </a:cubicBezTo>
                <a:cubicBezTo>
                  <a:pt x="9185209" y="443163"/>
                  <a:pt x="9185209" y="443163"/>
                  <a:pt x="7657225" y="852585"/>
                </a:cubicBezTo>
                <a:cubicBezTo>
                  <a:pt x="7577770" y="873875"/>
                  <a:pt x="7500341" y="829383"/>
                  <a:pt x="7479138" y="750253"/>
                </a:cubicBezTo>
                <a:cubicBezTo>
                  <a:pt x="7479138" y="750253"/>
                  <a:pt x="7479138" y="750253"/>
                  <a:pt x="7436733" y="591994"/>
                </a:cubicBezTo>
                <a:cubicBezTo>
                  <a:pt x="7417161" y="518950"/>
                  <a:pt x="7460339" y="435617"/>
                  <a:pt x="7539794" y="414327"/>
                </a:cubicBezTo>
                <a:lnTo>
                  <a:pt x="9067778" y="4905"/>
                </a:lnTo>
                <a:cubicBezTo>
                  <a:pt x="9087642" y="-417"/>
                  <a:pt x="9107481" y="-1248"/>
                  <a:pt x="9126372" y="1641"/>
                </a:cubicBezTo>
                <a:close/>
              </a:path>
            </a:pathLst>
          </a:custGeom>
          <a:solidFill>
            <a:schemeClr val="tx2">
              <a:lumMod val="20000"/>
              <a:lumOff val="80000"/>
              <a:alpha val="25000"/>
            </a:schemeClr>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pic>
        <p:nvPicPr>
          <p:cNvPr id="5" name="Marcador de posición de imagen 4">
            <a:extLst>
              <a:ext uri="{FF2B5EF4-FFF2-40B4-BE49-F238E27FC236}">
                <a16:creationId xmlns:a16="http://schemas.microsoft.com/office/drawing/2014/main" id="{D9B7276F-C907-68DA-608F-FE6FAD193C69}"/>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21385" r="21385"/>
          <a:stretch>
            <a:fillRect/>
          </a:stretch>
        </p:blipFill>
        <p:spPr/>
      </p:pic>
    </p:spTree>
    <p:extLst>
      <p:ext uri="{BB962C8B-B14F-4D97-AF65-F5344CB8AC3E}">
        <p14:creationId xmlns:p14="http://schemas.microsoft.com/office/powerpoint/2010/main" val="4194536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4.30556E-6 -4.32099E-6 L 0.1329 0.43966 " pathEditMode="relative" rAng="0" ptsTypes="AA">
                                      <p:cBhvr>
                                        <p:cTn id="8" dur="2000" spd="-100000" fill="hold"/>
                                        <p:tgtEl>
                                          <p:spTgt spid="18"/>
                                        </p:tgtEl>
                                        <p:attrNameLst>
                                          <p:attrName>ppt_x</p:attrName>
                                          <p:attrName>ppt_y</p:attrName>
                                        </p:attrNameLst>
                                      </p:cBhvr>
                                      <p:rCtr x="6641" y="21975"/>
                                    </p:animMotion>
                                  </p:childTnLst>
                                </p:cTn>
                              </p:par>
                              <p:par>
                                <p:cTn id="9" presetID="2" presetClass="entr" presetSubtype="1" accel="50000"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roject Featured…">
            <a:extLst>
              <a:ext uri="{FF2B5EF4-FFF2-40B4-BE49-F238E27FC236}">
                <a16:creationId xmlns:a16="http://schemas.microsoft.com/office/drawing/2014/main" id="{D188C6F4-53A2-449D-A36B-1BB6B0BC76B0}"/>
              </a:ext>
            </a:extLst>
          </p:cNvPr>
          <p:cNvSpPr txBox="1"/>
          <p:nvPr/>
        </p:nvSpPr>
        <p:spPr>
          <a:xfrm>
            <a:off x="1854376" y="3076076"/>
            <a:ext cx="6471859" cy="65556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presidente</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municipal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celebró</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contrato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2021 con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persona moral para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compra</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hidrocarburos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$4,561,839.04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aún</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cuando</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sus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hermanos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son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socios</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dicha</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empresa</a:t>
            </a:r>
            <a:r>
              <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endParaRPr lang="en-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este</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conflicto</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interés</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TEJA lo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sancionó</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con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inhabilitación</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1 </a:t>
            </a:r>
            <a:r>
              <a:rPr lang="en-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a:t>
            </a:r>
            <a:r>
              <a:rPr lang="en-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lgn="just">
              <a:defRPr sz="5000" b="0">
                <a:solidFill>
                  <a:srgbClr val="F6F9FF"/>
                </a:solidFill>
                <a:latin typeface="Poppins Bold"/>
                <a:ea typeface="Poppins Bold"/>
                <a:cs typeface="Poppins Bold"/>
                <a:sym typeface="Poppins Bold"/>
              </a:defRPr>
            </a:pPr>
            <a:endParaRPr lang="en-CA" sz="3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24" name="Freeform 6">
            <a:extLst>
              <a:ext uri="{FF2B5EF4-FFF2-40B4-BE49-F238E27FC236}">
                <a16:creationId xmlns:a16="http://schemas.microsoft.com/office/drawing/2014/main" id="{83918BED-8E1A-491A-971D-AC671AAAFA67}"/>
              </a:ext>
            </a:extLst>
          </p:cNvPr>
          <p:cNvSpPr>
            <a:spLocks/>
          </p:cNvSpPr>
          <p:nvPr/>
        </p:nvSpPr>
        <p:spPr bwMode="auto">
          <a:xfrm flipH="1">
            <a:off x="1549623" y="316902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Marcador de posición de imagen 3">
            <a:extLst>
              <a:ext uri="{FF2B5EF4-FFF2-40B4-BE49-F238E27FC236}">
                <a16:creationId xmlns:a16="http://schemas.microsoft.com/office/drawing/2014/main" id="{55949778-BFE7-E105-3EE3-8CF123005252}"/>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2549" r="12549"/>
          <a:stretch>
            <a:fillRect/>
          </a:stretch>
        </p:blipFill>
        <p:spPr>
          <a:xfrm>
            <a:off x="8807722" y="1094468"/>
            <a:ext cx="9249004" cy="8233093"/>
          </a:xfrm>
        </p:spPr>
      </p:pic>
    </p:spTree>
    <p:extLst>
      <p:ext uri="{BB962C8B-B14F-4D97-AF65-F5344CB8AC3E}">
        <p14:creationId xmlns:p14="http://schemas.microsoft.com/office/powerpoint/2010/main" val="1467610279"/>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500" fill="hold"/>
                                        <p:tgtEl>
                                          <p:spTgt spid="24"/>
                                        </p:tgtEl>
                                        <p:attrNameLst>
                                          <p:attrName>ppt_x</p:attrName>
                                        </p:attrNameLst>
                                      </p:cBhvr>
                                      <p:tavLst>
                                        <p:tav tm="0">
                                          <p:val>
                                            <p:strVal val="#ppt_x"/>
                                          </p:val>
                                        </p:tav>
                                        <p:tav tm="100000">
                                          <p:val>
                                            <p:strVal val="#ppt_x"/>
                                          </p:val>
                                        </p:tav>
                                      </p:tavLst>
                                    </p:anim>
                                    <p:anim calcmode="lin" valueType="num">
                                      <p:cBhvr additive="base">
                                        <p:cTn id="8" dur="1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8B5A-0B6D-423B-90C8-D3BD0CCB2930}"/>
            </a:ext>
          </a:extLst>
        </p:cNvPr>
        <p:cNvGrpSpPr/>
        <p:nvPr/>
      </p:nvGrpSpPr>
      <p:grpSpPr>
        <a:xfrm>
          <a:off x="0" y="0"/>
          <a:ext cx="0" cy="0"/>
          <a:chOff x="0" y="0"/>
          <a:chExt cx="0" cy="0"/>
        </a:xfrm>
      </p:grpSpPr>
      <p:sp>
        <p:nvSpPr>
          <p:cNvPr id="13" name="Project Featured…">
            <a:extLst>
              <a:ext uri="{FF2B5EF4-FFF2-40B4-BE49-F238E27FC236}">
                <a16:creationId xmlns:a16="http://schemas.microsoft.com/office/drawing/2014/main" id="{650EAC37-D4A6-6DA9-7810-CBF92B92CB1A}"/>
              </a:ext>
            </a:extLst>
          </p:cNvPr>
          <p:cNvSpPr txBox="1"/>
          <p:nvPr/>
        </p:nvSpPr>
        <p:spPr>
          <a:xfrm>
            <a:off x="1375795" y="1328501"/>
            <a:ext cx="15706840" cy="418576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s-ES"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 Regidor intervino en la suscripción de un contrato para la prestación de servicios de difusión de diversas actividades de la administración municipal con una empresa cuyos accionistas tenían relación con el servidor público.</a:t>
            </a:r>
          </a:p>
          <a:p>
            <a:pPr lvl="0" algn="just">
              <a:defRPr sz="5000" b="0">
                <a:solidFill>
                  <a:srgbClr val="F6F9FF"/>
                </a:solidFill>
                <a:latin typeface="Poppins Bold"/>
                <a:ea typeface="Poppins Bold"/>
                <a:cs typeface="Poppins Bold"/>
                <a:sym typeface="Poppins Bold"/>
              </a:defRPr>
            </a:pPr>
            <a:endParaRPr lang="en-CA" sz="32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TEJA lo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inhabilitó</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10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le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impuso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sanción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económica</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$8,724,474.24</a:t>
            </a:r>
          </a:p>
        </p:txBody>
      </p:sp>
      <p:sp>
        <p:nvSpPr>
          <p:cNvPr id="14" name="Freeform 6">
            <a:extLst>
              <a:ext uri="{FF2B5EF4-FFF2-40B4-BE49-F238E27FC236}">
                <a16:creationId xmlns:a16="http://schemas.microsoft.com/office/drawing/2014/main" id="{58DC8B16-23E4-F024-450B-2F5B9E4B95EA}"/>
              </a:ext>
            </a:extLst>
          </p:cNvPr>
          <p:cNvSpPr>
            <a:spLocks/>
          </p:cNvSpPr>
          <p:nvPr/>
        </p:nvSpPr>
        <p:spPr bwMode="auto">
          <a:xfrm flipH="1">
            <a:off x="1119128" y="1396283"/>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Marcador de posición de imagen 3">
            <a:extLst>
              <a:ext uri="{FF2B5EF4-FFF2-40B4-BE49-F238E27FC236}">
                <a16:creationId xmlns:a16="http://schemas.microsoft.com/office/drawing/2014/main" id="{F349D1E0-FB10-B462-5CEB-1D1E1DF6C7FA}"/>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32141" b="32141"/>
          <a:stretch>
            <a:fillRect/>
          </a:stretch>
        </p:blipFill>
        <p:spPr/>
      </p:pic>
    </p:spTree>
    <p:extLst>
      <p:ext uri="{BB962C8B-B14F-4D97-AF65-F5344CB8AC3E}">
        <p14:creationId xmlns:p14="http://schemas.microsoft.com/office/powerpoint/2010/main" val="149054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ppt_x"/>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1141FA8E-5648-AA26-350E-2965D38ACF96}"/>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2569" r="12569"/>
          <a:stretch>
            <a:fillRect/>
          </a:stretch>
        </p:blipFill>
        <p:spPr>
          <a:xfrm>
            <a:off x="669925" y="1093788"/>
            <a:ext cx="9248775" cy="8234362"/>
          </a:xfrm>
        </p:spPr>
      </p:pic>
      <p:sp>
        <p:nvSpPr>
          <p:cNvPr id="19" name="Freeform 6">
            <a:extLst>
              <a:ext uri="{FF2B5EF4-FFF2-40B4-BE49-F238E27FC236}">
                <a16:creationId xmlns:a16="http://schemas.microsoft.com/office/drawing/2014/main" id="{761C7188-7E00-44F2-BC01-D87D5A443411}"/>
              </a:ext>
            </a:extLst>
          </p:cNvPr>
          <p:cNvSpPr>
            <a:spLocks/>
          </p:cNvSpPr>
          <p:nvPr/>
        </p:nvSpPr>
        <p:spPr bwMode="auto">
          <a:xfrm flipH="1">
            <a:off x="10311424" y="309683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0" name="Project Featured…">
            <a:extLst>
              <a:ext uri="{FF2B5EF4-FFF2-40B4-BE49-F238E27FC236}">
                <a16:creationId xmlns:a16="http://schemas.microsoft.com/office/drawing/2014/main" id="{4C47BA2D-D54D-4700-B4D9-C3AD9D3D814A}"/>
              </a:ext>
            </a:extLst>
          </p:cNvPr>
          <p:cNvSpPr txBox="1"/>
          <p:nvPr/>
        </p:nvSpPr>
        <p:spPr>
          <a:xfrm>
            <a:off x="10609389" y="3003886"/>
            <a:ext cx="6528188" cy="498598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Dos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tesoreros</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del</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mismo</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municipio</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(entrante y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saliente</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autorizaron</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el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pago</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cuotas</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patronales al IMSS a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favor</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personas</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no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tenían</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relación</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laboral</a:t>
            </a:r>
            <a:r>
              <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con el Ayuntamiento.</a:t>
            </a:r>
          </a:p>
          <a:p>
            <a:pPr lvl="0" algn="just">
              <a:defRPr sz="5000" b="0">
                <a:solidFill>
                  <a:srgbClr val="F6F9FF"/>
                </a:solidFill>
                <a:latin typeface="Poppins Bold"/>
                <a:ea typeface="Poppins Bold"/>
                <a:cs typeface="Poppins Bold"/>
                <a:sym typeface="Poppins Bold"/>
              </a:defRPr>
            </a:pPr>
            <a:endParaRPr lang="fr-CA" sz="36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TEJA </a:t>
            </a:r>
            <a:r>
              <a:rPr lang="fr-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inhabilitó</a:t>
            </a: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ambos </a:t>
            </a:r>
            <a:r>
              <a:rPr lang="fr-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10 </a:t>
            </a:r>
            <a:r>
              <a:rPr lang="fr-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años</a:t>
            </a: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fr-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sanción</a:t>
            </a: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fr-CA" sz="3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económica</a:t>
            </a:r>
            <a:r>
              <a:rPr lang="fr-CA" sz="3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spTree>
    <p:extLst>
      <p:ext uri="{BB962C8B-B14F-4D97-AF65-F5344CB8AC3E}">
        <p14:creationId xmlns:p14="http://schemas.microsoft.com/office/powerpoint/2010/main" val="1036820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ppt_x"/>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D36DDEB2-3F09-4A13-BDC2-B207F90A56C3}"/>
              </a:ext>
            </a:extLst>
          </p:cNvPr>
          <p:cNvSpPr>
            <a:spLocks/>
          </p:cNvSpPr>
          <p:nvPr/>
        </p:nvSpPr>
        <p:spPr bwMode="auto">
          <a:xfrm flipH="1">
            <a:off x="8013032" y="1298794"/>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4" name="Marcador de posición de imagen 3">
            <a:extLst>
              <a:ext uri="{FF2B5EF4-FFF2-40B4-BE49-F238E27FC236}">
                <a16:creationId xmlns:a16="http://schemas.microsoft.com/office/drawing/2014/main" id="{6AFFED4A-E9EB-A41D-0B47-5C806C87B361}"/>
              </a:ext>
            </a:extLst>
          </p:cNvPr>
          <p:cNvPicPr>
            <a:picLocks noGrp="1" noChangeAspect="1"/>
          </p:cNvPicPr>
          <p:nvPr>
            <p:ph type="pic" sz="quarter" idx="15"/>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16181" b="16181"/>
          <a:stretch>
            <a:fillRect/>
          </a:stretch>
        </p:blipFill>
        <p:spPr/>
      </p:pic>
      <p:sp>
        <p:nvSpPr>
          <p:cNvPr id="15" name="Project Featured…">
            <a:extLst>
              <a:ext uri="{FF2B5EF4-FFF2-40B4-BE49-F238E27FC236}">
                <a16:creationId xmlns:a16="http://schemas.microsoft.com/office/drawing/2014/main" id="{D87AE068-078E-4252-B5B3-9A1CEC0AC2A5}"/>
              </a:ext>
            </a:extLst>
          </p:cNvPr>
          <p:cNvSpPr txBox="1"/>
          <p:nvPr/>
        </p:nvSpPr>
        <p:spPr>
          <a:xfrm>
            <a:off x="8373597" y="1205845"/>
            <a:ext cx="9168446" cy="677108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defRPr sz="5000" b="0">
                <a:solidFill>
                  <a:srgbClr val="F6F9FF"/>
                </a:solidFill>
                <a:latin typeface="Poppins Bold"/>
                <a:ea typeface="Poppins Bold"/>
                <a:cs typeface="Poppins Bold"/>
                <a:sym typeface="Poppins Bold"/>
              </a:defRPr>
            </a:pP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Director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su</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jefa</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del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departamento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tesorería</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una</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institución</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educativa</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omitieron</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arbitrariamente</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obligación</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en</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pago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las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aportaciones</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cuotas</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servicio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médico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Pensiones</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Civiles</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del Estado,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durante</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ejercicio</a:t>
            </a:r>
            <a:r>
              <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fiscal 2020.</a:t>
            </a:r>
          </a:p>
          <a:p>
            <a:pPr lvl="0" algn="just">
              <a:defRPr sz="5000" b="0">
                <a:solidFill>
                  <a:srgbClr val="F6F9FF"/>
                </a:solidFill>
                <a:latin typeface="Poppins Bold"/>
                <a:ea typeface="Poppins Bold"/>
                <a:cs typeface="Poppins Bold"/>
                <a:sym typeface="Poppins Bold"/>
              </a:defRPr>
            </a:pPr>
            <a:endPar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lgn="just">
              <a:defRPr sz="5000" b="0">
                <a:solidFill>
                  <a:srgbClr val="F6F9FF"/>
                </a:solidFill>
                <a:latin typeface="Poppins Bold"/>
                <a:ea typeface="Poppins Bold"/>
                <a:cs typeface="Poppins Bold"/>
                <a:sym typeface="Poppins Bold"/>
              </a:defRPr>
            </a:pP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El TEJA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determinó</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que se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configuró</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un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abuso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funciones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y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los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inhabilitó</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6 meses.</a:t>
            </a:r>
          </a:p>
        </p:txBody>
      </p:sp>
    </p:spTree>
    <p:extLst>
      <p:ext uri="{BB962C8B-B14F-4D97-AF65-F5344CB8AC3E}">
        <p14:creationId xmlns:p14="http://schemas.microsoft.com/office/powerpoint/2010/main" val="413433060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5">
                                            <p:txEl>
                                              <p:charRg st="4294967295" end="4294967295"/>
                                            </p:txEl>
                                          </p:spTgt>
                                        </p:tgtEl>
                                        <p:attrNameLst>
                                          <p:attrName>style.visibility</p:attrName>
                                        </p:attrNameLst>
                                      </p:cBhvr>
                                      <p:to>
                                        <p:strVal val="visible"/>
                                      </p:to>
                                    </p:set>
                                    <p:anim calcmode="lin" valueType="num">
                                      <p:cBhvr additive="base">
                                        <p:cTn id="11" dur="1000" fill="hold"/>
                                        <p:tgtEl>
                                          <p:spTgt spid="1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5">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9144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latin typeface="Roboto" panose="02000000000000000000"/>
            </a:endParaRPr>
          </a:p>
        </p:txBody>
      </p:sp>
      <p:sp>
        <p:nvSpPr>
          <p:cNvPr id="36" name="Rectangle 35"/>
          <p:cNvSpPr/>
          <p:nvPr/>
        </p:nvSpPr>
        <p:spPr bwMode="auto">
          <a:xfrm>
            <a:off x="1097757" y="1131095"/>
            <a:ext cx="3209472" cy="8008143"/>
          </a:xfrm>
          <a:prstGeom prst="rect">
            <a:avLst/>
          </a:prstGeom>
          <a:solidFill>
            <a:schemeClr val="accent1"/>
          </a:solidFill>
          <a:ln w="381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66" name="Rectangle 65"/>
          <p:cNvSpPr/>
          <p:nvPr/>
        </p:nvSpPr>
        <p:spPr bwMode="auto">
          <a:xfrm>
            <a:off x="6615560" y="4955928"/>
            <a:ext cx="11091590" cy="4668616"/>
          </a:xfrm>
          <a:prstGeom prst="rect">
            <a:avLst/>
          </a:prstGeom>
          <a:solidFill>
            <a:schemeClr val="accent1">
              <a:alpha val="10000"/>
            </a:schemeClr>
          </a:solidFill>
          <a:ln w="381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75" name="Rectangle 74"/>
          <p:cNvSpPr/>
          <p:nvPr/>
        </p:nvSpPr>
        <p:spPr bwMode="auto">
          <a:xfrm>
            <a:off x="4754533" y="2843947"/>
            <a:ext cx="6027174" cy="1104542"/>
          </a:xfrm>
          <a:prstGeom prst="rect">
            <a:avLst/>
          </a:prstGeom>
          <a:solidFill>
            <a:schemeClr val="accent1">
              <a:alpha val="10000"/>
            </a:schemeClr>
          </a:solidFill>
          <a:ln w="381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44" name="2015.…">
            <a:extLst>
              <a:ext uri="{FF2B5EF4-FFF2-40B4-BE49-F238E27FC236}">
                <a16:creationId xmlns:a16="http://schemas.microsoft.com/office/drawing/2014/main" id="{260407EF-8A93-4071-A452-445A026F610A}"/>
              </a:ext>
            </a:extLst>
          </p:cNvPr>
          <p:cNvSpPr txBox="1"/>
          <p:nvPr/>
        </p:nvSpPr>
        <p:spPr>
          <a:xfrm>
            <a:off x="7980422" y="5465919"/>
            <a:ext cx="3412596" cy="4938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Recomendaciones</a:t>
            </a:r>
            <a:endParaRPr lang="en-CA" b="1" dirty="0">
              <a:solidFill>
                <a:schemeClr val="tx2"/>
              </a:solidFill>
              <a:latin typeface="Work Sans" panose="00000500000000000000" pitchFamily="2" charset="0"/>
              <a:ea typeface="Noto Serif" panose="02020600060500020200" pitchFamily="18" charset="0"/>
              <a:cs typeface="Noto Serif" panose="02020600060500020200" pitchFamily="18" charset="0"/>
            </a:endParaRPr>
          </a:p>
        </p:txBody>
      </p:sp>
      <p:sp>
        <p:nvSpPr>
          <p:cNvPr id="60" name="2015.…">
            <a:extLst>
              <a:ext uri="{FF2B5EF4-FFF2-40B4-BE49-F238E27FC236}">
                <a16:creationId xmlns:a16="http://schemas.microsoft.com/office/drawing/2014/main" id="{C4547332-19A4-4817-8A17-47CA554F5C2F}"/>
              </a:ext>
            </a:extLst>
          </p:cNvPr>
          <p:cNvSpPr txBox="1"/>
          <p:nvPr/>
        </p:nvSpPr>
        <p:spPr>
          <a:xfrm>
            <a:off x="7980422" y="7552893"/>
            <a:ext cx="3412596" cy="4938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Acciones</a:t>
            </a:r>
            <a:endParaRPr lang="en-CA" sz="2800" b="1" dirty="0">
              <a:solidFill>
                <a:schemeClr val="tx2"/>
              </a:solidFill>
              <a:latin typeface="Work Sans" panose="00000500000000000000" pitchFamily="2" charset="0"/>
              <a:ea typeface="Noto Serif" panose="02020600060500020200" pitchFamily="18" charset="0"/>
              <a:cs typeface="Noto Serif" panose="02020600060500020200" pitchFamily="18" charset="0"/>
            </a:endParaRPr>
          </a:p>
        </p:txBody>
      </p:sp>
      <p:sp>
        <p:nvSpPr>
          <p:cNvPr id="68" name="2015.…">
            <a:extLst>
              <a:ext uri="{FF2B5EF4-FFF2-40B4-BE49-F238E27FC236}">
                <a16:creationId xmlns:a16="http://schemas.microsoft.com/office/drawing/2014/main" id="{B8A84A80-4CA0-4C7C-8533-8E614C61C95E}"/>
              </a:ext>
            </a:extLst>
          </p:cNvPr>
          <p:cNvSpPr txBox="1"/>
          <p:nvPr/>
        </p:nvSpPr>
        <p:spPr>
          <a:xfrm>
            <a:off x="5069954" y="3114025"/>
            <a:ext cx="5321971" cy="5643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3200" b="1" dirty="0">
                <a:solidFill>
                  <a:schemeClr val="tx2"/>
                </a:solidFill>
                <a:latin typeface="+mj-lt"/>
                <a:ea typeface="Noto Serif" panose="02020600060500020200" pitchFamily="18" charset="0"/>
                <a:cs typeface="Noto Serif" panose="02020600060500020200" pitchFamily="18" charset="0"/>
              </a:rPr>
              <a:t>Histórico de </a:t>
            </a:r>
            <a:r>
              <a:rPr lang="en-CA" sz="3200" b="1" dirty="0" err="1">
                <a:solidFill>
                  <a:schemeClr val="tx2"/>
                </a:solidFill>
                <a:latin typeface="+mj-lt"/>
                <a:ea typeface="Noto Serif" panose="02020600060500020200" pitchFamily="18" charset="0"/>
                <a:cs typeface="Noto Serif" panose="02020600060500020200" pitchFamily="18" charset="0"/>
              </a:rPr>
              <a:t>Observaciones</a:t>
            </a:r>
            <a:r>
              <a:rPr lang="en-CA" sz="3200" b="1" dirty="0">
                <a:solidFill>
                  <a:schemeClr val="tx2"/>
                </a:solidFill>
                <a:latin typeface="+mj-lt"/>
                <a:ea typeface="Noto Serif" panose="02020600060500020200" pitchFamily="18" charset="0"/>
                <a:cs typeface="Noto Serif" panose="02020600060500020200" pitchFamily="18" charset="0"/>
              </a:rPr>
              <a:t>.</a:t>
            </a:r>
            <a:endParaRPr lang="en-CA" sz="3200" b="1" dirty="0">
              <a:solidFill>
                <a:srgbClr val="363940"/>
              </a:solidFill>
              <a:latin typeface="Work Sans" panose="00000500000000000000" pitchFamily="2" charset="0"/>
              <a:ea typeface="Noto Serif" panose="02020600060500020200" pitchFamily="18" charset="0"/>
              <a:cs typeface="Noto Serif" panose="02020600060500020200" pitchFamily="18" charset="0"/>
              <a:sym typeface="Poppins Bold"/>
            </a:endParaRPr>
          </a:p>
        </p:txBody>
      </p:sp>
      <p:sp>
        <p:nvSpPr>
          <p:cNvPr id="69" name="2015.…">
            <a:extLst>
              <a:ext uri="{FF2B5EF4-FFF2-40B4-BE49-F238E27FC236}">
                <a16:creationId xmlns:a16="http://schemas.microsoft.com/office/drawing/2014/main" id="{3C9A4D16-D4B9-42CA-8F4B-E39656D85CE6}"/>
              </a:ext>
            </a:extLst>
          </p:cNvPr>
          <p:cNvSpPr txBox="1"/>
          <p:nvPr/>
        </p:nvSpPr>
        <p:spPr>
          <a:xfrm>
            <a:off x="5033323" y="2009483"/>
            <a:ext cx="4616766" cy="5643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3200" b="1" dirty="0">
                <a:solidFill>
                  <a:schemeClr val="tx2"/>
                </a:solidFill>
                <a:latin typeface="+mj-lt"/>
                <a:ea typeface="Noto Serif" panose="02020600060500020200" pitchFamily="18" charset="0"/>
                <a:cs typeface="Noto Serif" panose="02020600060500020200" pitchFamily="18" charset="0"/>
                <a:sym typeface="Poppins Bold"/>
              </a:rPr>
              <a:t>Histórico de </a:t>
            </a:r>
            <a:r>
              <a:rPr lang="en-CA" sz="3200" b="1" dirty="0" err="1">
                <a:solidFill>
                  <a:schemeClr val="tx2"/>
                </a:solidFill>
                <a:latin typeface="+mj-lt"/>
                <a:ea typeface="Noto Serif" panose="02020600060500020200" pitchFamily="18" charset="0"/>
                <a:cs typeface="Noto Serif" panose="02020600060500020200" pitchFamily="18" charset="0"/>
                <a:sym typeface="Poppins Bold"/>
              </a:rPr>
              <a:t>Auditorías</a:t>
            </a:r>
            <a:r>
              <a:rPr lang="en-CA" sz="3200" b="1" dirty="0">
                <a:solidFill>
                  <a:schemeClr val="tx2"/>
                </a:solidFill>
                <a:latin typeface="+mj-lt"/>
                <a:ea typeface="Noto Serif" panose="02020600060500020200" pitchFamily="18" charset="0"/>
                <a:cs typeface="Noto Serif" panose="02020600060500020200" pitchFamily="18" charset="0"/>
                <a:sym typeface="Poppins Bold"/>
              </a:rPr>
              <a:t>.</a:t>
            </a:r>
            <a:endParaRPr lang="en-CA" sz="3200" b="1" dirty="0">
              <a:solidFill>
                <a:srgbClr val="363940"/>
              </a:solidFill>
              <a:latin typeface="Work Sans" panose="00000500000000000000" pitchFamily="2" charset="0"/>
              <a:ea typeface="Noto Serif" panose="02020600060500020200" pitchFamily="18" charset="0"/>
              <a:cs typeface="Noto Serif" panose="02020600060500020200" pitchFamily="18" charset="0"/>
              <a:sym typeface="Poppins Bold"/>
            </a:endParaRPr>
          </a:p>
        </p:txBody>
      </p:sp>
      <p:sp>
        <p:nvSpPr>
          <p:cNvPr id="71" name="Project Featured…">
            <a:extLst>
              <a:ext uri="{FF2B5EF4-FFF2-40B4-BE49-F238E27FC236}">
                <a16:creationId xmlns:a16="http://schemas.microsoft.com/office/drawing/2014/main" id="{C8CADE11-2F35-459A-B397-C508E106E8D5}"/>
              </a:ext>
            </a:extLst>
          </p:cNvPr>
          <p:cNvSpPr txBox="1"/>
          <p:nvPr/>
        </p:nvSpPr>
        <p:spPr>
          <a:xfrm rot="16200000">
            <a:off x="151473" y="5295574"/>
            <a:ext cx="4791949" cy="123110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INFORME ANUAL DE AVANCES</a:t>
            </a:r>
            <a:endParaRPr lang="en-CA" sz="4000" dirty="0">
              <a:solidFill>
                <a:schemeClr val="bg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72" name="Freeform 6">
            <a:extLst>
              <a:ext uri="{FF2B5EF4-FFF2-40B4-BE49-F238E27FC236}">
                <a16:creationId xmlns:a16="http://schemas.microsoft.com/office/drawing/2014/main" id="{D3FF9619-FCEB-41A8-803A-266A79D76B06}"/>
              </a:ext>
            </a:extLst>
          </p:cNvPr>
          <p:cNvSpPr>
            <a:spLocks/>
          </p:cNvSpPr>
          <p:nvPr/>
        </p:nvSpPr>
        <p:spPr bwMode="auto">
          <a:xfrm rot="16200000" flipH="1">
            <a:off x="2476635" y="808825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bg2"/>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3" name="Project Featured…">
            <a:extLst>
              <a:ext uri="{FF2B5EF4-FFF2-40B4-BE49-F238E27FC236}">
                <a16:creationId xmlns:a16="http://schemas.microsoft.com/office/drawing/2014/main" id="{7EB9AC92-1030-409F-B5BC-3D2FDF6A9048}"/>
              </a:ext>
            </a:extLst>
          </p:cNvPr>
          <p:cNvSpPr txBox="1"/>
          <p:nvPr/>
        </p:nvSpPr>
        <p:spPr>
          <a:xfrm rot="16200000">
            <a:off x="2319732" y="6687061"/>
            <a:ext cx="2726708" cy="55399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3600" dirty="0">
                <a:solidFill>
                  <a:schemeClr val="bg2"/>
                </a:solidFill>
                <a:latin typeface="+mj-lt"/>
                <a:ea typeface="Noto Sans" panose="020B0502040504020204" pitchFamily="34" charset="0"/>
                <a:cs typeface="Noto Sans" panose="020B0502040504020204" pitchFamily="34" charset="0"/>
              </a:rPr>
              <a:t>CONTENIDO</a:t>
            </a:r>
          </a:p>
        </p:txBody>
      </p:sp>
      <p:sp>
        <p:nvSpPr>
          <p:cNvPr id="2" name="2015.…">
            <a:extLst>
              <a:ext uri="{FF2B5EF4-FFF2-40B4-BE49-F238E27FC236}">
                <a16:creationId xmlns:a16="http://schemas.microsoft.com/office/drawing/2014/main" id="{11DD1EE6-5B62-CA43-1F38-428AAFBA62D4}"/>
              </a:ext>
            </a:extLst>
          </p:cNvPr>
          <p:cNvSpPr txBox="1"/>
          <p:nvPr/>
        </p:nvSpPr>
        <p:spPr>
          <a:xfrm>
            <a:off x="5069954" y="4223042"/>
            <a:ext cx="4616766" cy="5643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3200" b="1" dirty="0" err="1">
                <a:solidFill>
                  <a:schemeClr val="tx2"/>
                </a:solidFill>
                <a:latin typeface="+mj-lt"/>
                <a:ea typeface="Noto Serif" panose="02020600060500020200" pitchFamily="18" charset="0"/>
                <a:cs typeface="Noto Serif" panose="02020600060500020200" pitchFamily="18" charset="0"/>
                <a:sym typeface="Poppins Bold"/>
              </a:rPr>
              <a:t>Resultados</a:t>
            </a:r>
            <a:r>
              <a:rPr lang="en-CA" sz="3200" b="1" dirty="0">
                <a:solidFill>
                  <a:schemeClr val="tx2"/>
                </a:solidFill>
                <a:latin typeface="+mj-lt"/>
                <a:ea typeface="Noto Serif" panose="02020600060500020200" pitchFamily="18" charset="0"/>
                <a:cs typeface="Noto Serif" panose="02020600060500020200" pitchFamily="18" charset="0"/>
                <a:sym typeface="Poppins Bold"/>
              </a:rPr>
              <a:t> y </a:t>
            </a:r>
            <a:r>
              <a:rPr lang="en-CA" sz="3200" b="1" dirty="0" err="1">
                <a:solidFill>
                  <a:schemeClr val="tx2"/>
                </a:solidFill>
                <a:latin typeface="+mj-lt"/>
                <a:ea typeface="Noto Serif" panose="02020600060500020200" pitchFamily="18" charset="0"/>
                <a:cs typeface="Noto Serif" panose="02020600060500020200" pitchFamily="18" charset="0"/>
                <a:sym typeface="Poppins Bold"/>
              </a:rPr>
              <a:t>Estatus</a:t>
            </a:r>
            <a:r>
              <a:rPr lang="en-CA" sz="3200" b="1" dirty="0">
                <a:solidFill>
                  <a:schemeClr val="tx2"/>
                </a:solidFill>
                <a:latin typeface="+mj-lt"/>
                <a:ea typeface="Noto Serif" panose="02020600060500020200" pitchFamily="18" charset="0"/>
                <a:cs typeface="Noto Serif" panose="02020600060500020200" pitchFamily="18" charset="0"/>
                <a:sym typeface="Poppins Bold"/>
              </a:rPr>
              <a:t>:</a:t>
            </a:r>
            <a:endParaRPr lang="en-CA" sz="3200" b="1" dirty="0">
              <a:solidFill>
                <a:srgbClr val="363940"/>
              </a:solidFill>
              <a:latin typeface="Work Sans" panose="00000500000000000000" pitchFamily="2" charset="0"/>
              <a:ea typeface="Noto Serif" panose="02020600060500020200" pitchFamily="18" charset="0"/>
              <a:cs typeface="Noto Serif" panose="02020600060500020200" pitchFamily="18" charset="0"/>
              <a:sym typeface="Poppins Bold"/>
            </a:endParaRPr>
          </a:p>
        </p:txBody>
      </p:sp>
      <p:sp>
        <p:nvSpPr>
          <p:cNvPr id="3" name="2015.…">
            <a:extLst>
              <a:ext uri="{FF2B5EF4-FFF2-40B4-BE49-F238E27FC236}">
                <a16:creationId xmlns:a16="http://schemas.microsoft.com/office/drawing/2014/main" id="{757648EA-A3C0-6631-B748-14D73396A8A5}"/>
              </a:ext>
            </a:extLst>
          </p:cNvPr>
          <p:cNvSpPr txBox="1"/>
          <p:nvPr/>
        </p:nvSpPr>
        <p:spPr>
          <a:xfrm>
            <a:off x="10360054" y="6880419"/>
            <a:ext cx="7197303" cy="175285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457200" indent="-45720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dirty="0" err="1">
                <a:solidFill>
                  <a:schemeClr val="tx2"/>
                </a:solidFill>
                <a:latin typeface="+mj-lt"/>
                <a:ea typeface="Noto Serif" panose="02020600060500020200" pitchFamily="18" charset="0"/>
                <a:cs typeface="Noto Serif" panose="02020600060500020200" pitchFamily="18" charset="0"/>
                <a:sym typeface="Poppins Bold"/>
              </a:rPr>
              <a:t>Denuncias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administrativas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por</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faltas</a:t>
            </a:r>
            <a:r>
              <a:rPr lang="en-CA" sz="2400" dirty="0">
                <a:solidFill>
                  <a:schemeClr val="tx2"/>
                </a:solidFill>
                <a:latin typeface="+mj-lt"/>
                <a:ea typeface="Noto Serif" panose="02020600060500020200" pitchFamily="18" charset="0"/>
                <a:cs typeface="Noto Serif" panose="02020600060500020200" pitchFamily="18" charset="0"/>
                <a:sym typeface="Poppins Bold"/>
              </a:rPr>
              <a:t> no graves.</a:t>
            </a:r>
          </a:p>
          <a:p>
            <a:pPr marL="457200" indent="-45720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dirty="0" err="1">
                <a:solidFill>
                  <a:schemeClr val="tx2"/>
                </a:solidFill>
                <a:latin typeface="+mj-lt"/>
                <a:ea typeface="Noto Serif" panose="02020600060500020200" pitchFamily="18" charset="0"/>
                <a:cs typeface="Noto Serif" panose="02020600060500020200" pitchFamily="18" charset="0"/>
                <a:sym typeface="Poppins Bold"/>
              </a:rPr>
              <a:t>Denuncias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administratvias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por</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faltas</a:t>
            </a:r>
            <a:r>
              <a:rPr lang="en-CA" sz="2400" dirty="0">
                <a:solidFill>
                  <a:schemeClr val="tx2"/>
                </a:solidFill>
                <a:latin typeface="+mj-lt"/>
                <a:ea typeface="Noto Serif" panose="02020600060500020200" pitchFamily="18" charset="0"/>
                <a:cs typeface="Noto Serif" panose="02020600060500020200" pitchFamily="18" charset="0"/>
                <a:sym typeface="Poppins Bold"/>
              </a:rPr>
              <a:t> graves.</a:t>
            </a:r>
          </a:p>
          <a:p>
            <a:pPr marL="457200" indent="-45720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dirty="0" err="1">
                <a:solidFill>
                  <a:schemeClr val="tx2"/>
                </a:solidFill>
                <a:latin typeface="+mj-lt"/>
                <a:ea typeface="Noto Serif" panose="02020600060500020200" pitchFamily="18" charset="0"/>
                <a:cs typeface="Noto Serif" panose="02020600060500020200" pitchFamily="18" charset="0"/>
                <a:sym typeface="Poppins Bold"/>
              </a:rPr>
              <a:t>Denuncias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penales</a:t>
            </a:r>
            <a:r>
              <a:rPr lang="en-CA" sz="2400" dirty="0">
                <a:solidFill>
                  <a:schemeClr val="tx2"/>
                </a:solidFill>
                <a:latin typeface="+mj-lt"/>
                <a:ea typeface="Noto Serif" panose="02020600060500020200" pitchFamily="18" charset="0"/>
                <a:cs typeface="Noto Serif" panose="02020600060500020200" pitchFamily="18" charset="0"/>
                <a:sym typeface="Poppins Bold"/>
              </a:rPr>
              <a:t>.</a:t>
            </a:r>
          </a:p>
          <a:p>
            <a:pPr marL="457200" indent="-457200">
              <a:lnSpc>
                <a:spcPct val="120000"/>
              </a:lnSpc>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400" dirty="0" err="1">
                <a:solidFill>
                  <a:schemeClr val="tx2"/>
                </a:solidFill>
                <a:latin typeface="+mj-lt"/>
                <a:ea typeface="Noto Serif" panose="02020600060500020200" pitchFamily="18" charset="0"/>
                <a:cs typeface="Noto Serif" panose="02020600060500020200" pitchFamily="18" charset="0"/>
                <a:sym typeface="Poppins Bold"/>
              </a:rPr>
              <a:t>Recuperaciones</a:t>
            </a:r>
            <a:r>
              <a:rPr lang="en-CA" sz="2400" dirty="0">
                <a:solidFill>
                  <a:schemeClr val="tx2"/>
                </a:solidFill>
                <a:latin typeface="+mj-lt"/>
                <a:ea typeface="Noto Serif" panose="02020600060500020200" pitchFamily="18" charset="0"/>
                <a:cs typeface="Noto Serif" panose="02020600060500020200" pitchFamily="18" charset="0"/>
                <a:sym typeface="Poppins Bold"/>
              </a:rPr>
              <a:t> </a:t>
            </a:r>
            <a:r>
              <a:rPr lang="en-CA" sz="2400" dirty="0" err="1">
                <a:solidFill>
                  <a:schemeClr val="tx2"/>
                </a:solidFill>
                <a:latin typeface="+mj-lt"/>
                <a:ea typeface="Noto Serif" panose="02020600060500020200" pitchFamily="18" charset="0"/>
                <a:cs typeface="Noto Serif" panose="02020600060500020200" pitchFamily="18" charset="0"/>
                <a:sym typeface="Poppins Bold"/>
              </a:rPr>
              <a:t>económicas</a:t>
            </a:r>
            <a:r>
              <a:rPr lang="en-CA" sz="2400" dirty="0">
                <a:solidFill>
                  <a:schemeClr val="tx2"/>
                </a:solidFill>
                <a:latin typeface="+mj-lt"/>
                <a:ea typeface="Noto Serif" panose="02020600060500020200" pitchFamily="18" charset="0"/>
                <a:cs typeface="Noto Serif" panose="02020600060500020200" pitchFamily="18" charset="0"/>
                <a:sym typeface="Poppins Bold"/>
              </a:rPr>
              <a:t>.</a:t>
            </a:r>
            <a:endParaRPr lang="en-CA" sz="2400" dirty="0">
              <a:solidFill>
                <a:srgbClr val="363940"/>
              </a:solidFill>
              <a:latin typeface="Work Sans" panose="00000500000000000000" pitchFamily="2" charset="0"/>
              <a:ea typeface="Noto Serif" panose="02020600060500020200" pitchFamily="18" charset="0"/>
              <a:cs typeface="Noto Serif" panose="02020600060500020200" pitchFamily="18" charset="0"/>
              <a:sym typeface="Poppins Bold"/>
            </a:endParaRPr>
          </a:p>
        </p:txBody>
      </p:sp>
      <p:sp>
        <p:nvSpPr>
          <p:cNvPr id="4" name="Abrir llave 3">
            <a:extLst>
              <a:ext uri="{FF2B5EF4-FFF2-40B4-BE49-F238E27FC236}">
                <a16:creationId xmlns:a16="http://schemas.microsoft.com/office/drawing/2014/main" id="{B2CC8545-B021-770E-1E83-A4458ECB3442}"/>
              </a:ext>
            </a:extLst>
          </p:cNvPr>
          <p:cNvSpPr/>
          <p:nvPr/>
        </p:nvSpPr>
        <p:spPr>
          <a:xfrm>
            <a:off x="9686720" y="6487376"/>
            <a:ext cx="673334" cy="2624886"/>
          </a:xfrm>
          <a:prstGeom prst="leftBrace">
            <a:avLst>
              <a:gd name="adj1" fmla="val 97459"/>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7" name="Imagen 6">
            <a:extLst>
              <a:ext uri="{FF2B5EF4-FFF2-40B4-BE49-F238E27FC236}">
                <a16:creationId xmlns:a16="http://schemas.microsoft.com/office/drawing/2014/main" id="{CDEBE05E-7104-90DE-6E4C-47FC0AA87AB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88748" y="7478723"/>
            <a:ext cx="642191" cy="642191"/>
          </a:xfrm>
          <a:prstGeom prst="rect">
            <a:avLst/>
          </a:prstGeom>
        </p:spPr>
      </p:pic>
      <p:pic>
        <p:nvPicPr>
          <p:cNvPr id="9" name="Imagen 8">
            <a:extLst>
              <a:ext uri="{FF2B5EF4-FFF2-40B4-BE49-F238E27FC236}">
                <a16:creationId xmlns:a16="http://schemas.microsoft.com/office/drawing/2014/main" id="{EF5BF286-8BAA-0FCC-47D1-A6FE142F01A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69919" y="5318469"/>
            <a:ext cx="788751" cy="788751"/>
          </a:xfrm>
          <a:prstGeom prst="rect">
            <a:avLst/>
          </a:prstGeom>
        </p:spPr>
      </p:pic>
    </p:spTree>
    <p:extLst>
      <p:ext uri="{BB962C8B-B14F-4D97-AF65-F5344CB8AC3E}">
        <p14:creationId xmlns:p14="http://schemas.microsoft.com/office/powerpoint/2010/main" val="866238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anim calcmode="lin" valueType="num">
                                      <p:cBhvr>
                                        <p:cTn id="15" dur="500" fill="hold"/>
                                        <p:tgtEl>
                                          <p:spTgt spid="44"/>
                                        </p:tgtEl>
                                        <p:attrNameLst>
                                          <p:attrName>ppt_x</p:attrName>
                                        </p:attrNameLst>
                                      </p:cBhvr>
                                      <p:tavLst>
                                        <p:tav tm="0">
                                          <p:val>
                                            <p:strVal val="#ppt_x"/>
                                          </p:val>
                                        </p:tav>
                                        <p:tav tm="100000">
                                          <p:val>
                                            <p:strVal val="#ppt_x"/>
                                          </p:val>
                                        </p:tav>
                                      </p:tavLst>
                                    </p:anim>
                                    <p:anim calcmode="lin" valueType="num">
                                      <p:cBhvr>
                                        <p:cTn id="16" dur="500" fill="hold"/>
                                        <p:tgtEl>
                                          <p:spTgt spid="4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0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par>
                                <p:cTn id="22" presetID="2" presetClass="entr" presetSubtype="8" accel="50000" decel="5000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1500" fill="hold"/>
                                        <p:tgtEl>
                                          <p:spTgt spid="72"/>
                                        </p:tgtEl>
                                        <p:attrNameLst>
                                          <p:attrName>ppt_x</p:attrName>
                                        </p:attrNameLst>
                                      </p:cBhvr>
                                      <p:tavLst>
                                        <p:tav tm="0">
                                          <p:val>
                                            <p:strVal val="0-#ppt_w/2"/>
                                          </p:val>
                                        </p:tav>
                                        <p:tav tm="100000">
                                          <p:val>
                                            <p:strVal val="#ppt_x"/>
                                          </p:val>
                                        </p:tav>
                                      </p:tavLst>
                                    </p:anim>
                                    <p:anim calcmode="lin" valueType="num">
                                      <p:cBhvr additive="base">
                                        <p:cTn id="25" dur="1500" fill="hold"/>
                                        <p:tgtEl>
                                          <p:spTgt spid="72"/>
                                        </p:tgtEl>
                                        <p:attrNameLst>
                                          <p:attrName>ppt_y</p:attrName>
                                        </p:attrNameLst>
                                      </p:cBhvr>
                                      <p:tavLst>
                                        <p:tav tm="0">
                                          <p:val>
                                            <p:strVal val="#ppt_y"/>
                                          </p:val>
                                        </p:tav>
                                        <p:tav tm="100000">
                                          <p:val>
                                            <p:strVal val="#ppt_y"/>
                                          </p:val>
                                        </p:tav>
                                      </p:tavLst>
                                    </p:anim>
                                  </p:childTnLst>
                                </p:cTn>
                              </p:par>
                              <p:par>
                                <p:cTn id="26" presetID="2" presetClass="entr" presetSubtype="8" accel="50000" decel="5000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additive="base">
                                        <p:cTn id="28" dur="1000" fill="hold"/>
                                        <p:tgtEl>
                                          <p:spTgt spid="71"/>
                                        </p:tgtEl>
                                        <p:attrNameLst>
                                          <p:attrName>ppt_x</p:attrName>
                                        </p:attrNameLst>
                                      </p:cBhvr>
                                      <p:tavLst>
                                        <p:tav tm="0">
                                          <p:val>
                                            <p:strVal val="0-#ppt_w/2"/>
                                          </p:val>
                                        </p:tav>
                                        <p:tav tm="100000">
                                          <p:val>
                                            <p:strVal val="#ppt_x"/>
                                          </p:val>
                                        </p:tav>
                                      </p:tavLst>
                                    </p:anim>
                                    <p:anim calcmode="lin" valueType="num">
                                      <p:cBhvr additive="base">
                                        <p:cTn id="29" dur="1000" fill="hold"/>
                                        <p:tgtEl>
                                          <p:spTgt spid="71"/>
                                        </p:tgtEl>
                                        <p:attrNameLst>
                                          <p:attrName>ppt_y</p:attrName>
                                        </p:attrNameLst>
                                      </p:cBhvr>
                                      <p:tavLst>
                                        <p:tav tm="0">
                                          <p:val>
                                            <p:strVal val="#ppt_y"/>
                                          </p:val>
                                        </p:tav>
                                        <p:tav tm="100000">
                                          <p:val>
                                            <p:strVal val="#ppt_y"/>
                                          </p:val>
                                        </p:tav>
                                      </p:tavLst>
                                    </p:anim>
                                  </p:childTnLst>
                                </p:cTn>
                              </p:par>
                              <p:par>
                                <p:cTn id="30" presetID="2" presetClass="entr" presetSubtype="8" accel="50000" decel="5000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 calcmode="lin" valueType="num">
                                      <p:cBhvr additive="base">
                                        <p:cTn id="32" dur="700" fill="hold"/>
                                        <p:tgtEl>
                                          <p:spTgt spid="73"/>
                                        </p:tgtEl>
                                        <p:attrNameLst>
                                          <p:attrName>ppt_x</p:attrName>
                                        </p:attrNameLst>
                                      </p:cBhvr>
                                      <p:tavLst>
                                        <p:tav tm="0">
                                          <p:val>
                                            <p:strVal val="0-#ppt_w/2"/>
                                          </p:val>
                                        </p:tav>
                                        <p:tav tm="100000">
                                          <p:val>
                                            <p:strVal val="#ppt_x"/>
                                          </p:val>
                                        </p:tav>
                                      </p:tavLst>
                                    </p:anim>
                                    <p:anim calcmode="lin" valueType="num">
                                      <p:cBhvr additive="base">
                                        <p:cTn id="33" dur="700" fill="hold"/>
                                        <p:tgtEl>
                                          <p:spTgt spid="73"/>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anim calcmode="lin" valueType="num">
                                      <p:cBhvr>
                                        <p:cTn id="37" dur="500" fill="hold"/>
                                        <p:tgtEl>
                                          <p:spTgt spid="69"/>
                                        </p:tgtEl>
                                        <p:attrNameLst>
                                          <p:attrName>ppt_x</p:attrName>
                                        </p:attrNameLst>
                                      </p:cBhvr>
                                      <p:tavLst>
                                        <p:tav tm="0">
                                          <p:val>
                                            <p:strVal val="#ppt_x"/>
                                          </p:val>
                                        </p:tav>
                                        <p:tav tm="100000">
                                          <p:val>
                                            <p:strVal val="#ppt_x"/>
                                          </p:val>
                                        </p:tav>
                                      </p:tavLst>
                                    </p:anim>
                                    <p:anim calcmode="lin" valueType="num">
                                      <p:cBhvr>
                                        <p:cTn id="38" dur="500" fill="hold"/>
                                        <p:tgtEl>
                                          <p:spTgt spid="6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50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anim calcmode="lin" valueType="num">
                                      <p:cBhvr>
                                        <p:cTn id="42" dur="500" fill="hold"/>
                                        <p:tgtEl>
                                          <p:spTgt spid="68"/>
                                        </p:tgtEl>
                                        <p:attrNameLst>
                                          <p:attrName>ppt_x</p:attrName>
                                        </p:attrNameLst>
                                      </p:cBhvr>
                                      <p:tavLst>
                                        <p:tav tm="0">
                                          <p:val>
                                            <p:strVal val="#ppt_x"/>
                                          </p:val>
                                        </p:tav>
                                        <p:tav tm="100000">
                                          <p:val>
                                            <p:strVal val="#ppt_x"/>
                                          </p:val>
                                        </p:tav>
                                      </p:tavLst>
                                    </p:anim>
                                    <p:anim calcmode="lin" valueType="num">
                                      <p:cBhvr>
                                        <p:cTn id="43" dur="500" fill="hold"/>
                                        <p:tgtEl>
                                          <p:spTgt spid="6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5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anim calcmode="lin" valueType="num">
                                      <p:cBhvr>
                                        <p:cTn id="47" dur="500" fill="hold"/>
                                        <p:tgtEl>
                                          <p:spTgt spid="2"/>
                                        </p:tgtEl>
                                        <p:attrNameLst>
                                          <p:attrName>ppt_x</p:attrName>
                                        </p:attrNameLst>
                                      </p:cBhvr>
                                      <p:tavLst>
                                        <p:tav tm="0">
                                          <p:val>
                                            <p:strVal val="#ppt_x"/>
                                          </p:val>
                                        </p:tav>
                                        <p:tav tm="100000">
                                          <p:val>
                                            <p:strVal val="#ppt_x"/>
                                          </p:val>
                                        </p:tav>
                                      </p:tavLst>
                                    </p:anim>
                                    <p:anim calcmode="lin" valueType="num">
                                      <p:cBhvr>
                                        <p:cTn id="48" dur="5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50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anim calcmode="lin" valueType="num">
                                      <p:cBhvr>
                                        <p:cTn id="52" dur="500" fill="hold"/>
                                        <p:tgtEl>
                                          <p:spTgt spid="3"/>
                                        </p:tgtEl>
                                        <p:attrNameLst>
                                          <p:attrName>ppt_x</p:attrName>
                                        </p:attrNameLst>
                                      </p:cBhvr>
                                      <p:tavLst>
                                        <p:tav tm="0">
                                          <p:val>
                                            <p:strVal val="#ppt_x"/>
                                          </p:val>
                                        </p:tav>
                                        <p:tav tm="100000">
                                          <p:val>
                                            <p:strVal val="#ppt_x"/>
                                          </p:val>
                                        </p:tav>
                                      </p:tavLst>
                                    </p:anim>
                                    <p:anim calcmode="lin" valueType="num">
                                      <p:cBhvr>
                                        <p:cTn id="53" dur="500" fill="hold"/>
                                        <p:tgtEl>
                                          <p:spTgt spid="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50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anim calcmode="lin" valueType="num">
                                      <p:cBhvr>
                                        <p:cTn id="57" dur="500" fill="hold"/>
                                        <p:tgtEl>
                                          <p:spTgt spid="66"/>
                                        </p:tgtEl>
                                        <p:attrNameLst>
                                          <p:attrName>ppt_x</p:attrName>
                                        </p:attrNameLst>
                                      </p:cBhvr>
                                      <p:tavLst>
                                        <p:tav tm="0">
                                          <p:val>
                                            <p:strVal val="#ppt_x"/>
                                          </p:val>
                                        </p:tav>
                                        <p:tav tm="100000">
                                          <p:val>
                                            <p:strVal val="#ppt_x"/>
                                          </p:val>
                                        </p:tav>
                                      </p:tavLst>
                                    </p:anim>
                                    <p:anim calcmode="lin" valueType="num">
                                      <p:cBhvr>
                                        <p:cTn id="58" dur="500" fill="hold"/>
                                        <p:tgtEl>
                                          <p:spTgt spid="6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50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anim calcmode="lin" valueType="num">
                                      <p:cBhvr>
                                        <p:cTn id="62" dur="500" fill="hold"/>
                                        <p:tgtEl>
                                          <p:spTgt spid="4"/>
                                        </p:tgtEl>
                                        <p:attrNameLst>
                                          <p:attrName>ppt_x</p:attrName>
                                        </p:attrNameLst>
                                      </p:cBhvr>
                                      <p:tavLst>
                                        <p:tav tm="0">
                                          <p:val>
                                            <p:strVal val="#ppt_x"/>
                                          </p:val>
                                        </p:tav>
                                        <p:tav tm="100000">
                                          <p:val>
                                            <p:strVal val="#ppt_x"/>
                                          </p:val>
                                        </p:tav>
                                      </p:tavLst>
                                    </p:anim>
                                    <p:anim calcmode="lin" valueType="num">
                                      <p:cBhvr>
                                        <p:cTn id="63" dur="500" fill="hold"/>
                                        <p:tgtEl>
                                          <p:spTgt spid="4"/>
                                        </p:tgtEl>
                                        <p:attrNameLst>
                                          <p:attrName>ppt_y</p:attrName>
                                        </p:attrNameLst>
                                      </p:cBhvr>
                                      <p:tavLst>
                                        <p:tav tm="0">
                                          <p:val>
                                            <p:strVal val="#ppt_y+.1"/>
                                          </p:val>
                                        </p:tav>
                                        <p:tav tm="100000">
                                          <p:val>
                                            <p:strVal val="#ppt_y"/>
                                          </p:val>
                                        </p:tav>
                                      </p:tavLst>
                                    </p:anim>
                                  </p:childTnLst>
                                </p:cTn>
                              </p:par>
                              <p:par>
                                <p:cTn id="64" presetID="49" presetClass="entr" presetSubtype="0" decel="100000" fill="hold" nodeType="withEffect">
                                  <p:stCondLst>
                                    <p:cond delay="100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 calcmode="lin" valueType="num">
                                      <p:cBhvr>
                                        <p:cTn id="68" dur="500" fill="hold"/>
                                        <p:tgtEl>
                                          <p:spTgt spid="9"/>
                                        </p:tgtEl>
                                        <p:attrNameLst>
                                          <p:attrName>style.rotation</p:attrName>
                                        </p:attrNameLst>
                                      </p:cBhvr>
                                      <p:tavLst>
                                        <p:tav tm="0">
                                          <p:val>
                                            <p:fltVal val="360"/>
                                          </p:val>
                                        </p:tav>
                                        <p:tav tm="100000">
                                          <p:val>
                                            <p:fltVal val="0"/>
                                          </p:val>
                                        </p:tav>
                                      </p:tavLst>
                                    </p:anim>
                                    <p:animEffect transition="in" filter="fade">
                                      <p:cBhvr>
                                        <p:cTn id="69" dur="500"/>
                                        <p:tgtEl>
                                          <p:spTgt spid="9"/>
                                        </p:tgtEl>
                                      </p:cBhvr>
                                    </p:animEffect>
                                  </p:childTnLst>
                                </p:cTn>
                              </p:par>
                              <p:par>
                                <p:cTn id="70" presetID="49" presetClass="entr" presetSubtype="0" decel="100000" fill="hold" nodeType="withEffect">
                                  <p:stCondLst>
                                    <p:cond delay="100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6" grpId="0" animBg="1"/>
      <p:bldP spid="75" grpId="0" animBg="1"/>
      <p:bldP spid="44" grpId="0" animBg="1"/>
      <p:bldP spid="60" grpId="0" animBg="1"/>
      <p:bldP spid="68" grpId="0" animBg="1"/>
      <p:bldP spid="69" grpId="0" animBg="1"/>
      <p:bldP spid="71" grpId="0" animBg="1"/>
      <p:bldP spid="72" grpId="0" animBg="1"/>
      <p:bldP spid="73" grpId="0" animBg="1"/>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55823071-1C45-6578-172A-513D9614150C}"/>
              </a:ext>
            </a:extLst>
          </p:cNvPr>
          <p:cNvPicPr>
            <a:picLocks noGrp="1" noChangeAspect="1"/>
          </p:cNvPicPr>
          <p:nvPr>
            <p:ph type="pic" sz="quarter" idx="14"/>
          </p:nvPr>
        </p:nvPicPr>
        <p:blipFill>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rcRect t="7783" b="7783"/>
          <a:stretch>
            <a:fillRect/>
          </a:stretch>
        </p:blipFill>
        <p:spPr/>
      </p:pic>
      <p:sp>
        <p:nvSpPr>
          <p:cNvPr id="61" name="Freeform 5">
            <a:extLst>
              <a:ext uri="{FF2B5EF4-FFF2-40B4-BE49-F238E27FC236}">
                <a16:creationId xmlns:a16="http://schemas.microsoft.com/office/drawing/2014/main" id="{D638305B-A68D-467D-B5C8-5003674B4410}"/>
              </a:ext>
            </a:extLst>
          </p:cNvPr>
          <p:cNvSpPr>
            <a:spLocks/>
          </p:cNvSpPr>
          <p:nvPr/>
        </p:nvSpPr>
        <p:spPr bwMode="auto">
          <a:xfrm rot="16200000">
            <a:off x="7908092" y="3029206"/>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5" name="Freeform 6">
            <a:extLst>
              <a:ext uri="{FF2B5EF4-FFF2-40B4-BE49-F238E27FC236}">
                <a16:creationId xmlns:a16="http://schemas.microsoft.com/office/drawing/2014/main" id="{251D1F97-226E-4B9B-84FA-C7D7492FA0D9}"/>
              </a:ext>
            </a:extLst>
          </p:cNvPr>
          <p:cNvSpPr>
            <a:spLocks/>
          </p:cNvSpPr>
          <p:nvPr/>
        </p:nvSpPr>
        <p:spPr bwMode="auto">
          <a:xfrm rot="16200000">
            <a:off x="1324875" y="6571730"/>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7" name="Freeform 7">
            <a:extLst>
              <a:ext uri="{FF2B5EF4-FFF2-40B4-BE49-F238E27FC236}">
                <a16:creationId xmlns:a16="http://schemas.microsoft.com/office/drawing/2014/main" id="{1CDB323C-1B91-4E8B-8E80-443618268BA7}"/>
              </a:ext>
            </a:extLst>
          </p:cNvPr>
          <p:cNvSpPr>
            <a:spLocks/>
          </p:cNvSpPr>
          <p:nvPr/>
        </p:nvSpPr>
        <p:spPr bwMode="auto">
          <a:xfrm rot="16200000">
            <a:off x="4651212" y="5308142"/>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8" name="Freeform 9">
            <a:extLst>
              <a:ext uri="{FF2B5EF4-FFF2-40B4-BE49-F238E27FC236}">
                <a16:creationId xmlns:a16="http://schemas.microsoft.com/office/drawing/2014/main" id="{3EA81975-C5D0-4774-98D3-6F0A3917B259}"/>
              </a:ext>
            </a:extLst>
          </p:cNvPr>
          <p:cNvSpPr>
            <a:spLocks/>
          </p:cNvSpPr>
          <p:nvPr/>
        </p:nvSpPr>
        <p:spPr bwMode="auto">
          <a:xfrm rot="16200000">
            <a:off x="2588499" y="6155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9" name="Freeform 12">
            <a:extLst>
              <a:ext uri="{FF2B5EF4-FFF2-40B4-BE49-F238E27FC236}">
                <a16:creationId xmlns:a16="http://schemas.microsoft.com/office/drawing/2014/main" id="{24CFF2B0-B734-498B-8FCE-AD156FCC048D}"/>
              </a:ext>
            </a:extLst>
          </p:cNvPr>
          <p:cNvSpPr>
            <a:spLocks/>
          </p:cNvSpPr>
          <p:nvPr/>
        </p:nvSpPr>
        <p:spPr bwMode="auto">
          <a:xfrm rot="16200000">
            <a:off x="4424843" y="1785772"/>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0" name="Freeform 13">
            <a:extLst>
              <a:ext uri="{FF2B5EF4-FFF2-40B4-BE49-F238E27FC236}">
                <a16:creationId xmlns:a16="http://schemas.microsoft.com/office/drawing/2014/main" id="{CA86F8D2-048C-43A4-A8F7-99CD09C0B8EE}"/>
              </a:ext>
            </a:extLst>
          </p:cNvPr>
          <p:cNvSpPr>
            <a:spLocks/>
          </p:cNvSpPr>
          <p:nvPr/>
        </p:nvSpPr>
        <p:spPr bwMode="auto">
          <a:xfrm rot="16200000">
            <a:off x="-809083" y="1236851"/>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1" name="Freeform 17">
            <a:extLst>
              <a:ext uri="{FF2B5EF4-FFF2-40B4-BE49-F238E27FC236}">
                <a16:creationId xmlns:a16="http://schemas.microsoft.com/office/drawing/2014/main" id="{62C860DD-586E-4604-8278-277C1FF2077B}"/>
              </a:ext>
            </a:extLst>
          </p:cNvPr>
          <p:cNvSpPr>
            <a:spLocks/>
          </p:cNvSpPr>
          <p:nvPr/>
        </p:nvSpPr>
        <p:spPr bwMode="auto">
          <a:xfrm rot="16200000">
            <a:off x="9983751" y="467563"/>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2" name="Freeform 20">
            <a:extLst>
              <a:ext uri="{FF2B5EF4-FFF2-40B4-BE49-F238E27FC236}">
                <a16:creationId xmlns:a16="http://schemas.microsoft.com/office/drawing/2014/main" id="{C002B3C8-FCC0-421F-A071-A8239A408DA4}"/>
              </a:ext>
            </a:extLst>
          </p:cNvPr>
          <p:cNvSpPr>
            <a:spLocks/>
          </p:cNvSpPr>
          <p:nvPr/>
        </p:nvSpPr>
        <p:spPr bwMode="auto">
          <a:xfrm rot="16200000">
            <a:off x="-1719519" y="7244918"/>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3" name="Freeform 21">
            <a:extLst>
              <a:ext uri="{FF2B5EF4-FFF2-40B4-BE49-F238E27FC236}">
                <a16:creationId xmlns:a16="http://schemas.microsoft.com/office/drawing/2014/main" id="{82C14648-5565-4EC3-9319-5060D1029823}"/>
              </a:ext>
            </a:extLst>
          </p:cNvPr>
          <p:cNvSpPr>
            <a:spLocks/>
          </p:cNvSpPr>
          <p:nvPr/>
        </p:nvSpPr>
        <p:spPr bwMode="auto">
          <a:xfrm rot="16200000">
            <a:off x="2897955" y="-479607"/>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4" name="Freeform 28">
            <a:extLst>
              <a:ext uri="{FF2B5EF4-FFF2-40B4-BE49-F238E27FC236}">
                <a16:creationId xmlns:a16="http://schemas.microsoft.com/office/drawing/2014/main" id="{B4DE8155-EFDD-4B04-87EB-8CAE3A00F11E}"/>
              </a:ext>
            </a:extLst>
          </p:cNvPr>
          <p:cNvSpPr>
            <a:spLocks/>
          </p:cNvSpPr>
          <p:nvPr/>
        </p:nvSpPr>
        <p:spPr bwMode="auto">
          <a:xfrm rot="16200000">
            <a:off x="4553416" y="954421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7" name="Freeform 30">
            <a:extLst>
              <a:ext uri="{FF2B5EF4-FFF2-40B4-BE49-F238E27FC236}">
                <a16:creationId xmlns:a16="http://schemas.microsoft.com/office/drawing/2014/main" id="{FF37F9F2-FCA8-442B-A70E-B7A05405D1F7}"/>
              </a:ext>
            </a:extLst>
          </p:cNvPr>
          <p:cNvSpPr>
            <a:spLocks/>
          </p:cNvSpPr>
          <p:nvPr/>
        </p:nvSpPr>
        <p:spPr bwMode="auto">
          <a:xfrm rot="16200000">
            <a:off x="649483" y="253637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1" name="Freeform 34">
            <a:extLst>
              <a:ext uri="{FF2B5EF4-FFF2-40B4-BE49-F238E27FC236}">
                <a16:creationId xmlns:a16="http://schemas.microsoft.com/office/drawing/2014/main" id="{C6E1A6DE-9984-4FEC-B271-99472EA6851A}"/>
              </a:ext>
            </a:extLst>
          </p:cNvPr>
          <p:cNvSpPr>
            <a:spLocks/>
          </p:cNvSpPr>
          <p:nvPr/>
        </p:nvSpPr>
        <p:spPr bwMode="auto">
          <a:xfrm rot="16200000">
            <a:off x="8081580" y="8697084"/>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2" name="Freeform 35">
            <a:extLst>
              <a:ext uri="{FF2B5EF4-FFF2-40B4-BE49-F238E27FC236}">
                <a16:creationId xmlns:a16="http://schemas.microsoft.com/office/drawing/2014/main" id="{A09D345E-BCAD-45A2-BF37-0AA4C4C20C68}"/>
              </a:ext>
            </a:extLst>
          </p:cNvPr>
          <p:cNvSpPr>
            <a:spLocks/>
          </p:cNvSpPr>
          <p:nvPr/>
        </p:nvSpPr>
        <p:spPr bwMode="auto">
          <a:xfrm rot="16200000">
            <a:off x="5583803" y="36890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3" name="Freeform 39">
            <a:extLst>
              <a:ext uri="{FF2B5EF4-FFF2-40B4-BE49-F238E27FC236}">
                <a16:creationId xmlns:a16="http://schemas.microsoft.com/office/drawing/2014/main" id="{8CB75528-195E-4AB5-A934-BDC71E1B7898}"/>
              </a:ext>
            </a:extLst>
          </p:cNvPr>
          <p:cNvSpPr>
            <a:spLocks/>
          </p:cNvSpPr>
          <p:nvPr/>
        </p:nvSpPr>
        <p:spPr bwMode="auto">
          <a:xfrm rot="16200000">
            <a:off x="-1112709" y="866214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4" name="Freeform 40">
            <a:extLst>
              <a:ext uri="{FF2B5EF4-FFF2-40B4-BE49-F238E27FC236}">
                <a16:creationId xmlns:a16="http://schemas.microsoft.com/office/drawing/2014/main" id="{6A50C475-2EB8-44AF-BFB6-E1654F2E5AB2}"/>
              </a:ext>
            </a:extLst>
          </p:cNvPr>
          <p:cNvSpPr>
            <a:spLocks/>
          </p:cNvSpPr>
          <p:nvPr/>
        </p:nvSpPr>
        <p:spPr bwMode="auto">
          <a:xfrm rot="16200000">
            <a:off x="6948567" y="748988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5" name="Freeform 42">
            <a:extLst>
              <a:ext uri="{FF2B5EF4-FFF2-40B4-BE49-F238E27FC236}">
                <a16:creationId xmlns:a16="http://schemas.microsoft.com/office/drawing/2014/main" id="{E0A8F5DF-E954-49E6-A36C-C8652CFB0E21}"/>
              </a:ext>
            </a:extLst>
          </p:cNvPr>
          <p:cNvSpPr>
            <a:spLocks/>
          </p:cNvSpPr>
          <p:nvPr/>
        </p:nvSpPr>
        <p:spPr bwMode="auto">
          <a:xfrm rot="16200000">
            <a:off x="7304726" y="8518636"/>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6" name="Freeform 43">
            <a:extLst>
              <a:ext uri="{FF2B5EF4-FFF2-40B4-BE49-F238E27FC236}">
                <a16:creationId xmlns:a16="http://schemas.microsoft.com/office/drawing/2014/main" id="{FD2C36EE-22B6-4B0B-8A7A-FEB8FA14BFBD}"/>
              </a:ext>
            </a:extLst>
          </p:cNvPr>
          <p:cNvSpPr>
            <a:spLocks/>
          </p:cNvSpPr>
          <p:nvPr/>
        </p:nvSpPr>
        <p:spPr bwMode="auto">
          <a:xfrm rot="16200000">
            <a:off x="1615251" y="906802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7" name="Freeform 45">
            <a:extLst>
              <a:ext uri="{FF2B5EF4-FFF2-40B4-BE49-F238E27FC236}">
                <a16:creationId xmlns:a16="http://schemas.microsoft.com/office/drawing/2014/main" id="{AEEFB2B2-7CF0-4AEC-B513-3EA7B29909EB}"/>
              </a:ext>
            </a:extLst>
          </p:cNvPr>
          <p:cNvSpPr>
            <a:spLocks/>
          </p:cNvSpPr>
          <p:nvPr/>
        </p:nvSpPr>
        <p:spPr bwMode="auto">
          <a:xfrm rot="16200000">
            <a:off x="10181765" y="3011886"/>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8" name="Freeform 46">
            <a:extLst>
              <a:ext uri="{FF2B5EF4-FFF2-40B4-BE49-F238E27FC236}">
                <a16:creationId xmlns:a16="http://schemas.microsoft.com/office/drawing/2014/main" id="{2B538E1A-37C8-4ECB-AD92-1B3B243A57E2}"/>
              </a:ext>
            </a:extLst>
          </p:cNvPr>
          <p:cNvSpPr>
            <a:spLocks/>
          </p:cNvSpPr>
          <p:nvPr/>
        </p:nvSpPr>
        <p:spPr bwMode="auto">
          <a:xfrm rot="16200000">
            <a:off x="4695532" y="834483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9" name="Freeform 49">
            <a:extLst>
              <a:ext uri="{FF2B5EF4-FFF2-40B4-BE49-F238E27FC236}">
                <a16:creationId xmlns:a16="http://schemas.microsoft.com/office/drawing/2014/main" id="{F8F4F00B-B032-4BE4-86BD-35A24DEEE9E1}"/>
              </a:ext>
            </a:extLst>
          </p:cNvPr>
          <p:cNvSpPr>
            <a:spLocks/>
          </p:cNvSpPr>
          <p:nvPr/>
        </p:nvSpPr>
        <p:spPr bwMode="auto">
          <a:xfrm rot="16200000">
            <a:off x="2266946" y="925470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0" name="Freeform 54">
            <a:extLst>
              <a:ext uri="{FF2B5EF4-FFF2-40B4-BE49-F238E27FC236}">
                <a16:creationId xmlns:a16="http://schemas.microsoft.com/office/drawing/2014/main" id="{A88274A7-FD13-45D5-B3D9-B7D8556CEB2A}"/>
              </a:ext>
            </a:extLst>
          </p:cNvPr>
          <p:cNvSpPr>
            <a:spLocks/>
          </p:cNvSpPr>
          <p:nvPr/>
        </p:nvSpPr>
        <p:spPr bwMode="auto">
          <a:xfrm rot="16200000">
            <a:off x="702246" y="7517138"/>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1" name="Freeform 58">
            <a:extLst>
              <a:ext uri="{FF2B5EF4-FFF2-40B4-BE49-F238E27FC236}">
                <a16:creationId xmlns:a16="http://schemas.microsoft.com/office/drawing/2014/main" id="{B9333818-CEE2-439A-8E7C-AA81A92C54AB}"/>
              </a:ext>
            </a:extLst>
          </p:cNvPr>
          <p:cNvSpPr>
            <a:spLocks/>
          </p:cNvSpPr>
          <p:nvPr/>
        </p:nvSpPr>
        <p:spPr bwMode="auto">
          <a:xfrm rot="16200000">
            <a:off x="8894116" y="7884231"/>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2" name="Freeform 61">
            <a:extLst>
              <a:ext uri="{FF2B5EF4-FFF2-40B4-BE49-F238E27FC236}">
                <a16:creationId xmlns:a16="http://schemas.microsoft.com/office/drawing/2014/main" id="{5C8CB5F3-ECAF-4662-ADC8-F514D95C30F8}"/>
              </a:ext>
            </a:extLst>
          </p:cNvPr>
          <p:cNvSpPr>
            <a:spLocks/>
          </p:cNvSpPr>
          <p:nvPr/>
        </p:nvSpPr>
        <p:spPr bwMode="auto">
          <a:xfrm rot="16200000">
            <a:off x="6943169" y="1171790"/>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3" name="Freeform 62">
            <a:extLst>
              <a:ext uri="{FF2B5EF4-FFF2-40B4-BE49-F238E27FC236}">
                <a16:creationId xmlns:a16="http://schemas.microsoft.com/office/drawing/2014/main" id="{0455EBFC-DC34-4722-9CFC-EA685929A55B}"/>
              </a:ext>
            </a:extLst>
          </p:cNvPr>
          <p:cNvSpPr>
            <a:spLocks/>
          </p:cNvSpPr>
          <p:nvPr/>
        </p:nvSpPr>
        <p:spPr bwMode="auto">
          <a:xfrm rot="16200000">
            <a:off x="-1498056" y="9574975"/>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4" name="Freeform 5">
            <a:extLst>
              <a:ext uri="{FF2B5EF4-FFF2-40B4-BE49-F238E27FC236}">
                <a16:creationId xmlns:a16="http://schemas.microsoft.com/office/drawing/2014/main" id="{A46213E3-96B0-415D-BADB-51CD6C9E2D21}"/>
              </a:ext>
            </a:extLst>
          </p:cNvPr>
          <p:cNvSpPr>
            <a:spLocks/>
          </p:cNvSpPr>
          <p:nvPr/>
        </p:nvSpPr>
        <p:spPr bwMode="auto">
          <a:xfrm rot="16200000">
            <a:off x="8964147" y="2001678"/>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5" name="Freeform 6">
            <a:extLst>
              <a:ext uri="{FF2B5EF4-FFF2-40B4-BE49-F238E27FC236}">
                <a16:creationId xmlns:a16="http://schemas.microsoft.com/office/drawing/2014/main" id="{45F81883-5C84-4399-BF66-BB0DE67990B1}"/>
              </a:ext>
            </a:extLst>
          </p:cNvPr>
          <p:cNvSpPr>
            <a:spLocks/>
          </p:cNvSpPr>
          <p:nvPr/>
        </p:nvSpPr>
        <p:spPr bwMode="auto">
          <a:xfrm rot="16200000">
            <a:off x="2380930" y="5544203"/>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6" name="Freeform 7">
            <a:extLst>
              <a:ext uri="{FF2B5EF4-FFF2-40B4-BE49-F238E27FC236}">
                <a16:creationId xmlns:a16="http://schemas.microsoft.com/office/drawing/2014/main" id="{F6BE739B-D6DD-4200-BEDF-3EDFF391271B}"/>
              </a:ext>
            </a:extLst>
          </p:cNvPr>
          <p:cNvSpPr>
            <a:spLocks/>
          </p:cNvSpPr>
          <p:nvPr/>
        </p:nvSpPr>
        <p:spPr bwMode="auto">
          <a:xfrm rot="16200000">
            <a:off x="5707267" y="6071035"/>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6" name="Freeform 9">
            <a:extLst>
              <a:ext uri="{FF2B5EF4-FFF2-40B4-BE49-F238E27FC236}">
                <a16:creationId xmlns:a16="http://schemas.microsoft.com/office/drawing/2014/main" id="{9E318EAB-FBDA-4364-B8B6-504FEF7F6195}"/>
              </a:ext>
            </a:extLst>
          </p:cNvPr>
          <p:cNvSpPr>
            <a:spLocks/>
          </p:cNvSpPr>
          <p:nvPr/>
        </p:nvSpPr>
        <p:spPr bwMode="auto">
          <a:xfrm rot="16200000">
            <a:off x="3644553" y="263947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7" name="Freeform 12">
            <a:extLst>
              <a:ext uri="{FF2B5EF4-FFF2-40B4-BE49-F238E27FC236}">
                <a16:creationId xmlns:a16="http://schemas.microsoft.com/office/drawing/2014/main" id="{FB90AA95-E18A-4F59-916F-0B7EE07325CC}"/>
              </a:ext>
            </a:extLst>
          </p:cNvPr>
          <p:cNvSpPr>
            <a:spLocks/>
          </p:cNvSpPr>
          <p:nvPr/>
        </p:nvSpPr>
        <p:spPr bwMode="auto">
          <a:xfrm rot="16200000">
            <a:off x="5480898" y="951445"/>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8" name="Freeform 13">
            <a:extLst>
              <a:ext uri="{FF2B5EF4-FFF2-40B4-BE49-F238E27FC236}">
                <a16:creationId xmlns:a16="http://schemas.microsoft.com/office/drawing/2014/main" id="{8A3CB787-83D2-44FF-A427-A99909CE96D2}"/>
              </a:ext>
            </a:extLst>
          </p:cNvPr>
          <p:cNvSpPr>
            <a:spLocks/>
          </p:cNvSpPr>
          <p:nvPr/>
        </p:nvSpPr>
        <p:spPr bwMode="auto">
          <a:xfrm rot="16200000">
            <a:off x="246972" y="83686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9" name="Freeform 20">
            <a:extLst>
              <a:ext uri="{FF2B5EF4-FFF2-40B4-BE49-F238E27FC236}">
                <a16:creationId xmlns:a16="http://schemas.microsoft.com/office/drawing/2014/main" id="{F8CE26FD-0083-4234-85C5-896D50EFBCAB}"/>
              </a:ext>
            </a:extLst>
          </p:cNvPr>
          <p:cNvSpPr>
            <a:spLocks/>
          </p:cNvSpPr>
          <p:nvPr/>
        </p:nvSpPr>
        <p:spPr bwMode="auto">
          <a:xfrm rot="16200000">
            <a:off x="-663464" y="6217391"/>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0" name="Freeform 21">
            <a:extLst>
              <a:ext uri="{FF2B5EF4-FFF2-40B4-BE49-F238E27FC236}">
                <a16:creationId xmlns:a16="http://schemas.microsoft.com/office/drawing/2014/main" id="{F273D66E-0D16-4A05-92F4-5F99CB3936A3}"/>
              </a:ext>
            </a:extLst>
          </p:cNvPr>
          <p:cNvSpPr>
            <a:spLocks/>
          </p:cNvSpPr>
          <p:nvPr/>
        </p:nvSpPr>
        <p:spPr bwMode="auto">
          <a:xfrm rot="16200000">
            <a:off x="3954010" y="-1507134"/>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1" name="Freeform 26">
            <a:extLst>
              <a:ext uri="{FF2B5EF4-FFF2-40B4-BE49-F238E27FC236}">
                <a16:creationId xmlns:a16="http://schemas.microsoft.com/office/drawing/2014/main" id="{11BE47F0-83D2-4439-A860-44F0C385DF47}"/>
              </a:ext>
            </a:extLst>
          </p:cNvPr>
          <p:cNvSpPr>
            <a:spLocks/>
          </p:cNvSpPr>
          <p:nvPr/>
        </p:nvSpPr>
        <p:spPr bwMode="auto">
          <a:xfrm rot="16200000">
            <a:off x="234696" y="-776708"/>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Freeform 28">
            <a:extLst>
              <a:ext uri="{FF2B5EF4-FFF2-40B4-BE49-F238E27FC236}">
                <a16:creationId xmlns:a16="http://schemas.microsoft.com/office/drawing/2014/main" id="{193F801C-5531-4921-A3C9-504D03DDD3D7}"/>
              </a:ext>
            </a:extLst>
          </p:cNvPr>
          <p:cNvSpPr>
            <a:spLocks/>
          </p:cNvSpPr>
          <p:nvPr/>
        </p:nvSpPr>
        <p:spPr bwMode="auto">
          <a:xfrm rot="16200000">
            <a:off x="5609471" y="8516690"/>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3" name="Freeform 30">
            <a:extLst>
              <a:ext uri="{FF2B5EF4-FFF2-40B4-BE49-F238E27FC236}">
                <a16:creationId xmlns:a16="http://schemas.microsoft.com/office/drawing/2014/main" id="{77C46C99-147D-4391-B0F6-968FAA705811}"/>
              </a:ext>
            </a:extLst>
          </p:cNvPr>
          <p:cNvSpPr>
            <a:spLocks/>
          </p:cNvSpPr>
          <p:nvPr/>
        </p:nvSpPr>
        <p:spPr bwMode="auto">
          <a:xfrm rot="16200000">
            <a:off x="1705539" y="1508846"/>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4" name="Freeform 34">
            <a:extLst>
              <a:ext uri="{FF2B5EF4-FFF2-40B4-BE49-F238E27FC236}">
                <a16:creationId xmlns:a16="http://schemas.microsoft.com/office/drawing/2014/main" id="{A35DD663-45FB-4DD6-AA0E-64818073B330}"/>
              </a:ext>
            </a:extLst>
          </p:cNvPr>
          <p:cNvSpPr>
            <a:spLocks/>
          </p:cNvSpPr>
          <p:nvPr/>
        </p:nvSpPr>
        <p:spPr bwMode="auto">
          <a:xfrm rot="16200000">
            <a:off x="9137636" y="20979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5" name="Freeform 35">
            <a:extLst>
              <a:ext uri="{FF2B5EF4-FFF2-40B4-BE49-F238E27FC236}">
                <a16:creationId xmlns:a16="http://schemas.microsoft.com/office/drawing/2014/main" id="{4DEA7600-71F6-4532-A580-7167A7C798BD}"/>
              </a:ext>
            </a:extLst>
          </p:cNvPr>
          <p:cNvSpPr>
            <a:spLocks/>
          </p:cNvSpPr>
          <p:nvPr/>
        </p:nvSpPr>
        <p:spPr bwMode="auto">
          <a:xfrm rot="16200000">
            <a:off x="937657" y="2984617"/>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6" name="Freeform 39">
            <a:extLst>
              <a:ext uri="{FF2B5EF4-FFF2-40B4-BE49-F238E27FC236}">
                <a16:creationId xmlns:a16="http://schemas.microsoft.com/office/drawing/2014/main" id="{BB93D1D6-D420-4408-9710-6097D0B434BC}"/>
              </a:ext>
            </a:extLst>
          </p:cNvPr>
          <p:cNvSpPr>
            <a:spLocks/>
          </p:cNvSpPr>
          <p:nvPr/>
        </p:nvSpPr>
        <p:spPr bwMode="auto">
          <a:xfrm rot="16200000">
            <a:off x="-450390" y="705609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7" name="Freeform 40">
            <a:extLst>
              <a:ext uri="{FF2B5EF4-FFF2-40B4-BE49-F238E27FC236}">
                <a16:creationId xmlns:a16="http://schemas.microsoft.com/office/drawing/2014/main" id="{CAFD6A0B-C65D-44F5-8DC5-84F60D74B9F9}"/>
              </a:ext>
            </a:extLst>
          </p:cNvPr>
          <p:cNvSpPr>
            <a:spLocks/>
          </p:cNvSpPr>
          <p:nvPr/>
        </p:nvSpPr>
        <p:spPr bwMode="auto">
          <a:xfrm rot="16200000">
            <a:off x="8004622" y="6462354"/>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8" name="Freeform 42">
            <a:extLst>
              <a:ext uri="{FF2B5EF4-FFF2-40B4-BE49-F238E27FC236}">
                <a16:creationId xmlns:a16="http://schemas.microsoft.com/office/drawing/2014/main" id="{19DEA149-A58C-48DC-8464-A0E266311CBE}"/>
              </a:ext>
            </a:extLst>
          </p:cNvPr>
          <p:cNvSpPr>
            <a:spLocks/>
          </p:cNvSpPr>
          <p:nvPr/>
        </p:nvSpPr>
        <p:spPr bwMode="auto">
          <a:xfrm rot="16200000">
            <a:off x="8360781" y="7491109"/>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9" name="Freeform 43">
            <a:extLst>
              <a:ext uri="{FF2B5EF4-FFF2-40B4-BE49-F238E27FC236}">
                <a16:creationId xmlns:a16="http://schemas.microsoft.com/office/drawing/2014/main" id="{B064C0B0-6500-48B3-A873-9D6231213FD1}"/>
              </a:ext>
            </a:extLst>
          </p:cNvPr>
          <p:cNvSpPr>
            <a:spLocks/>
          </p:cNvSpPr>
          <p:nvPr/>
        </p:nvSpPr>
        <p:spPr bwMode="auto">
          <a:xfrm rot="16200000">
            <a:off x="2671306" y="8040496"/>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0" name="Freeform 46">
            <a:extLst>
              <a:ext uri="{FF2B5EF4-FFF2-40B4-BE49-F238E27FC236}">
                <a16:creationId xmlns:a16="http://schemas.microsoft.com/office/drawing/2014/main" id="{2B641955-C732-4CC5-8E0C-D7F88713A253}"/>
              </a:ext>
            </a:extLst>
          </p:cNvPr>
          <p:cNvSpPr>
            <a:spLocks/>
          </p:cNvSpPr>
          <p:nvPr/>
        </p:nvSpPr>
        <p:spPr bwMode="auto">
          <a:xfrm rot="16200000">
            <a:off x="5751588" y="7317308"/>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1" name="Freeform 49">
            <a:extLst>
              <a:ext uri="{FF2B5EF4-FFF2-40B4-BE49-F238E27FC236}">
                <a16:creationId xmlns:a16="http://schemas.microsoft.com/office/drawing/2014/main" id="{054B49BF-F9F4-4F4C-866E-5A65BFCDC11B}"/>
              </a:ext>
            </a:extLst>
          </p:cNvPr>
          <p:cNvSpPr>
            <a:spLocks/>
          </p:cNvSpPr>
          <p:nvPr/>
        </p:nvSpPr>
        <p:spPr bwMode="auto">
          <a:xfrm rot="16200000">
            <a:off x="696163" y="516346"/>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2" name="Freeform 54">
            <a:extLst>
              <a:ext uri="{FF2B5EF4-FFF2-40B4-BE49-F238E27FC236}">
                <a16:creationId xmlns:a16="http://schemas.microsoft.com/office/drawing/2014/main" id="{8D64824D-682F-45BC-A763-81FB3286A4B7}"/>
              </a:ext>
            </a:extLst>
          </p:cNvPr>
          <p:cNvSpPr>
            <a:spLocks/>
          </p:cNvSpPr>
          <p:nvPr/>
        </p:nvSpPr>
        <p:spPr bwMode="auto">
          <a:xfrm rot="16200000">
            <a:off x="1759262" y="3565206"/>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3" name="Freeform 62">
            <a:extLst>
              <a:ext uri="{FF2B5EF4-FFF2-40B4-BE49-F238E27FC236}">
                <a16:creationId xmlns:a16="http://schemas.microsoft.com/office/drawing/2014/main" id="{DD3E5260-6A8B-4D4E-BF3B-95E19FD2AE59}"/>
              </a:ext>
            </a:extLst>
          </p:cNvPr>
          <p:cNvSpPr>
            <a:spLocks/>
          </p:cNvSpPr>
          <p:nvPr/>
        </p:nvSpPr>
        <p:spPr bwMode="auto">
          <a:xfrm rot="16200000">
            <a:off x="-442000" y="8547448"/>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9" name="Freeform 5">
            <a:extLst>
              <a:ext uri="{FF2B5EF4-FFF2-40B4-BE49-F238E27FC236}">
                <a16:creationId xmlns:a16="http://schemas.microsoft.com/office/drawing/2014/main" id="{0DC6DA7E-E2F4-4240-84C5-A0428DBDFA60}"/>
              </a:ext>
            </a:extLst>
          </p:cNvPr>
          <p:cNvSpPr>
            <a:spLocks/>
          </p:cNvSpPr>
          <p:nvPr/>
        </p:nvSpPr>
        <p:spPr bwMode="auto">
          <a:xfrm rot="16200000">
            <a:off x="18045714" y="-208729"/>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0" name="Freeform 6">
            <a:extLst>
              <a:ext uri="{FF2B5EF4-FFF2-40B4-BE49-F238E27FC236}">
                <a16:creationId xmlns:a16="http://schemas.microsoft.com/office/drawing/2014/main" id="{F910B3FD-8BA3-4C94-90CC-C730CE7673C9}"/>
              </a:ext>
            </a:extLst>
          </p:cNvPr>
          <p:cNvSpPr>
            <a:spLocks/>
          </p:cNvSpPr>
          <p:nvPr/>
        </p:nvSpPr>
        <p:spPr bwMode="auto">
          <a:xfrm rot="16200000">
            <a:off x="11462497" y="6508388"/>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1" name="Freeform 7">
            <a:extLst>
              <a:ext uri="{FF2B5EF4-FFF2-40B4-BE49-F238E27FC236}">
                <a16:creationId xmlns:a16="http://schemas.microsoft.com/office/drawing/2014/main" id="{6379D3CE-5CCE-42C7-B807-0A212C3C7818}"/>
              </a:ext>
            </a:extLst>
          </p:cNvPr>
          <p:cNvSpPr>
            <a:spLocks/>
          </p:cNvSpPr>
          <p:nvPr/>
        </p:nvSpPr>
        <p:spPr bwMode="auto">
          <a:xfrm rot="16200000">
            <a:off x="14788834" y="5244800"/>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2" name="Freeform 9">
            <a:extLst>
              <a:ext uri="{FF2B5EF4-FFF2-40B4-BE49-F238E27FC236}">
                <a16:creationId xmlns:a16="http://schemas.microsoft.com/office/drawing/2014/main" id="{30865423-AA3C-4BAA-AB2C-5CD1BA9FEA76}"/>
              </a:ext>
            </a:extLst>
          </p:cNvPr>
          <p:cNvSpPr>
            <a:spLocks/>
          </p:cNvSpPr>
          <p:nvPr/>
        </p:nvSpPr>
        <p:spPr bwMode="auto">
          <a:xfrm rot="16200000">
            <a:off x="12726121" y="-17882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3" name="Freeform 12">
            <a:extLst>
              <a:ext uri="{FF2B5EF4-FFF2-40B4-BE49-F238E27FC236}">
                <a16:creationId xmlns:a16="http://schemas.microsoft.com/office/drawing/2014/main" id="{61E37749-6239-43B5-8D13-63E5C1FA98BD}"/>
              </a:ext>
            </a:extLst>
          </p:cNvPr>
          <p:cNvSpPr>
            <a:spLocks/>
          </p:cNvSpPr>
          <p:nvPr/>
        </p:nvSpPr>
        <p:spPr bwMode="auto">
          <a:xfrm rot="16200000">
            <a:off x="14562465" y="1915631"/>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4" name="Freeform 13">
            <a:extLst>
              <a:ext uri="{FF2B5EF4-FFF2-40B4-BE49-F238E27FC236}">
                <a16:creationId xmlns:a16="http://schemas.microsoft.com/office/drawing/2014/main" id="{171C72C0-3915-4E92-9022-087FA4117730}"/>
              </a:ext>
            </a:extLst>
          </p:cNvPr>
          <p:cNvSpPr>
            <a:spLocks/>
          </p:cNvSpPr>
          <p:nvPr/>
        </p:nvSpPr>
        <p:spPr bwMode="auto">
          <a:xfrm rot="16200000">
            <a:off x="11622947" y="795539"/>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5" name="Freeform 17">
            <a:extLst>
              <a:ext uri="{FF2B5EF4-FFF2-40B4-BE49-F238E27FC236}">
                <a16:creationId xmlns:a16="http://schemas.microsoft.com/office/drawing/2014/main" id="{031DBA7D-19AC-4D98-9619-B08F6A9B3776}"/>
              </a:ext>
            </a:extLst>
          </p:cNvPr>
          <p:cNvSpPr>
            <a:spLocks/>
          </p:cNvSpPr>
          <p:nvPr/>
        </p:nvSpPr>
        <p:spPr bwMode="auto">
          <a:xfrm rot="16200000">
            <a:off x="19854662" y="3161892"/>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6" name="Freeform 20">
            <a:extLst>
              <a:ext uri="{FF2B5EF4-FFF2-40B4-BE49-F238E27FC236}">
                <a16:creationId xmlns:a16="http://schemas.microsoft.com/office/drawing/2014/main" id="{07FD31F3-DF16-4837-B10F-0E12073CED22}"/>
              </a:ext>
            </a:extLst>
          </p:cNvPr>
          <p:cNvSpPr>
            <a:spLocks/>
          </p:cNvSpPr>
          <p:nvPr/>
        </p:nvSpPr>
        <p:spPr bwMode="auto">
          <a:xfrm rot="16200000">
            <a:off x="10712510" y="7181576"/>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7" name="Freeform 21">
            <a:extLst>
              <a:ext uri="{FF2B5EF4-FFF2-40B4-BE49-F238E27FC236}">
                <a16:creationId xmlns:a16="http://schemas.microsoft.com/office/drawing/2014/main" id="{F8C4D698-14A8-4C08-B117-15536D4F81F0}"/>
              </a:ext>
            </a:extLst>
          </p:cNvPr>
          <p:cNvSpPr>
            <a:spLocks/>
          </p:cNvSpPr>
          <p:nvPr/>
        </p:nvSpPr>
        <p:spPr bwMode="auto">
          <a:xfrm rot="16200000">
            <a:off x="13035577" y="-542949"/>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8" name="Freeform 28">
            <a:extLst>
              <a:ext uri="{FF2B5EF4-FFF2-40B4-BE49-F238E27FC236}">
                <a16:creationId xmlns:a16="http://schemas.microsoft.com/office/drawing/2014/main" id="{46907E09-063F-47FE-8548-4A753F3FE092}"/>
              </a:ext>
            </a:extLst>
          </p:cNvPr>
          <p:cNvSpPr>
            <a:spLocks/>
          </p:cNvSpPr>
          <p:nvPr/>
        </p:nvSpPr>
        <p:spPr bwMode="auto">
          <a:xfrm rot="16200000">
            <a:off x="14691038" y="9480876"/>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9" name="Freeform 30">
            <a:extLst>
              <a:ext uri="{FF2B5EF4-FFF2-40B4-BE49-F238E27FC236}">
                <a16:creationId xmlns:a16="http://schemas.microsoft.com/office/drawing/2014/main" id="{0A03B13A-6CA7-403B-8CF6-3A935F7013B2}"/>
              </a:ext>
            </a:extLst>
          </p:cNvPr>
          <p:cNvSpPr>
            <a:spLocks/>
          </p:cNvSpPr>
          <p:nvPr/>
        </p:nvSpPr>
        <p:spPr bwMode="auto">
          <a:xfrm rot="16200000">
            <a:off x="10787105" y="2473032"/>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0" name="Freeform 34">
            <a:extLst>
              <a:ext uri="{FF2B5EF4-FFF2-40B4-BE49-F238E27FC236}">
                <a16:creationId xmlns:a16="http://schemas.microsoft.com/office/drawing/2014/main" id="{68A8B67D-4097-49E6-BD46-9162096BA3BC}"/>
              </a:ext>
            </a:extLst>
          </p:cNvPr>
          <p:cNvSpPr>
            <a:spLocks/>
          </p:cNvSpPr>
          <p:nvPr/>
        </p:nvSpPr>
        <p:spPr bwMode="auto">
          <a:xfrm rot="16200000">
            <a:off x="18622261" y="6018535"/>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1" name="Freeform 35">
            <a:extLst>
              <a:ext uri="{FF2B5EF4-FFF2-40B4-BE49-F238E27FC236}">
                <a16:creationId xmlns:a16="http://schemas.microsoft.com/office/drawing/2014/main" id="{C3FE99F8-15A3-495D-BFFA-A06E5E4B3ADA}"/>
              </a:ext>
            </a:extLst>
          </p:cNvPr>
          <p:cNvSpPr>
            <a:spLocks/>
          </p:cNvSpPr>
          <p:nvPr/>
        </p:nvSpPr>
        <p:spPr bwMode="auto">
          <a:xfrm rot="16200000">
            <a:off x="15721425" y="6445025"/>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2" name="Freeform 39">
            <a:extLst>
              <a:ext uri="{FF2B5EF4-FFF2-40B4-BE49-F238E27FC236}">
                <a16:creationId xmlns:a16="http://schemas.microsoft.com/office/drawing/2014/main" id="{D4D85EFB-DEE0-4798-80DA-A381210C6BB7}"/>
              </a:ext>
            </a:extLst>
          </p:cNvPr>
          <p:cNvSpPr>
            <a:spLocks/>
          </p:cNvSpPr>
          <p:nvPr/>
        </p:nvSpPr>
        <p:spPr bwMode="auto">
          <a:xfrm rot="16200000">
            <a:off x="10925584" y="578386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3" name="Freeform 40">
            <a:extLst>
              <a:ext uri="{FF2B5EF4-FFF2-40B4-BE49-F238E27FC236}">
                <a16:creationId xmlns:a16="http://schemas.microsoft.com/office/drawing/2014/main" id="{159E3DE7-789F-43DF-B4A6-F8A95B2BD687}"/>
              </a:ext>
            </a:extLst>
          </p:cNvPr>
          <p:cNvSpPr>
            <a:spLocks/>
          </p:cNvSpPr>
          <p:nvPr/>
        </p:nvSpPr>
        <p:spPr bwMode="auto">
          <a:xfrm rot="16200000">
            <a:off x="17086189" y="7426540"/>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4" name="Freeform 42">
            <a:extLst>
              <a:ext uri="{FF2B5EF4-FFF2-40B4-BE49-F238E27FC236}">
                <a16:creationId xmlns:a16="http://schemas.microsoft.com/office/drawing/2014/main" id="{9A3D10EF-62ED-43CC-9B0D-851A04BDB55C}"/>
              </a:ext>
            </a:extLst>
          </p:cNvPr>
          <p:cNvSpPr>
            <a:spLocks/>
          </p:cNvSpPr>
          <p:nvPr/>
        </p:nvSpPr>
        <p:spPr bwMode="auto">
          <a:xfrm rot="16200000">
            <a:off x="17442348" y="8455294"/>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5" name="Freeform 43">
            <a:extLst>
              <a:ext uri="{FF2B5EF4-FFF2-40B4-BE49-F238E27FC236}">
                <a16:creationId xmlns:a16="http://schemas.microsoft.com/office/drawing/2014/main" id="{0A1900FB-C387-4BA3-BB7C-69AD512A0BB6}"/>
              </a:ext>
            </a:extLst>
          </p:cNvPr>
          <p:cNvSpPr>
            <a:spLocks/>
          </p:cNvSpPr>
          <p:nvPr/>
        </p:nvSpPr>
        <p:spPr bwMode="auto">
          <a:xfrm rot="16200000">
            <a:off x="11752873" y="9004682"/>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6" name="Freeform 45">
            <a:extLst>
              <a:ext uri="{FF2B5EF4-FFF2-40B4-BE49-F238E27FC236}">
                <a16:creationId xmlns:a16="http://schemas.microsoft.com/office/drawing/2014/main" id="{0D3CA538-1C8B-47F0-B3FE-3794D3DD020F}"/>
              </a:ext>
            </a:extLst>
          </p:cNvPr>
          <p:cNvSpPr>
            <a:spLocks/>
          </p:cNvSpPr>
          <p:nvPr/>
        </p:nvSpPr>
        <p:spPr bwMode="auto">
          <a:xfrm rot="16200000">
            <a:off x="20319387" y="2948544"/>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7" name="Freeform 46">
            <a:extLst>
              <a:ext uri="{FF2B5EF4-FFF2-40B4-BE49-F238E27FC236}">
                <a16:creationId xmlns:a16="http://schemas.microsoft.com/office/drawing/2014/main" id="{3D065237-1DB1-49BC-BC1E-C7F7E8491DAA}"/>
              </a:ext>
            </a:extLst>
          </p:cNvPr>
          <p:cNvSpPr>
            <a:spLocks/>
          </p:cNvSpPr>
          <p:nvPr/>
        </p:nvSpPr>
        <p:spPr bwMode="auto">
          <a:xfrm rot="16200000">
            <a:off x="14833154" y="8281494"/>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8" name="Freeform 49">
            <a:extLst>
              <a:ext uri="{FF2B5EF4-FFF2-40B4-BE49-F238E27FC236}">
                <a16:creationId xmlns:a16="http://schemas.microsoft.com/office/drawing/2014/main" id="{7B812C78-F57E-4C4F-B158-B0243E95A86A}"/>
              </a:ext>
            </a:extLst>
          </p:cNvPr>
          <p:cNvSpPr>
            <a:spLocks/>
          </p:cNvSpPr>
          <p:nvPr/>
        </p:nvSpPr>
        <p:spPr bwMode="auto">
          <a:xfrm rot="16200000">
            <a:off x="12591458" y="219503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9" name="Freeform 54">
            <a:extLst>
              <a:ext uri="{FF2B5EF4-FFF2-40B4-BE49-F238E27FC236}">
                <a16:creationId xmlns:a16="http://schemas.microsoft.com/office/drawing/2014/main" id="{19EAD1FC-396B-4486-B380-2DB6834A9F94}"/>
              </a:ext>
            </a:extLst>
          </p:cNvPr>
          <p:cNvSpPr>
            <a:spLocks/>
          </p:cNvSpPr>
          <p:nvPr/>
        </p:nvSpPr>
        <p:spPr bwMode="auto">
          <a:xfrm rot="16200000">
            <a:off x="10840829" y="7428637"/>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0" name="Freeform 58">
            <a:extLst>
              <a:ext uri="{FF2B5EF4-FFF2-40B4-BE49-F238E27FC236}">
                <a16:creationId xmlns:a16="http://schemas.microsoft.com/office/drawing/2014/main" id="{4A9A31E3-5E6A-4F6C-97B6-5977BBCA6FFD}"/>
              </a:ext>
            </a:extLst>
          </p:cNvPr>
          <p:cNvSpPr>
            <a:spLocks/>
          </p:cNvSpPr>
          <p:nvPr/>
        </p:nvSpPr>
        <p:spPr bwMode="auto">
          <a:xfrm rot="16200000">
            <a:off x="19031738" y="7820889"/>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1" name="Freeform 61">
            <a:extLst>
              <a:ext uri="{FF2B5EF4-FFF2-40B4-BE49-F238E27FC236}">
                <a16:creationId xmlns:a16="http://schemas.microsoft.com/office/drawing/2014/main" id="{7F52F79A-8087-49CB-8462-F2BC6E49973A}"/>
              </a:ext>
            </a:extLst>
          </p:cNvPr>
          <p:cNvSpPr>
            <a:spLocks/>
          </p:cNvSpPr>
          <p:nvPr/>
        </p:nvSpPr>
        <p:spPr bwMode="auto">
          <a:xfrm rot="16200000">
            <a:off x="17080791" y="1108448"/>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2" name="Freeform 62">
            <a:extLst>
              <a:ext uri="{FF2B5EF4-FFF2-40B4-BE49-F238E27FC236}">
                <a16:creationId xmlns:a16="http://schemas.microsoft.com/office/drawing/2014/main" id="{FA60182C-C8B9-416E-9A6D-8D43F7C1F6B5}"/>
              </a:ext>
            </a:extLst>
          </p:cNvPr>
          <p:cNvSpPr>
            <a:spLocks/>
          </p:cNvSpPr>
          <p:nvPr/>
        </p:nvSpPr>
        <p:spPr bwMode="auto">
          <a:xfrm rot="16200000">
            <a:off x="10933973" y="9511633"/>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3" name="Freeform 5">
            <a:extLst>
              <a:ext uri="{FF2B5EF4-FFF2-40B4-BE49-F238E27FC236}">
                <a16:creationId xmlns:a16="http://schemas.microsoft.com/office/drawing/2014/main" id="{BE311BAB-7A7C-4B75-BA3D-83D15B3D1AF7}"/>
              </a:ext>
            </a:extLst>
          </p:cNvPr>
          <p:cNvSpPr>
            <a:spLocks/>
          </p:cNvSpPr>
          <p:nvPr/>
        </p:nvSpPr>
        <p:spPr bwMode="auto">
          <a:xfrm rot="16200000">
            <a:off x="19101769" y="1431035"/>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4" name="Freeform 6">
            <a:extLst>
              <a:ext uri="{FF2B5EF4-FFF2-40B4-BE49-F238E27FC236}">
                <a16:creationId xmlns:a16="http://schemas.microsoft.com/office/drawing/2014/main" id="{3122D381-9986-4F4C-BA2B-DE8BB0B110FF}"/>
              </a:ext>
            </a:extLst>
          </p:cNvPr>
          <p:cNvSpPr>
            <a:spLocks/>
          </p:cNvSpPr>
          <p:nvPr/>
        </p:nvSpPr>
        <p:spPr bwMode="auto">
          <a:xfrm rot="16200000">
            <a:off x="12518552" y="5480861"/>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5" name="Freeform 7">
            <a:extLst>
              <a:ext uri="{FF2B5EF4-FFF2-40B4-BE49-F238E27FC236}">
                <a16:creationId xmlns:a16="http://schemas.microsoft.com/office/drawing/2014/main" id="{CAE5C2E4-1A6E-442C-8969-4B6BBBF77913}"/>
              </a:ext>
            </a:extLst>
          </p:cNvPr>
          <p:cNvSpPr>
            <a:spLocks/>
          </p:cNvSpPr>
          <p:nvPr/>
        </p:nvSpPr>
        <p:spPr bwMode="auto">
          <a:xfrm rot="16200000">
            <a:off x="15844890" y="7721606"/>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6" name="Freeform 9">
            <a:extLst>
              <a:ext uri="{FF2B5EF4-FFF2-40B4-BE49-F238E27FC236}">
                <a16:creationId xmlns:a16="http://schemas.microsoft.com/office/drawing/2014/main" id="{A819F87B-7691-42F5-A34C-29DCCC830BE9}"/>
              </a:ext>
            </a:extLst>
          </p:cNvPr>
          <p:cNvSpPr>
            <a:spLocks/>
          </p:cNvSpPr>
          <p:nvPr/>
        </p:nvSpPr>
        <p:spPr bwMode="auto">
          <a:xfrm rot="16200000">
            <a:off x="13782175" y="257613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7" name="Freeform 12">
            <a:extLst>
              <a:ext uri="{FF2B5EF4-FFF2-40B4-BE49-F238E27FC236}">
                <a16:creationId xmlns:a16="http://schemas.microsoft.com/office/drawing/2014/main" id="{30A4C8C4-A377-42B7-8DAC-CC20178B4C70}"/>
              </a:ext>
            </a:extLst>
          </p:cNvPr>
          <p:cNvSpPr>
            <a:spLocks/>
          </p:cNvSpPr>
          <p:nvPr/>
        </p:nvSpPr>
        <p:spPr bwMode="auto">
          <a:xfrm rot="16200000">
            <a:off x="15618520" y="888103"/>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8" name="Freeform 13">
            <a:extLst>
              <a:ext uri="{FF2B5EF4-FFF2-40B4-BE49-F238E27FC236}">
                <a16:creationId xmlns:a16="http://schemas.microsoft.com/office/drawing/2014/main" id="{629C86B9-D616-4BCF-AF70-18A773F28EBF}"/>
              </a:ext>
            </a:extLst>
          </p:cNvPr>
          <p:cNvSpPr>
            <a:spLocks/>
          </p:cNvSpPr>
          <p:nvPr/>
        </p:nvSpPr>
        <p:spPr bwMode="auto">
          <a:xfrm rot="16200000">
            <a:off x="10384594" y="209242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9" name="Freeform 20">
            <a:extLst>
              <a:ext uri="{FF2B5EF4-FFF2-40B4-BE49-F238E27FC236}">
                <a16:creationId xmlns:a16="http://schemas.microsoft.com/office/drawing/2014/main" id="{C24D1F37-6FEA-4A38-A80F-028CBC0F19D7}"/>
              </a:ext>
            </a:extLst>
          </p:cNvPr>
          <p:cNvSpPr>
            <a:spLocks/>
          </p:cNvSpPr>
          <p:nvPr/>
        </p:nvSpPr>
        <p:spPr bwMode="auto">
          <a:xfrm rot="16200000">
            <a:off x="9474158" y="6154049"/>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0" name="Freeform 21">
            <a:extLst>
              <a:ext uri="{FF2B5EF4-FFF2-40B4-BE49-F238E27FC236}">
                <a16:creationId xmlns:a16="http://schemas.microsoft.com/office/drawing/2014/main" id="{AADB381A-C102-4A98-B12B-80D29A0AF45A}"/>
              </a:ext>
            </a:extLst>
          </p:cNvPr>
          <p:cNvSpPr>
            <a:spLocks/>
          </p:cNvSpPr>
          <p:nvPr/>
        </p:nvSpPr>
        <p:spPr bwMode="auto">
          <a:xfrm rot="16200000">
            <a:off x="14091632" y="-1570476"/>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1" name="Freeform 26">
            <a:extLst>
              <a:ext uri="{FF2B5EF4-FFF2-40B4-BE49-F238E27FC236}">
                <a16:creationId xmlns:a16="http://schemas.microsoft.com/office/drawing/2014/main" id="{B16EEB51-7FE3-4319-8E7F-76FAD6C2F028}"/>
              </a:ext>
            </a:extLst>
          </p:cNvPr>
          <p:cNvSpPr>
            <a:spLocks/>
          </p:cNvSpPr>
          <p:nvPr/>
        </p:nvSpPr>
        <p:spPr bwMode="auto">
          <a:xfrm rot="16200000">
            <a:off x="10372318" y="-840050"/>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2" name="Freeform 28">
            <a:extLst>
              <a:ext uri="{FF2B5EF4-FFF2-40B4-BE49-F238E27FC236}">
                <a16:creationId xmlns:a16="http://schemas.microsoft.com/office/drawing/2014/main" id="{B5995BE4-F484-41DC-8421-38E9CED4A09F}"/>
              </a:ext>
            </a:extLst>
          </p:cNvPr>
          <p:cNvSpPr>
            <a:spLocks/>
          </p:cNvSpPr>
          <p:nvPr/>
        </p:nvSpPr>
        <p:spPr bwMode="auto">
          <a:xfrm rot="16200000">
            <a:off x="15747093" y="845334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3" name="Freeform 30">
            <a:extLst>
              <a:ext uri="{FF2B5EF4-FFF2-40B4-BE49-F238E27FC236}">
                <a16:creationId xmlns:a16="http://schemas.microsoft.com/office/drawing/2014/main" id="{E407329C-EA10-498F-9B60-0AF5DF95C5A8}"/>
              </a:ext>
            </a:extLst>
          </p:cNvPr>
          <p:cNvSpPr>
            <a:spLocks/>
          </p:cNvSpPr>
          <p:nvPr/>
        </p:nvSpPr>
        <p:spPr bwMode="auto">
          <a:xfrm rot="16200000">
            <a:off x="11843161" y="144550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4" name="Freeform 34">
            <a:extLst>
              <a:ext uri="{FF2B5EF4-FFF2-40B4-BE49-F238E27FC236}">
                <a16:creationId xmlns:a16="http://schemas.microsoft.com/office/drawing/2014/main" id="{D30D4305-E691-4661-BAF7-B4B602C5285C}"/>
              </a:ext>
            </a:extLst>
          </p:cNvPr>
          <p:cNvSpPr>
            <a:spLocks/>
          </p:cNvSpPr>
          <p:nvPr/>
        </p:nvSpPr>
        <p:spPr bwMode="auto">
          <a:xfrm rot="16200000">
            <a:off x="18279630" y="955896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5" name="Freeform 35">
            <a:extLst>
              <a:ext uri="{FF2B5EF4-FFF2-40B4-BE49-F238E27FC236}">
                <a16:creationId xmlns:a16="http://schemas.microsoft.com/office/drawing/2014/main" id="{61E0F6FB-E1C9-4FB1-BA1A-FB704FD3C0B1}"/>
              </a:ext>
            </a:extLst>
          </p:cNvPr>
          <p:cNvSpPr>
            <a:spLocks/>
          </p:cNvSpPr>
          <p:nvPr/>
        </p:nvSpPr>
        <p:spPr bwMode="auto">
          <a:xfrm rot="16200000">
            <a:off x="16777480" y="328461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6" name="Freeform 39">
            <a:extLst>
              <a:ext uri="{FF2B5EF4-FFF2-40B4-BE49-F238E27FC236}">
                <a16:creationId xmlns:a16="http://schemas.microsoft.com/office/drawing/2014/main" id="{FA882D93-7AD3-4D19-AB05-4D9891606D3B}"/>
              </a:ext>
            </a:extLst>
          </p:cNvPr>
          <p:cNvSpPr>
            <a:spLocks/>
          </p:cNvSpPr>
          <p:nvPr/>
        </p:nvSpPr>
        <p:spPr bwMode="auto">
          <a:xfrm rot="16200000">
            <a:off x="9687233" y="901990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7" name="Freeform 40">
            <a:extLst>
              <a:ext uri="{FF2B5EF4-FFF2-40B4-BE49-F238E27FC236}">
                <a16:creationId xmlns:a16="http://schemas.microsoft.com/office/drawing/2014/main" id="{C113E464-F9AA-4033-8AEE-0BA3F39BB7D7}"/>
              </a:ext>
            </a:extLst>
          </p:cNvPr>
          <p:cNvSpPr>
            <a:spLocks/>
          </p:cNvSpPr>
          <p:nvPr/>
        </p:nvSpPr>
        <p:spPr bwMode="auto">
          <a:xfrm rot="16200000">
            <a:off x="18142244" y="639901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8" name="Freeform 42">
            <a:extLst>
              <a:ext uri="{FF2B5EF4-FFF2-40B4-BE49-F238E27FC236}">
                <a16:creationId xmlns:a16="http://schemas.microsoft.com/office/drawing/2014/main" id="{66C05437-44A0-45F0-901C-6B34F3FB566D}"/>
              </a:ext>
            </a:extLst>
          </p:cNvPr>
          <p:cNvSpPr>
            <a:spLocks/>
          </p:cNvSpPr>
          <p:nvPr/>
        </p:nvSpPr>
        <p:spPr bwMode="auto">
          <a:xfrm rot="16200000">
            <a:off x="18498403" y="7427767"/>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9" name="Freeform 43">
            <a:extLst>
              <a:ext uri="{FF2B5EF4-FFF2-40B4-BE49-F238E27FC236}">
                <a16:creationId xmlns:a16="http://schemas.microsoft.com/office/drawing/2014/main" id="{D19283AE-2794-4838-829D-05F6C3B60339}"/>
              </a:ext>
            </a:extLst>
          </p:cNvPr>
          <p:cNvSpPr>
            <a:spLocks/>
          </p:cNvSpPr>
          <p:nvPr/>
        </p:nvSpPr>
        <p:spPr bwMode="auto">
          <a:xfrm rot="16200000">
            <a:off x="12808928" y="797715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0" name="Freeform 46">
            <a:extLst>
              <a:ext uri="{FF2B5EF4-FFF2-40B4-BE49-F238E27FC236}">
                <a16:creationId xmlns:a16="http://schemas.microsoft.com/office/drawing/2014/main" id="{208B40FE-EE1D-448A-A8D8-4FE8CB08DC35}"/>
              </a:ext>
            </a:extLst>
          </p:cNvPr>
          <p:cNvSpPr>
            <a:spLocks/>
          </p:cNvSpPr>
          <p:nvPr/>
        </p:nvSpPr>
        <p:spPr bwMode="auto">
          <a:xfrm rot="16200000">
            <a:off x="15889210" y="725396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1" name="Freeform 49">
            <a:extLst>
              <a:ext uri="{FF2B5EF4-FFF2-40B4-BE49-F238E27FC236}">
                <a16:creationId xmlns:a16="http://schemas.microsoft.com/office/drawing/2014/main" id="{BF4F4B9C-EB1E-454B-94FA-496BEDE05823}"/>
              </a:ext>
            </a:extLst>
          </p:cNvPr>
          <p:cNvSpPr>
            <a:spLocks/>
          </p:cNvSpPr>
          <p:nvPr/>
        </p:nvSpPr>
        <p:spPr bwMode="auto">
          <a:xfrm rot="16200000">
            <a:off x="13647513" y="7454608"/>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2" name="Freeform 54">
            <a:extLst>
              <a:ext uri="{FF2B5EF4-FFF2-40B4-BE49-F238E27FC236}">
                <a16:creationId xmlns:a16="http://schemas.microsoft.com/office/drawing/2014/main" id="{6A809F92-7628-4310-9F6F-9BDCDADE677F}"/>
              </a:ext>
            </a:extLst>
          </p:cNvPr>
          <p:cNvSpPr>
            <a:spLocks/>
          </p:cNvSpPr>
          <p:nvPr/>
        </p:nvSpPr>
        <p:spPr bwMode="auto">
          <a:xfrm rot="16200000">
            <a:off x="11896884" y="602534"/>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3" name="Freeform 62">
            <a:extLst>
              <a:ext uri="{FF2B5EF4-FFF2-40B4-BE49-F238E27FC236}">
                <a16:creationId xmlns:a16="http://schemas.microsoft.com/office/drawing/2014/main" id="{3AB892A0-DD3C-466F-9095-DF7E22DB4808}"/>
              </a:ext>
            </a:extLst>
          </p:cNvPr>
          <p:cNvSpPr>
            <a:spLocks/>
          </p:cNvSpPr>
          <p:nvPr/>
        </p:nvSpPr>
        <p:spPr bwMode="auto">
          <a:xfrm rot="16200000">
            <a:off x="9695622" y="8484106"/>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0" name="2015.…">
            <a:extLst>
              <a:ext uri="{FF2B5EF4-FFF2-40B4-BE49-F238E27FC236}">
                <a16:creationId xmlns:a16="http://schemas.microsoft.com/office/drawing/2014/main" id="{A65898A8-6508-46F1-9D3A-D21468CDEB30}"/>
              </a:ext>
            </a:extLst>
          </p:cNvPr>
          <p:cNvSpPr txBox="1"/>
          <p:nvPr/>
        </p:nvSpPr>
        <p:spPr>
          <a:xfrm>
            <a:off x="7428393" y="4485067"/>
            <a:ext cx="9632242" cy="14109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8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Denuncias</a:t>
            </a:r>
            <a:r>
              <a:rPr lang="en-CA" sz="8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8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Penales</a:t>
            </a:r>
            <a:endParaRPr lang="en-CA" sz="8000" i="1" dirty="0">
              <a:solidFill>
                <a:schemeClr val="accent2">
                  <a:lumMod val="50000"/>
                </a:schemeClr>
              </a:solidFill>
              <a:latin typeface="Work Sans" panose="00000500000000000000" pitchFamily="2" charset="0"/>
              <a:ea typeface="Noto Sans" panose="020B0502040504020204" pitchFamily="34" charset="0"/>
              <a:cs typeface="Noto Sans" panose="020B0502040504020204" pitchFamily="34" charset="0"/>
            </a:endParaRPr>
          </a:p>
        </p:txBody>
      </p:sp>
      <p:pic>
        <p:nvPicPr>
          <p:cNvPr id="8" name="Imagen 7">
            <a:extLst>
              <a:ext uri="{FF2B5EF4-FFF2-40B4-BE49-F238E27FC236}">
                <a16:creationId xmlns:a16="http://schemas.microsoft.com/office/drawing/2014/main" id="{5009ACD6-0433-EE26-20EC-3B7AA177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857" y="4227493"/>
            <a:ext cx="4935662" cy="1926112"/>
          </a:xfrm>
          <a:prstGeom prst="rect">
            <a:avLst/>
          </a:prstGeom>
        </p:spPr>
      </p:pic>
    </p:spTree>
    <p:extLst>
      <p:ext uri="{BB962C8B-B14F-4D97-AF65-F5344CB8AC3E}">
        <p14:creationId xmlns:p14="http://schemas.microsoft.com/office/powerpoint/2010/main" val="1544146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 dur="6000" fill="hold"/>
                                        <p:tgtEl>
                                          <p:spTgt spid="120"/>
                                        </p:tgtEl>
                                        <p:attrNameLst>
                                          <p:attrName>ppt_x</p:attrName>
                                          <p:attrName>ppt_y</p:attrName>
                                        </p:attrNameLst>
                                      </p:cBhvr>
                                      <p:rCtr x="26684" y="-15"/>
                                    </p:animMotion>
                                  </p:childTnLst>
                                </p:cTn>
                              </p:par>
                              <p:par>
                                <p:cTn id="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 dur="7000" fill="hold"/>
                                        <p:tgtEl>
                                          <p:spTgt spid="121"/>
                                        </p:tgtEl>
                                        <p:attrNameLst>
                                          <p:attrName>ppt_x</p:attrName>
                                          <p:attrName>ppt_y</p:attrName>
                                        </p:attrNameLst>
                                      </p:cBhvr>
                                      <p:rCtr x="26684" y="-15"/>
                                    </p:animMotion>
                                  </p:childTnLst>
                                </p:cTn>
                              </p:par>
                              <p:par>
                                <p:cTn id="9" presetID="64" presetClass="path" presetSubtype="0" repeatCount="indefinite" accel="24000" decel="76000" autoRev="1" fill="hold" grpId="0" nodeType="withEffect">
                                  <p:stCondLst>
                                    <p:cond delay="0"/>
                                  </p:stCondLst>
                                  <p:childTnLst>
                                    <p:animMotion origin="layout" path="M -3.47222E-6 -7.40741E-7 L 0.95643 -7.40741E-7 " pathEditMode="relative" rAng="0" ptsTypes="AA">
                                      <p:cBhvr>
                                        <p:cTn id="10" dur="9500" fill="hold"/>
                                        <p:tgtEl>
                                          <p:spTgt spid="73"/>
                                        </p:tgtEl>
                                        <p:attrNameLst>
                                          <p:attrName>ppt_x</p:attrName>
                                          <p:attrName>ppt_y</p:attrName>
                                        </p:attrNameLst>
                                      </p:cBhvr>
                                      <p:rCtr x="47821" y="0"/>
                                    </p:animMotion>
                                  </p:childTnLst>
                                </p:cTn>
                              </p:par>
                              <p:par>
                                <p:cTn id="1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2" dur="7000" fill="hold"/>
                                        <p:tgtEl>
                                          <p:spTgt spid="92"/>
                                        </p:tgtEl>
                                        <p:attrNameLst>
                                          <p:attrName>ppt_x</p:attrName>
                                          <p:attrName>ppt_y</p:attrName>
                                        </p:attrNameLst>
                                      </p:cBhvr>
                                      <p:rCtr x="26684" y="-15"/>
                                    </p:animMotion>
                                  </p:childTnLst>
                                </p:cTn>
                              </p:par>
                              <p:par>
                                <p:cTn id="1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4" dur="4250" fill="hold"/>
                                        <p:tgtEl>
                                          <p:spTgt spid="123"/>
                                        </p:tgtEl>
                                        <p:attrNameLst>
                                          <p:attrName>ppt_x</p:attrName>
                                          <p:attrName>ppt_y</p:attrName>
                                        </p:attrNameLst>
                                      </p:cBhvr>
                                      <p:rCtr x="26684" y="-15"/>
                                    </p:animMotion>
                                  </p:childTnLst>
                                </p:cTn>
                              </p:par>
                              <p:par>
                                <p:cTn id="1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6" dur="3500" fill="hold"/>
                                        <p:tgtEl>
                                          <p:spTgt spid="94"/>
                                        </p:tgtEl>
                                        <p:attrNameLst>
                                          <p:attrName>ppt_x</p:attrName>
                                          <p:attrName>ppt_y</p:attrName>
                                        </p:attrNameLst>
                                      </p:cBhvr>
                                      <p:rCtr x="26684" y="-15"/>
                                    </p:animMotion>
                                  </p:childTnLst>
                                </p:cTn>
                              </p:par>
                              <p:par>
                                <p:cTn id="1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8" dur="7000" fill="hold"/>
                                        <p:tgtEl>
                                          <p:spTgt spid="87"/>
                                        </p:tgtEl>
                                        <p:attrNameLst>
                                          <p:attrName>ppt_x</p:attrName>
                                          <p:attrName>ppt_y</p:attrName>
                                        </p:attrNameLst>
                                      </p:cBhvr>
                                      <p:rCtr x="26684" y="-15"/>
                                    </p:animMotion>
                                  </p:childTnLst>
                                </p:cTn>
                              </p:par>
                              <p:par>
                                <p:cTn id="19" presetID="64" presetClass="path" presetSubtype="0" repeatCount="indefinite" accel="24000" decel="76000" autoRev="1" fill="hold" grpId="0" nodeType="withEffect">
                                  <p:stCondLst>
                                    <p:cond delay="0"/>
                                  </p:stCondLst>
                                  <p:childTnLst>
                                    <p:animMotion origin="layout" path="M -2.22222E-6 2.96296E-6 L 0.53377 -0.00031 " pathEditMode="relative" rAng="0" ptsTypes="AA">
                                      <p:cBhvr>
                                        <p:cTn id="20" dur="6000" fill="hold"/>
                                        <p:tgtEl>
                                          <p:spTgt spid="69"/>
                                        </p:tgtEl>
                                        <p:attrNameLst>
                                          <p:attrName>ppt_x</p:attrName>
                                          <p:attrName>ppt_y</p:attrName>
                                        </p:attrNameLst>
                                      </p:cBhvr>
                                      <p:rCtr x="26684" y="-15"/>
                                    </p:animMotion>
                                  </p:childTnLst>
                                </p:cTn>
                              </p:par>
                              <p:par>
                                <p:cTn id="2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22" dur="3750" fill="hold"/>
                                        <p:tgtEl>
                                          <p:spTgt spid="77"/>
                                        </p:tgtEl>
                                        <p:attrNameLst>
                                          <p:attrName>ppt_x</p:attrName>
                                          <p:attrName>ppt_y</p:attrName>
                                        </p:attrNameLst>
                                      </p:cBhvr>
                                      <p:rCtr x="26684" y="-15"/>
                                    </p:animMotion>
                                  </p:childTnLst>
                                </p:cTn>
                              </p:par>
                              <p:par>
                                <p:cTn id="23" presetID="64" presetClass="path" presetSubtype="0" repeatCount="indefinite" accel="24000" decel="76000" autoRev="1" fill="hold" grpId="0" nodeType="withEffect">
                                  <p:stCondLst>
                                    <p:cond delay="0"/>
                                  </p:stCondLst>
                                  <p:childTnLst>
                                    <p:animMotion origin="layout" path="M 8.33333E-7 2.71605E-6 L 1.03802 2.71605E-6 " pathEditMode="relative" rAng="0" ptsTypes="AA">
                                      <p:cBhvr>
                                        <p:cTn id="24" dur="6500" fill="hold"/>
                                        <p:tgtEl>
                                          <p:spTgt spid="70"/>
                                        </p:tgtEl>
                                        <p:attrNameLst>
                                          <p:attrName>ppt_x</p:attrName>
                                          <p:attrName>ppt_y</p:attrName>
                                        </p:attrNameLst>
                                      </p:cBhvr>
                                      <p:rCtr x="51901" y="0"/>
                                    </p:animMotion>
                                  </p:childTnLst>
                                </p:cTn>
                              </p:par>
                              <p:par>
                                <p:cTn id="25" presetID="64" presetClass="path" presetSubtype="0" repeatCount="indefinite" accel="24000" decel="76000" autoRev="1" fill="hold" grpId="0" nodeType="withEffect">
                                  <p:stCondLst>
                                    <p:cond delay="0"/>
                                  </p:stCondLst>
                                  <p:childTnLst>
                                    <p:animMotion origin="layout" path="M -1.80556E-6 1.60494E-6 L 0.53377 -0.00031 " pathEditMode="relative" rAng="0" ptsTypes="AA">
                                      <p:cBhvr>
                                        <p:cTn id="26" dur="5000" fill="hold"/>
                                        <p:tgtEl>
                                          <p:spTgt spid="126"/>
                                        </p:tgtEl>
                                        <p:attrNameLst>
                                          <p:attrName>ppt_x</p:attrName>
                                          <p:attrName>ppt_y</p:attrName>
                                        </p:attrNameLst>
                                      </p:cBhvr>
                                      <p:rCtr x="26684" y="-15"/>
                                    </p:animMotion>
                                  </p:childTnLst>
                                </p:cTn>
                              </p:par>
                              <p:par>
                                <p:cTn id="27" presetID="64" presetClass="path" presetSubtype="0" repeatCount="indefinite" accel="24000" decel="76000" autoRev="1" fill="hold" grpId="0" nodeType="withEffect">
                                  <p:stCondLst>
                                    <p:cond delay="0"/>
                                  </p:stCondLst>
                                  <p:childTnLst>
                                    <p:animMotion origin="layout" path="M -3.88889E-6 -1.23457E-6 L 0.53377 -0.00031 " pathEditMode="relative" rAng="0" ptsTypes="AA">
                                      <p:cBhvr>
                                        <p:cTn id="28" dur="5000" fill="hold"/>
                                        <p:tgtEl>
                                          <p:spTgt spid="83"/>
                                        </p:tgtEl>
                                        <p:attrNameLst>
                                          <p:attrName>ppt_x</p:attrName>
                                          <p:attrName>ppt_y</p:attrName>
                                        </p:attrNameLst>
                                      </p:cBhvr>
                                      <p:rCtr x="26684" y="-15"/>
                                    </p:animMotion>
                                  </p:childTnLst>
                                </p:cTn>
                              </p:par>
                              <p:par>
                                <p:cTn id="2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0" dur="4500" fill="hold"/>
                                        <p:tgtEl>
                                          <p:spTgt spid="119"/>
                                        </p:tgtEl>
                                        <p:attrNameLst>
                                          <p:attrName>ppt_x</p:attrName>
                                          <p:attrName>ppt_y</p:attrName>
                                        </p:attrNameLst>
                                      </p:cBhvr>
                                      <p:rCtr x="26684" y="-15"/>
                                    </p:animMotion>
                                  </p:childTnLst>
                                </p:cTn>
                              </p:par>
                              <p:par>
                                <p:cTn id="3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2" dur="5750" fill="hold"/>
                                        <p:tgtEl>
                                          <p:spTgt spid="72"/>
                                        </p:tgtEl>
                                        <p:attrNameLst>
                                          <p:attrName>ppt_x</p:attrName>
                                          <p:attrName>ppt_y</p:attrName>
                                        </p:attrNameLst>
                                      </p:cBhvr>
                                      <p:rCtr x="26684" y="-15"/>
                                    </p:animMotion>
                                  </p:childTnLst>
                                </p:cTn>
                              </p:par>
                              <p:par>
                                <p:cTn id="33" presetID="64" presetClass="path" presetSubtype="0" repeatCount="indefinite" accel="24000" decel="76000" autoRev="1" fill="hold" grpId="0" nodeType="withEffect">
                                  <p:stCondLst>
                                    <p:cond delay="0"/>
                                  </p:stCondLst>
                                  <p:childTnLst>
                                    <p:animMotion origin="layout" path="M 4.16667E-7 -2.34568E-6 L 0.53377 -0.00031 " pathEditMode="relative" rAng="0" ptsTypes="AA">
                                      <p:cBhvr>
                                        <p:cTn id="34" dur="4500" fill="hold"/>
                                        <p:tgtEl>
                                          <p:spTgt spid="125"/>
                                        </p:tgtEl>
                                        <p:attrNameLst>
                                          <p:attrName>ppt_x</p:attrName>
                                          <p:attrName>ppt_y</p:attrName>
                                        </p:attrNameLst>
                                      </p:cBhvr>
                                      <p:rCtr x="26684" y="-15"/>
                                    </p:animMotion>
                                  </p:childTnLst>
                                </p:cTn>
                              </p:par>
                              <p:par>
                                <p:cTn id="3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6" dur="4750" fill="hold"/>
                                        <p:tgtEl>
                                          <p:spTgt spid="116"/>
                                        </p:tgtEl>
                                        <p:attrNameLst>
                                          <p:attrName>ppt_x</p:attrName>
                                          <p:attrName>ppt_y</p:attrName>
                                        </p:attrNameLst>
                                      </p:cBhvr>
                                      <p:rCtr x="26684" y="-15"/>
                                    </p:animMotion>
                                  </p:childTnLst>
                                </p:cTn>
                              </p:par>
                              <p:par>
                                <p:cTn id="37" presetID="64" presetClass="path" presetSubtype="0" repeatCount="indefinite" accel="24000" decel="76000" autoRev="1" fill="hold" grpId="0" nodeType="withEffect">
                                  <p:stCondLst>
                                    <p:cond delay="0"/>
                                  </p:stCondLst>
                                  <p:childTnLst>
                                    <p:animMotion origin="layout" path="M -4.86111E-6 1.60494E-6 L 0.53377 -0.00031 " pathEditMode="relative" rAng="0" ptsTypes="AA">
                                      <p:cBhvr>
                                        <p:cTn id="38" dur="5500" fill="hold"/>
                                        <p:tgtEl>
                                          <p:spTgt spid="118"/>
                                        </p:tgtEl>
                                        <p:attrNameLst>
                                          <p:attrName>ppt_x</p:attrName>
                                          <p:attrName>ppt_y</p:attrName>
                                        </p:attrNameLst>
                                      </p:cBhvr>
                                      <p:rCtr x="26684" y="-15"/>
                                    </p:animMotion>
                                  </p:childTnLst>
                                </p:cTn>
                              </p:par>
                              <p:par>
                                <p:cTn id="3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40" dur="7000" fill="hold"/>
                                        <p:tgtEl>
                                          <p:spTgt spid="61"/>
                                        </p:tgtEl>
                                        <p:attrNameLst>
                                          <p:attrName>ppt_x</p:attrName>
                                          <p:attrName>ppt_y</p:attrName>
                                        </p:attrNameLst>
                                      </p:cBhvr>
                                      <p:rCtr x="26684" y="-15"/>
                                    </p:animMotion>
                                  </p:childTnLst>
                                </p:cTn>
                              </p:par>
                              <p:par>
                                <p:cTn id="41" presetID="64" presetClass="path" presetSubtype="0" repeatCount="indefinite" accel="24000" decel="76000" autoRev="1" fill="hold" grpId="0" nodeType="withEffect">
                                  <p:stCondLst>
                                    <p:cond delay="0"/>
                                  </p:stCondLst>
                                  <p:childTnLst>
                                    <p:animMotion origin="layout" path="M 1.52778E-6 2.22222E-6 L 0.53377 -0.00031 " pathEditMode="relative" rAng="0" ptsTypes="AA">
                                      <p:cBhvr>
                                        <p:cTn id="42" dur="7000" fill="hold"/>
                                        <p:tgtEl>
                                          <p:spTgt spid="68"/>
                                        </p:tgtEl>
                                        <p:attrNameLst>
                                          <p:attrName>ppt_x</p:attrName>
                                          <p:attrName>ppt_y</p:attrName>
                                        </p:attrNameLst>
                                      </p:cBhvr>
                                      <p:rCtr x="26684" y="-15"/>
                                    </p:animMotion>
                                  </p:childTnLst>
                                </p:cTn>
                              </p:par>
                              <p:par>
                                <p:cTn id="43" presetID="64" presetClass="path" presetSubtype="0" repeatCount="indefinite" accel="24000" decel="76000" autoRev="1" fill="hold" grpId="0" nodeType="withEffect">
                                  <p:stCondLst>
                                    <p:cond delay="0"/>
                                  </p:stCondLst>
                                  <p:childTnLst>
                                    <p:animMotion origin="layout" path="M 4.58333E-6 9.87654E-7 L 0.53376 -0.00031 " pathEditMode="relative" rAng="0" ptsTypes="AA">
                                      <p:cBhvr>
                                        <p:cTn id="44" dur="4250" fill="hold"/>
                                        <p:tgtEl>
                                          <p:spTgt spid="131"/>
                                        </p:tgtEl>
                                        <p:attrNameLst>
                                          <p:attrName>ppt_x</p:attrName>
                                          <p:attrName>ppt_y</p:attrName>
                                        </p:attrNameLst>
                                      </p:cBhvr>
                                      <p:rCtr x="26684" y="-15"/>
                                    </p:animMotion>
                                  </p:childTnLst>
                                </p:cTn>
                              </p:par>
                              <p:par>
                                <p:cTn id="45" presetID="64" presetClass="path" presetSubtype="0" repeatCount="indefinite" accel="24000" decel="76000" autoRev="1" fill="hold" grpId="0" nodeType="withEffect">
                                  <p:stCondLst>
                                    <p:cond delay="0"/>
                                  </p:stCondLst>
                                  <p:childTnLst>
                                    <p:animMotion origin="layout" path="M -4.30556E-6 2.46914E-6 L 0.53377 -0.00031 " pathEditMode="relative" rAng="0" ptsTypes="AA">
                                      <p:cBhvr>
                                        <p:cTn id="46" dur="7000" fill="hold"/>
                                        <p:tgtEl>
                                          <p:spTgt spid="132"/>
                                        </p:tgtEl>
                                        <p:attrNameLst>
                                          <p:attrName>ppt_x</p:attrName>
                                          <p:attrName>ppt_y</p:attrName>
                                        </p:attrNameLst>
                                      </p:cBhvr>
                                      <p:rCtr x="26684" y="-15"/>
                                    </p:animMotion>
                                  </p:childTnLst>
                                </p:cTn>
                              </p:par>
                              <p:par>
                                <p:cTn id="47" presetID="64" presetClass="path" presetSubtype="0" repeatCount="indefinite" accel="24000" decel="76000" autoRev="1" fill="hold" grpId="0" nodeType="withEffect">
                                  <p:stCondLst>
                                    <p:cond delay="0"/>
                                  </p:stCondLst>
                                  <p:childTnLst>
                                    <p:animMotion origin="layout" path="M -2.91667E-6 3.95062E-6 L 0.53377 -0.00031 " pathEditMode="relative" rAng="0" ptsTypes="AA">
                                      <p:cBhvr>
                                        <p:cTn id="48" dur="4250" fill="hold"/>
                                        <p:tgtEl>
                                          <p:spTgt spid="89"/>
                                        </p:tgtEl>
                                        <p:attrNameLst>
                                          <p:attrName>ppt_x</p:attrName>
                                          <p:attrName>ppt_y</p:attrName>
                                        </p:attrNameLst>
                                      </p:cBhvr>
                                      <p:rCtr x="26684" y="-15"/>
                                    </p:animMotion>
                                  </p:childTnLst>
                                </p:cTn>
                              </p:par>
                              <p:par>
                                <p:cTn id="49" presetID="64" presetClass="path" presetSubtype="0" repeatCount="indefinite" accel="24000" decel="76000" autoRev="1" fill="hold" grpId="0" nodeType="withEffect">
                                  <p:stCondLst>
                                    <p:cond delay="0"/>
                                  </p:stCondLst>
                                  <p:childTnLst>
                                    <p:animMotion origin="layout" path="M -5.55556E-7 4.93827E-7 L 0.53377 -0.00031 " pathEditMode="relative" rAng="0" ptsTypes="AA">
                                      <p:cBhvr>
                                        <p:cTn id="50" dur="4000" fill="hold"/>
                                        <p:tgtEl>
                                          <p:spTgt spid="124"/>
                                        </p:tgtEl>
                                        <p:attrNameLst>
                                          <p:attrName>ppt_x</p:attrName>
                                          <p:attrName>ppt_y</p:attrName>
                                        </p:attrNameLst>
                                      </p:cBhvr>
                                      <p:rCtr x="26684" y="-15"/>
                                    </p:animMotion>
                                  </p:childTnLst>
                                </p:cTn>
                              </p:par>
                              <p:par>
                                <p:cTn id="51" presetID="64" presetClass="path" presetSubtype="0" repeatCount="indefinite" accel="24000" decel="76000" autoRev="1" fill="hold" grpId="0" nodeType="withEffect">
                                  <p:stCondLst>
                                    <p:cond delay="0"/>
                                  </p:stCondLst>
                                  <p:childTnLst>
                                    <p:animMotion origin="layout" path="M 5.55556E-7 -1.35802E-6 L 0.53377 -0.00031 " pathEditMode="relative" rAng="0" ptsTypes="AA">
                                      <p:cBhvr>
                                        <p:cTn id="52" dur="5500" fill="hold"/>
                                        <p:tgtEl>
                                          <p:spTgt spid="82"/>
                                        </p:tgtEl>
                                        <p:attrNameLst>
                                          <p:attrName>ppt_x</p:attrName>
                                          <p:attrName>ppt_y</p:attrName>
                                        </p:attrNameLst>
                                      </p:cBhvr>
                                      <p:rCtr x="26684" y="-15"/>
                                    </p:animMotion>
                                  </p:childTnLst>
                                </p:cTn>
                              </p:par>
                              <p:par>
                                <p:cTn id="53" presetID="64" presetClass="path" presetSubtype="0" repeatCount="indefinite" accel="24000" decel="76000" autoRev="1" fill="hold" grpId="0" nodeType="withEffect">
                                  <p:stCondLst>
                                    <p:cond delay="0"/>
                                  </p:stCondLst>
                                  <p:childTnLst>
                                    <p:animMotion origin="layout" path="M -3.47222E-6 6.17284E-7 L 0.53377 -0.00031 " pathEditMode="relative" rAng="0" ptsTypes="AA">
                                      <p:cBhvr>
                                        <p:cTn id="54" dur="4750" fill="hold"/>
                                        <p:tgtEl>
                                          <p:spTgt spid="71"/>
                                        </p:tgtEl>
                                        <p:attrNameLst>
                                          <p:attrName>ppt_x</p:attrName>
                                          <p:attrName>ppt_y</p:attrName>
                                        </p:attrNameLst>
                                      </p:cBhvr>
                                      <p:rCtr x="26684" y="-15"/>
                                    </p:animMotion>
                                  </p:childTnLst>
                                </p:cTn>
                              </p:par>
                              <p:par>
                                <p:cTn id="5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6" dur="3000" fill="hold"/>
                                        <p:tgtEl>
                                          <p:spTgt spid="91"/>
                                        </p:tgtEl>
                                        <p:attrNameLst>
                                          <p:attrName>ppt_x</p:attrName>
                                          <p:attrName>ppt_y</p:attrName>
                                        </p:attrNameLst>
                                      </p:cBhvr>
                                      <p:rCtr x="26684" y="-15"/>
                                    </p:animMotion>
                                  </p:childTnLst>
                                </p:cTn>
                              </p:par>
                              <p:par>
                                <p:cTn id="5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8" dur="7000" fill="hold"/>
                                        <p:tgtEl>
                                          <p:spTgt spid="128"/>
                                        </p:tgtEl>
                                        <p:attrNameLst>
                                          <p:attrName>ppt_x</p:attrName>
                                          <p:attrName>ppt_y</p:attrName>
                                        </p:attrNameLst>
                                      </p:cBhvr>
                                      <p:rCtr x="26684" y="-15"/>
                                    </p:animMotion>
                                  </p:childTnLst>
                                </p:cTn>
                              </p:par>
                              <p:par>
                                <p:cTn id="59" presetID="64" presetClass="path" presetSubtype="0" repeatCount="indefinite" accel="24000" decel="76000" autoRev="1" fill="hold" grpId="0" nodeType="withEffect">
                                  <p:stCondLst>
                                    <p:cond delay="0"/>
                                  </p:stCondLst>
                                  <p:childTnLst>
                                    <p:animMotion origin="layout" path="M -3.19444E-6 -6.17284E-7 L 0.53377 -0.00031 " pathEditMode="relative" rAng="0" ptsTypes="AA">
                                      <p:cBhvr>
                                        <p:cTn id="60" dur="4500" fill="hold"/>
                                        <p:tgtEl>
                                          <p:spTgt spid="96"/>
                                        </p:tgtEl>
                                        <p:attrNameLst>
                                          <p:attrName>ppt_x</p:attrName>
                                          <p:attrName>ppt_y</p:attrName>
                                        </p:attrNameLst>
                                      </p:cBhvr>
                                      <p:rCtr x="26684" y="-15"/>
                                    </p:animMotion>
                                  </p:childTnLst>
                                </p:cTn>
                              </p:par>
                              <p:par>
                                <p:cTn id="61" presetID="64" presetClass="path" presetSubtype="0" repeatCount="indefinite" accel="24000" decel="76000" autoRev="1" fill="hold" grpId="0" nodeType="withEffect">
                                  <p:stCondLst>
                                    <p:cond delay="0"/>
                                  </p:stCondLst>
                                  <p:childTnLst>
                                    <p:animMotion origin="layout" path="M 1.38889E-6 -2.46914E-6 L 0.85955 -2.46914E-6 " pathEditMode="relative" rAng="0" ptsTypes="AA">
                                      <p:cBhvr>
                                        <p:cTn id="62" dur="3000" fill="hold"/>
                                        <p:tgtEl>
                                          <p:spTgt spid="90"/>
                                        </p:tgtEl>
                                        <p:attrNameLst>
                                          <p:attrName>ppt_x</p:attrName>
                                          <p:attrName>ppt_y</p:attrName>
                                        </p:attrNameLst>
                                      </p:cBhvr>
                                      <p:rCtr x="42977" y="0"/>
                                    </p:animMotion>
                                  </p:childTnLst>
                                </p:cTn>
                              </p:par>
                              <p:par>
                                <p:cTn id="6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4" dur="8500" fill="hold"/>
                                        <p:tgtEl>
                                          <p:spTgt spid="65"/>
                                        </p:tgtEl>
                                        <p:attrNameLst>
                                          <p:attrName>ppt_x</p:attrName>
                                          <p:attrName>ppt_y</p:attrName>
                                        </p:attrNameLst>
                                      </p:cBhvr>
                                      <p:rCtr x="26684" y="-15"/>
                                    </p:animMotion>
                                  </p:childTnLst>
                                </p:cTn>
                              </p:par>
                              <p:par>
                                <p:cTn id="65" presetID="64" presetClass="path" presetSubtype="0" repeatCount="indefinite" accel="24000" decel="76000" autoRev="1" fill="hold" grpId="0" nodeType="withEffect">
                                  <p:stCondLst>
                                    <p:cond delay="0"/>
                                  </p:stCondLst>
                                  <p:childTnLst>
                                    <p:animMotion origin="layout" path="M 2.5E-6 3.45679E-6 L 0.80859 3.45679E-6 " pathEditMode="relative" rAng="0" ptsTypes="AA">
                                      <p:cBhvr>
                                        <p:cTn id="66" dur="5750" fill="hold"/>
                                        <p:tgtEl>
                                          <p:spTgt spid="67"/>
                                        </p:tgtEl>
                                        <p:attrNameLst>
                                          <p:attrName>ppt_x</p:attrName>
                                          <p:attrName>ppt_y</p:attrName>
                                        </p:attrNameLst>
                                      </p:cBhvr>
                                      <p:rCtr x="40425" y="0"/>
                                    </p:animMotion>
                                  </p:childTnLst>
                                </p:cTn>
                              </p:par>
                              <p:par>
                                <p:cTn id="67" presetID="64" presetClass="path" presetSubtype="0" repeatCount="indefinite" accel="24000" decel="76000" autoRev="1" fill="hold" grpId="0" nodeType="withEffect">
                                  <p:stCondLst>
                                    <p:cond delay="0"/>
                                  </p:stCondLst>
                                  <p:childTnLst>
                                    <p:animMotion origin="layout" path="M -4.02778E-6 -3.45679E-6 L 0.9658 -3.45679E-6 " pathEditMode="relative" rAng="0" ptsTypes="AA">
                                      <p:cBhvr>
                                        <p:cTn id="68" dur="7000" fill="hold"/>
                                        <p:tgtEl>
                                          <p:spTgt spid="95"/>
                                        </p:tgtEl>
                                        <p:attrNameLst>
                                          <p:attrName>ppt_x</p:attrName>
                                          <p:attrName>ppt_y</p:attrName>
                                        </p:attrNameLst>
                                      </p:cBhvr>
                                      <p:rCtr x="48290" y="0"/>
                                    </p:animMotion>
                                  </p:childTnLst>
                                </p:cTn>
                              </p:par>
                              <p:par>
                                <p:cTn id="6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0" dur="7000" fill="hold"/>
                                        <p:tgtEl>
                                          <p:spTgt spid="85"/>
                                        </p:tgtEl>
                                        <p:attrNameLst>
                                          <p:attrName>ppt_x</p:attrName>
                                          <p:attrName>ppt_y</p:attrName>
                                        </p:attrNameLst>
                                      </p:cBhvr>
                                      <p:rCtr x="26684" y="-15"/>
                                    </p:animMotion>
                                  </p:childTnLst>
                                </p:cTn>
                              </p:par>
                              <p:par>
                                <p:cTn id="7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2" dur="7000" fill="hold"/>
                                        <p:tgtEl>
                                          <p:spTgt spid="74"/>
                                        </p:tgtEl>
                                        <p:attrNameLst>
                                          <p:attrName>ppt_x</p:attrName>
                                          <p:attrName>ppt_y</p:attrName>
                                        </p:attrNameLst>
                                      </p:cBhvr>
                                      <p:rCtr x="26684" y="-15"/>
                                    </p:animMotion>
                                  </p:childTnLst>
                                </p:cTn>
                              </p:par>
                              <p:par>
                                <p:cTn id="73" presetID="64" presetClass="path" presetSubtype="0" repeatCount="indefinite" accel="24000" decel="76000" autoRev="1" fill="hold" grpId="0" nodeType="withEffect">
                                  <p:stCondLst>
                                    <p:cond delay="0"/>
                                  </p:stCondLst>
                                  <p:childTnLst>
                                    <p:animMotion origin="layout" path="M 3.19444E-6 -1.7284E-6 L 0.77734 -1.7284E-6 " pathEditMode="relative" rAng="0" ptsTypes="AA">
                                      <p:cBhvr>
                                        <p:cTn id="74" dur="7500" fill="hold"/>
                                        <p:tgtEl>
                                          <p:spTgt spid="86"/>
                                        </p:tgtEl>
                                        <p:attrNameLst>
                                          <p:attrName>ppt_x</p:attrName>
                                          <p:attrName>ppt_y</p:attrName>
                                        </p:attrNameLst>
                                      </p:cBhvr>
                                      <p:rCtr x="38863" y="0"/>
                                    </p:animMotion>
                                  </p:childTnLst>
                                </p:cTn>
                              </p:par>
                              <p:par>
                                <p:cTn id="7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6" dur="2750" fill="hold"/>
                                        <p:tgtEl>
                                          <p:spTgt spid="93"/>
                                        </p:tgtEl>
                                        <p:attrNameLst>
                                          <p:attrName>ppt_x</p:attrName>
                                          <p:attrName>ppt_y</p:attrName>
                                        </p:attrNameLst>
                                      </p:cBhvr>
                                      <p:rCtr x="26684" y="-15"/>
                                    </p:animMotion>
                                  </p:childTnLst>
                                </p:cTn>
                              </p:par>
                              <p:par>
                                <p:cTn id="7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8" dur="3500" fill="hold"/>
                                        <p:tgtEl>
                                          <p:spTgt spid="133"/>
                                        </p:tgtEl>
                                        <p:attrNameLst>
                                          <p:attrName>ppt_x</p:attrName>
                                          <p:attrName>ppt_y</p:attrName>
                                        </p:attrNameLst>
                                      </p:cBhvr>
                                      <p:rCtr x="26684" y="-15"/>
                                    </p:animMotion>
                                  </p:childTnLst>
                                </p:cTn>
                              </p:par>
                              <p:par>
                                <p:cTn id="7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0" dur="3750" fill="hold"/>
                                        <p:tgtEl>
                                          <p:spTgt spid="130"/>
                                        </p:tgtEl>
                                        <p:attrNameLst>
                                          <p:attrName>ppt_x</p:attrName>
                                          <p:attrName>ppt_y</p:attrName>
                                        </p:attrNameLst>
                                      </p:cBhvr>
                                      <p:rCtr x="26684" y="-15"/>
                                    </p:animMotion>
                                  </p:childTnLst>
                                </p:cTn>
                              </p:par>
                              <p:par>
                                <p:cTn id="8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2" dur="5250" fill="hold"/>
                                        <p:tgtEl>
                                          <p:spTgt spid="84"/>
                                        </p:tgtEl>
                                        <p:attrNameLst>
                                          <p:attrName>ppt_x</p:attrName>
                                          <p:attrName>ppt_y</p:attrName>
                                        </p:attrNameLst>
                                      </p:cBhvr>
                                      <p:rCtr x="26684" y="-15"/>
                                    </p:animMotion>
                                  </p:childTnLst>
                                </p:cTn>
                              </p:par>
                              <p:par>
                                <p:cTn id="8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4" dur="6250" fill="hold"/>
                                        <p:tgtEl>
                                          <p:spTgt spid="88"/>
                                        </p:tgtEl>
                                        <p:attrNameLst>
                                          <p:attrName>ppt_x</p:attrName>
                                          <p:attrName>ppt_y</p:attrName>
                                        </p:attrNameLst>
                                      </p:cBhvr>
                                      <p:rCtr x="26684" y="-15"/>
                                    </p:animMotion>
                                  </p:childTnLst>
                                </p:cTn>
                              </p:par>
                              <p:par>
                                <p:cTn id="8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6" dur="6000" fill="hold"/>
                                        <p:tgtEl>
                                          <p:spTgt spid="122"/>
                                        </p:tgtEl>
                                        <p:attrNameLst>
                                          <p:attrName>ppt_x</p:attrName>
                                          <p:attrName>ppt_y</p:attrName>
                                        </p:attrNameLst>
                                      </p:cBhvr>
                                      <p:rCtr x="26684" y="-15"/>
                                    </p:animMotion>
                                  </p:childTnLst>
                                </p:cTn>
                              </p:par>
                              <p:par>
                                <p:cTn id="8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8" dur="5750" fill="hold"/>
                                        <p:tgtEl>
                                          <p:spTgt spid="129"/>
                                        </p:tgtEl>
                                        <p:attrNameLst>
                                          <p:attrName>ppt_x</p:attrName>
                                          <p:attrName>ppt_y</p:attrName>
                                        </p:attrNameLst>
                                      </p:cBhvr>
                                      <p:rCtr x="26684" y="-15"/>
                                    </p:animMotion>
                                  </p:childTnLst>
                                </p:cTn>
                              </p:par>
                              <p:par>
                                <p:cTn id="89" presetID="64" presetClass="path" presetSubtype="0" repeatCount="indefinite" accel="24000" decel="76000" autoRev="1" fill="hold" grpId="0" nodeType="withEffect">
                                  <p:stCondLst>
                                    <p:cond delay="0"/>
                                  </p:stCondLst>
                                  <p:childTnLst>
                                    <p:animMotion origin="layout" path="M -4.86111E-6 4.93827E-7 L 0.53377 -0.00031 " pathEditMode="relative" rAng="0" ptsTypes="AA">
                                      <p:cBhvr>
                                        <p:cTn id="90" dur="7000" fill="hold"/>
                                        <p:tgtEl>
                                          <p:spTgt spid="81"/>
                                        </p:tgtEl>
                                        <p:attrNameLst>
                                          <p:attrName>ppt_x</p:attrName>
                                          <p:attrName>ppt_y</p:attrName>
                                        </p:attrNameLst>
                                      </p:cBhvr>
                                      <p:rCtr x="26684" y="-15"/>
                                    </p:animMotion>
                                  </p:childTnLst>
                                </p:cTn>
                              </p:par>
                              <p:par>
                                <p:cTn id="9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2" dur="4250" fill="hold"/>
                                        <p:tgtEl>
                                          <p:spTgt spid="127"/>
                                        </p:tgtEl>
                                        <p:attrNameLst>
                                          <p:attrName>ppt_x</p:attrName>
                                          <p:attrName>ppt_y</p:attrName>
                                        </p:attrNameLst>
                                      </p:cBhvr>
                                      <p:rCtr x="26684" y="-15"/>
                                    </p:animMotion>
                                  </p:childTnLst>
                                </p:cTn>
                              </p:par>
                              <p:par>
                                <p:cTn id="9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4" dur="5500" fill="hold"/>
                                        <p:tgtEl>
                                          <p:spTgt spid="117"/>
                                        </p:tgtEl>
                                        <p:attrNameLst>
                                          <p:attrName>ppt_x</p:attrName>
                                          <p:attrName>ppt_y</p:attrName>
                                        </p:attrNameLst>
                                      </p:cBhvr>
                                      <p:rCtr x="26684" y="-15"/>
                                    </p:animMotion>
                                  </p:childTnLst>
                                </p:cTn>
                              </p:par>
                              <p:par>
                                <p:cTn id="95" presetID="64" presetClass="path" presetSubtype="0" repeatCount="indefinite" accel="24000" decel="76000" autoRev="1" fill="hold" grpId="0" nodeType="withEffect">
                                  <p:stCondLst>
                                    <p:cond delay="0"/>
                                  </p:stCondLst>
                                  <p:childTnLst>
                                    <p:animMotion origin="layout" path="M 5.55556E-7 -2.22222E-6 L -0.89028 -2.22222E-6 " pathEditMode="relative" rAng="0" ptsTypes="AA">
                                      <p:cBhvr>
                                        <p:cTn id="96" dur="6000" fill="hold"/>
                                        <p:tgtEl>
                                          <p:spTgt spid="210"/>
                                        </p:tgtEl>
                                        <p:attrNameLst>
                                          <p:attrName>ppt_x</p:attrName>
                                          <p:attrName>ppt_y</p:attrName>
                                        </p:attrNameLst>
                                      </p:cBhvr>
                                      <p:rCtr x="-44514" y="0"/>
                                    </p:animMotion>
                                  </p:childTnLst>
                                </p:cTn>
                              </p:par>
                              <p:par>
                                <p:cTn id="97" presetID="64" presetClass="path" presetSubtype="0" repeatCount="indefinite" accel="24000" decel="76000" autoRev="1" fill="hold" grpId="0" nodeType="withEffect">
                                  <p:stCondLst>
                                    <p:cond delay="0"/>
                                  </p:stCondLst>
                                  <p:childTnLst>
                                    <p:animMotion origin="layout" path="M 2.5E-6 1.7284E-6 L -0.64297 1.7284E-6 " pathEditMode="relative" rAng="0" ptsTypes="AA">
                                      <p:cBhvr>
                                        <p:cTn id="98" dur="9000" fill="hold"/>
                                        <p:tgtEl>
                                          <p:spTgt spid="211"/>
                                        </p:tgtEl>
                                        <p:attrNameLst>
                                          <p:attrName>ppt_x</p:attrName>
                                          <p:attrName>ppt_y</p:attrName>
                                        </p:attrNameLst>
                                      </p:cBhvr>
                                      <p:rCtr x="-32153" y="0"/>
                                    </p:animMotion>
                                  </p:childTnLst>
                                </p:cTn>
                              </p:par>
                              <p:par>
                                <p:cTn id="99" presetID="64" presetClass="path" presetSubtype="0" repeatCount="indefinite" accel="24000" decel="76000" autoRev="1" fill="hold" grpId="0" nodeType="withEffect">
                                  <p:stCondLst>
                                    <p:cond delay="0"/>
                                  </p:stCondLst>
                                  <p:childTnLst>
                                    <p:animMotion origin="layout" path="M -3.75E-6 2.09877E-6 L -0.84843 2.09877E-6 " pathEditMode="relative" rAng="0" ptsTypes="AA">
                                      <p:cBhvr>
                                        <p:cTn id="100" dur="8500" fill="hold"/>
                                        <p:tgtEl>
                                          <p:spTgt spid="187"/>
                                        </p:tgtEl>
                                        <p:attrNameLst>
                                          <p:attrName>ppt_x</p:attrName>
                                          <p:attrName>ppt_y</p:attrName>
                                        </p:attrNameLst>
                                      </p:cBhvr>
                                      <p:rCtr x="-42422" y="0"/>
                                    </p:animMotion>
                                  </p:childTnLst>
                                </p:cTn>
                              </p:par>
                              <p:par>
                                <p:cTn id="101" presetID="64" presetClass="path" presetSubtype="0" repeatCount="indefinite" accel="24000" decel="76000" autoRev="1" fill="hold" grpId="0" nodeType="withEffect">
                                  <p:stCondLst>
                                    <p:cond delay="0"/>
                                  </p:stCondLst>
                                  <p:childTnLst>
                                    <p:animMotion origin="layout" path="M 9.72222E-7 4.81481E-6 L -0.97535 4.81481E-6 " pathEditMode="relative" rAng="0" ptsTypes="AA">
                                      <p:cBhvr>
                                        <p:cTn id="102" dur="7000" fill="hold"/>
                                        <p:tgtEl>
                                          <p:spTgt spid="201"/>
                                        </p:tgtEl>
                                        <p:attrNameLst>
                                          <p:attrName>ppt_x</p:attrName>
                                          <p:attrName>ppt_y</p:attrName>
                                        </p:attrNameLst>
                                      </p:cBhvr>
                                      <p:rCtr x="-48767" y="0"/>
                                    </p:animMotion>
                                  </p:childTnLst>
                                </p:cTn>
                              </p:par>
                              <p:par>
                                <p:cTn id="103" presetID="64" presetClass="path" presetSubtype="0" repeatCount="indefinite" accel="24000" decel="76000" autoRev="1" fill="hold" grpId="0" nodeType="withEffect">
                                  <p:stCondLst>
                                    <p:cond delay="0"/>
                                  </p:stCondLst>
                                  <p:childTnLst>
                                    <p:animMotion origin="layout" path="M -8.33333E-7 -4.32099E-6 L -0.51085 -4.32099E-6 " pathEditMode="relative" rAng="0" ptsTypes="AA">
                                      <p:cBhvr>
                                        <p:cTn id="104" dur="4250" fill="hold"/>
                                        <p:tgtEl>
                                          <p:spTgt spid="213"/>
                                        </p:tgtEl>
                                        <p:attrNameLst>
                                          <p:attrName>ppt_x</p:attrName>
                                          <p:attrName>ppt_y</p:attrName>
                                        </p:attrNameLst>
                                      </p:cBhvr>
                                      <p:rCtr x="-25547" y="0"/>
                                    </p:animMotion>
                                  </p:childTnLst>
                                </p:cTn>
                              </p:par>
                              <p:par>
                                <p:cTn id="105" presetID="64" presetClass="path" presetSubtype="0" repeatCount="indefinite" accel="24000" decel="76000" autoRev="1" fill="hold" grpId="0" nodeType="withEffect">
                                  <p:stCondLst>
                                    <p:cond delay="0"/>
                                  </p:stCondLst>
                                  <p:childTnLst>
                                    <p:animMotion origin="layout" path="M 9.72222E-7 -4.32099E-6 L -0.75156 -4.32099E-6 " pathEditMode="relative" rAng="0" ptsTypes="AA">
                                      <p:cBhvr>
                                        <p:cTn id="106" dur="4750" fill="hold"/>
                                        <p:tgtEl>
                                          <p:spTgt spid="203"/>
                                        </p:tgtEl>
                                        <p:attrNameLst>
                                          <p:attrName>ppt_x</p:attrName>
                                          <p:attrName>ppt_y</p:attrName>
                                        </p:attrNameLst>
                                      </p:cBhvr>
                                      <p:rCtr x="-37578" y="0"/>
                                    </p:animMotion>
                                  </p:childTnLst>
                                </p:cTn>
                              </p:par>
                              <p:par>
                                <p:cTn id="107" presetID="64" presetClass="path" presetSubtype="0" repeatCount="indefinite" accel="24000" decel="76000" autoRev="1" fill="hold" grpId="0" nodeType="withEffect">
                                  <p:stCondLst>
                                    <p:cond delay="0"/>
                                  </p:stCondLst>
                                  <p:childTnLst>
                                    <p:animMotion origin="layout" path="M 1.11111E-6 1.97531E-6 L -0.66016 1.97531E-6 " pathEditMode="relative" rAng="0" ptsTypes="AA">
                                      <p:cBhvr>
                                        <p:cTn id="108" dur="7000" fill="hold"/>
                                        <p:tgtEl>
                                          <p:spTgt spid="196"/>
                                        </p:tgtEl>
                                        <p:attrNameLst>
                                          <p:attrName>ppt_x</p:attrName>
                                          <p:attrName>ppt_y</p:attrName>
                                        </p:attrNameLst>
                                      </p:cBhvr>
                                      <p:rCtr x="-33012" y="0"/>
                                    </p:animMotion>
                                  </p:childTnLst>
                                </p:cTn>
                              </p:par>
                              <p:par>
                                <p:cTn id="109" presetID="64" presetClass="path" presetSubtype="0" repeatCount="indefinite" accel="24000" decel="76000" autoRev="1" fill="hold" grpId="0" nodeType="withEffect">
                                  <p:stCondLst>
                                    <p:cond delay="0"/>
                                  </p:stCondLst>
                                  <p:childTnLst>
                                    <p:animMotion origin="layout" path="M -2.5E-6 -1.35802E-6 L -0.81354 -1.35802E-6 " pathEditMode="relative" rAng="0" ptsTypes="AA">
                                      <p:cBhvr>
                                        <p:cTn id="110" dur="8000" fill="hold"/>
                                        <p:tgtEl>
                                          <p:spTgt spid="183"/>
                                        </p:tgtEl>
                                        <p:attrNameLst>
                                          <p:attrName>ppt_x</p:attrName>
                                          <p:attrName>ppt_y</p:attrName>
                                        </p:attrNameLst>
                                      </p:cBhvr>
                                      <p:rCtr x="-40677" y="0"/>
                                    </p:animMotion>
                                  </p:childTnLst>
                                </p:cTn>
                              </p:par>
                              <p:par>
                                <p:cTn id="111" presetID="64" presetClass="path" presetSubtype="0" repeatCount="indefinite" accel="24000" decel="76000" autoRev="1" fill="hold" grpId="0" nodeType="withEffect">
                                  <p:stCondLst>
                                    <p:cond delay="0"/>
                                  </p:stCondLst>
                                  <p:childTnLst>
                                    <p:animMotion origin="layout" path="M 4.86111E-6 5.55112E-17 L -0.57006 5.55112E-17 " pathEditMode="relative" rAng="0" ptsTypes="AA">
                                      <p:cBhvr>
                                        <p:cTn id="112" dur="3750" fill="hold"/>
                                        <p:tgtEl>
                                          <p:spTgt spid="189"/>
                                        </p:tgtEl>
                                        <p:attrNameLst>
                                          <p:attrName>ppt_x</p:attrName>
                                          <p:attrName>ppt_y</p:attrName>
                                        </p:attrNameLst>
                                      </p:cBhvr>
                                      <p:rCtr x="-28507" y="0"/>
                                    </p:animMotion>
                                  </p:childTnLst>
                                </p:cTn>
                              </p:par>
                              <p:par>
                                <p:cTn id="113" presetID="64" presetClass="path" presetSubtype="0" repeatCount="indefinite" accel="24000" decel="76000" autoRev="1" fill="hold" grpId="0" nodeType="withEffect">
                                  <p:stCondLst>
                                    <p:cond delay="0"/>
                                  </p:stCondLst>
                                  <p:childTnLst>
                                    <p:animMotion origin="layout" path="M -3.47222E-6 3.95062E-6 L -0.71128 0.00663 " pathEditMode="relative" rAng="0" ptsTypes="AA">
                                      <p:cBhvr>
                                        <p:cTn id="114" dur="6500" fill="hold"/>
                                        <p:tgtEl>
                                          <p:spTgt spid="184"/>
                                        </p:tgtEl>
                                        <p:attrNameLst>
                                          <p:attrName>ppt_x</p:attrName>
                                          <p:attrName>ppt_y</p:attrName>
                                        </p:attrNameLst>
                                      </p:cBhvr>
                                      <p:rCtr x="-35564" y="324"/>
                                    </p:animMotion>
                                  </p:childTnLst>
                                </p:cTn>
                              </p:par>
                              <p:par>
                                <p:cTn id="115" presetID="64" presetClass="path" presetSubtype="0" repeatCount="indefinite" accel="24000" decel="76000" autoRev="1" fill="hold" grpId="0" nodeType="withEffect">
                                  <p:stCondLst>
                                    <p:cond delay="0"/>
                                  </p:stCondLst>
                                  <p:childTnLst>
                                    <p:animMotion origin="layout" path="M -2.08333E-6 -3.45679E-6 L -0.31345 -3.45679E-6 " pathEditMode="relative" rAng="0" ptsTypes="AA">
                                      <p:cBhvr>
                                        <p:cTn id="116" dur="5000" fill="hold"/>
                                        <p:tgtEl>
                                          <p:spTgt spid="216"/>
                                        </p:tgtEl>
                                        <p:attrNameLst>
                                          <p:attrName>ppt_x</p:attrName>
                                          <p:attrName>ppt_y</p:attrName>
                                        </p:attrNameLst>
                                      </p:cBhvr>
                                      <p:rCtr x="-15677" y="0"/>
                                    </p:animMotion>
                                  </p:childTnLst>
                                </p:cTn>
                              </p:par>
                              <p:par>
                                <p:cTn id="117" presetID="64" presetClass="path" presetSubtype="0" repeatCount="indefinite" accel="24000" decel="76000" autoRev="1" fill="hold" grpId="0" nodeType="withEffect">
                                  <p:stCondLst>
                                    <p:cond delay="0"/>
                                  </p:stCondLst>
                                  <p:childTnLst>
                                    <p:animMotion origin="layout" path="M -4.16667E-7 2.71605E-6 L -0.46337 2.71605E-6 " pathEditMode="relative" rAng="0" ptsTypes="AA">
                                      <p:cBhvr>
                                        <p:cTn id="118" dur="5000" fill="hold"/>
                                        <p:tgtEl>
                                          <p:spTgt spid="192"/>
                                        </p:tgtEl>
                                        <p:attrNameLst>
                                          <p:attrName>ppt_x</p:attrName>
                                          <p:attrName>ppt_y</p:attrName>
                                        </p:attrNameLst>
                                      </p:cBhvr>
                                      <p:rCtr x="-23168" y="0"/>
                                    </p:animMotion>
                                  </p:childTnLst>
                                </p:cTn>
                              </p:par>
                              <p:par>
                                <p:cTn id="119" presetID="64" presetClass="path" presetSubtype="0" repeatCount="indefinite" accel="24000" decel="76000" autoRev="1" fill="hold" grpId="0" nodeType="withEffect">
                                  <p:stCondLst>
                                    <p:cond delay="0"/>
                                  </p:stCondLst>
                                  <p:childTnLst>
                                    <p:animMotion origin="layout" path="M 1.80556E-6 -3.95062E-6 L -0.48846 -3.95062E-6 " pathEditMode="relative" rAng="0" ptsTypes="AA">
                                      <p:cBhvr>
                                        <p:cTn id="120" dur="4500" fill="hold"/>
                                        <p:tgtEl>
                                          <p:spTgt spid="209"/>
                                        </p:tgtEl>
                                        <p:attrNameLst>
                                          <p:attrName>ppt_x</p:attrName>
                                          <p:attrName>ppt_y</p:attrName>
                                        </p:attrNameLst>
                                      </p:cBhvr>
                                      <p:rCtr x="-24427" y="0"/>
                                    </p:animMotion>
                                  </p:childTnLst>
                                </p:cTn>
                              </p:par>
                              <p:par>
                                <p:cTn id="121" presetID="64" presetClass="path" presetSubtype="0" repeatCount="indefinite" accel="24000" decel="76000" autoRev="1" fill="hold" grpId="0" nodeType="withEffect">
                                  <p:stCondLst>
                                    <p:cond delay="0"/>
                                  </p:stCondLst>
                                  <p:childTnLst>
                                    <p:animMotion origin="layout" path="M -2.5E-6 3.7037E-7 L -0.52161 3.7037E-7 " pathEditMode="relative" rAng="0" ptsTypes="AA">
                                      <p:cBhvr>
                                        <p:cTn id="122" dur="5750" fill="hold"/>
                                        <p:tgtEl>
                                          <p:spTgt spid="186"/>
                                        </p:tgtEl>
                                        <p:attrNameLst>
                                          <p:attrName>ppt_x</p:attrName>
                                          <p:attrName>ppt_y</p:attrName>
                                        </p:attrNameLst>
                                      </p:cBhvr>
                                      <p:rCtr x="-26085" y="0"/>
                                    </p:animMotion>
                                  </p:childTnLst>
                                </p:cTn>
                              </p:par>
                              <p:par>
                                <p:cTn id="123" presetID="64" presetClass="path" presetSubtype="0" repeatCount="indefinite" accel="24000" decel="76000" autoRev="1" fill="hold" grpId="0" nodeType="withEffect">
                                  <p:stCondLst>
                                    <p:cond delay="0"/>
                                  </p:stCondLst>
                                  <p:childTnLst>
                                    <p:animMotion origin="layout" path="M 5.55556E-7 9.87654E-7 L -0.73672 9.87654E-7 " pathEditMode="relative" rAng="0" ptsTypes="AA">
                                      <p:cBhvr>
                                        <p:cTn id="124" dur="4500" fill="hold"/>
                                        <p:tgtEl>
                                          <p:spTgt spid="215"/>
                                        </p:tgtEl>
                                        <p:attrNameLst>
                                          <p:attrName>ppt_x</p:attrName>
                                          <p:attrName>ppt_y</p:attrName>
                                        </p:attrNameLst>
                                      </p:cBhvr>
                                      <p:rCtr x="-36840" y="0"/>
                                    </p:animMotion>
                                  </p:childTnLst>
                                </p:cTn>
                              </p:par>
                              <p:par>
                                <p:cTn id="125" presetID="64" presetClass="path" presetSubtype="0" repeatCount="indefinite" accel="24000" decel="76000" autoRev="1" fill="hold" grpId="0" nodeType="withEffect">
                                  <p:stCondLst>
                                    <p:cond delay="0"/>
                                  </p:stCondLst>
                                  <p:childTnLst>
                                    <p:animMotion origin="layout" path="M 1.52778E-6 -2.22222E-6 L -0.75217 -2.22222E-6 " pathEditMode="relative" rAng="0" ptsTypes="AA">
                                      <p:cBhvr>
                                        <p:cTn id="126" dur="4750" fill="hold"/>
                                        <p:tgtEl>
                                          <p:spTgt spid="206"/>
                                        </p:tgtEl>
                                        <p:attrNameLst>
                                          <p:attrName>ppt_x</p:attrName>
                                          <p:attrName>ppt_y</p:attrName>
                                        </p:attrNameLst>
                                      </p:cBhvr>
                                      <p:rCtr x="-37613" y="0"/>
                                    </p:animMotion>
                                  </p:childTnLst>
                                </p:cTn>
                              </p:par>
                              <p:par>
                                <p:cTn id="127" presetID="64" presetClass="path" presetSubtype="0" repeatCount="indefinite" accel="24000" decel="76000" autoRev="1" fill="hold" grpId="0" nodeType="withEffect">
                                  <p:stCondLst>
                                    <p:cond delay="0"/>
                                  </p:stCondLst>
                                  <p:childTnLst>
                                    <p:animMotion origin="layout" path="M 8.33333E-7 3.7037E-6 L -0.60156 3.7037E-6 " pathEditMode="relative" rAng="0" ptsTypes="AA">
                                      <p:cBhvr>
                                        <p:cTn id="128" dur="5500" fill="hold"/>
                                        <p:tgtEl>
                                          <p:spTgt spid="208"/>
                                        </p:tgtEl>
                                        <p:attrNameLst>
                                          <p:attrName>ppt_x</p:attrName>
                                          <p:attrName>ppt_y</p:attrName>
                                        </p:attrNameLst>
                                      </p:cBhvr>
                                      <p:rCtr x="-30078" y="0"/>
                                    </p:animMotion>
                                  </p:childTnLst>
                                </p:cTn>
                              </p:par>
                              <p:par>
                                <p:cTn id="129" presetID="64" presetClass="path" presetSubtype="0" repeatCount="indefinite" accel="24000" decel="76000" autoRev="1" fill="hold" grpId="0" nodeType="withEffect">
                                  <p:stCondLst>
                                    <p:cond delay="0"/>
                                  </p:stCondLst>
                                  <p:childTnLst>
                                    <p:animMotion origin="layout" path="M -3.33333E-6 4.93827E-6 L -0.67126 4.93827E-6 " pathEditMode="relative" rAng="0" ptsTypes="AA">
                                      <p:cBhvr>
                                        <p:cTn id="130" dur="7000" fill="hold"/>
                                        <p:tgtEl>
                                          <p:spTgt spid="179"/>
                                        </p:tgtEl>
                                        <p:attrNameLst>
                                          <p:attrName>ppt_x</p:attrName>
                                          <p:attrName>ppt_y</p:attrName>
                                        </p:attrNameLst>
                                      </p:cBhvr>
                                      <p:rCtr x="-33568" y="0"/>
                                    </p:animMotion>
                                  </p:childTnLst>
                                </p:cTn>
                              </p:par>
                              <p:par>
                                <p:cTn id="131" presetID="64" presetClass="path" presetSubtype="0" repeatCount="indefinite" accel="24000" decel="76000" autoRev="1" fill="hold" grpId="0" nodeType="withEffect">
                                  <p:stCondLst>
                                    <p:cond delay="0"/>
                                  </p:stCondLst>
                                  <p:childTnLst>
                                    <p:animMotion origin="layout" path="M -1.94444E-6 4.69136E-6 L -0.63073 4.69136E-6 " pathEditMode="relative" rAng="0" ptsTypes="AA">
                                      <p:cBhvr>
                                        <p:cTn id="132" dur="7000" fill="hold"/>
                                        <p:tgtEl>
                                          <p:spTgt spid="182"/>
                                        </p:tgtEl>
                                        <p:attrNameLst>
                                          <p:attrName>ppt_x</p:attrName>
                                          <p:attrName>ppt_y</p:attrName>
                                        </p:attrNameLst>
                                      </p:cBhvr>
                                      <p:rCtr x="-31536" y="0"/>
                                    </p:animMotion>
                                  </p:childTnLst>
                                </p:cTn>
                              </p:par>
                              <p:par>
                                <p:cTn id="133" presetID="64" presetClass="path" presetSubtype="0" repeatCount="indefinite" accel="24000" decel="76000" autoRev="1" fill="hold" grpId="0" nodeType="withEffect">
                                  <p:stCondLst>
                                    <p:cond delay="0"/>
                                  </p:stCondLst>
                                  <p:childTnLst>
                                    <p:animMotion origin="layout" path="M 4.86111E-6 3.95062E-6 L -0.39428 3.95062E-6 " pathEditMode="relative" rAng="0" ptsTypes="AA">
                                      <p:cBhvr>
                                        <p:cTn id="134" dur="4250" fill="hold"/>
                                        <p:tgtEl>
                                          <p:spTgt spid="221"/>
                                        </p:tgtEl>
                                        <p:attrNameLst>
                                          <p:attrName>ppt_x</p:attrName>
                                          <p:attrName>ppt_y</p:attrName>
                                        </p:attrNameLst>
                                      </p:cBhvr>
                                      <p:rCtr x="-19714" y="0"/>
                                    </p:animMotion>
                                  </p:childTnLst>
                                </p:cTn>
                              </p:par>
                              <p:par>
                                <p:cTn id="135" presetID="64" presetClass="path" presetSubtype="0" repeatCount="indefinite" accel="24000" decel="76000" autoRev="1" fill="hold" grpId="0" nodeType="withEffect">
                                  <p:stCondLst>
                                    <p:cond delay="0"/>
                                  </p:stCondLst>
                                  <p:childTnLst>
                                    <p:animMotion origin="layout" path="M -4.58333E-6 -4.5679E-6 L -0.67682 -4.5679E-6 " pathEditMode="relative" rAng="0" ptsTypes="AA">
                                      <p:cBhvr>
                                        <p:cTn id="136" dur="7000" fill="hold"/>
                                        <p:tgtEl>
                                          <p:spTgt spid="222"/>
                                        </p:tgtEl>
                                        <p:attrNameLst>
                                          <p:attrName>ppt_x</p:attrName>
                                          <p:attrName>ppt_y</p:attrName>
                                        </p:attrNameLst>
                                      </p:cBhvr>
                                      <p:rCtr x="-33845" y="0"/>
                                    </p:animMotion>
                                  </p:childTnLst>
                                </p:cTn>
                              </p:par>
                              <p:par>
                                <p:cTn id="137" presetID="64" presetClass="path" presetSubtype="0" repeatCount="indefinite" accel="24000" decel="76000" autoRev="1" fill="hold" grpId="0" nodeType="withEffect">
                                  <p:stCondLst>
                                    <p:cond delay="0"/>
                                  </p:stCondLst>
                                  <p:childTnLst>
                                    <p:animMotion origin="layout" path="M 5.55556E-7 -6.17284E-7 L -0.47231 -6.17284E-7 " pathEditMode="relative" rAng="0" ptsTypes="AA">
                                      <p:cBhvr>
                                        <p:cTn id="138" dur="4250" fill="hold"/>
                                        <p:tgtEl>
                                          <p:spTgt spid="198"/>
                                        </p:tgtEl>
                                        <p:attrNameLst>
                                          <p:attrName>ppt_x</p:attrName>
                                          <p:attrName>ppt_y</p:attrName>
                                        </p:attrNameLst>
                                      </p:cBhvr>
                                      <p:rCtr x="-23620" y="0"/>
                                    </p:animMotion>
                                  </p:childTnLst>
                                </p:cTn>
                              </p:par>
                              <p:par>
                                <p:cTn id="139" presetID="64" presetClass="path" presetSubtype="0" repeatCount="indefinite" accel="24000" decel="76000" autoRev="1" fill="hold" grpId="0" nodeType="withEffect">
                                  <p:stCondLst>
                                    <p:cond delay="0"/>
                                  </p:stCondLst>
                                  <p:childTnLst>
                                    <p:animMotion origin="layout" path="M -3.75E-6 4.19753E-6 L -0.91762 0.00648 " pathEditMode="relative" rAng="0" ptsTypes="AA">
                                      <p:cBhvr>
                                        <p:cTn id="140" dur="4000" fill="hold"/>
                                        <p:tgtEl>
                                          <p:spTgt spid="214"/>
                                        </p:tgtEl>
                                        <p:attrNameLst>
                                          <p:attrName>ppt_x</p:attrName>
                                          <p:attrName>ppt_y</p:attrName>
                                        </p:attrNameLst>
                                      </p:cBhvr>
                                      <p:rCtr x="-45885" y="324"/>
                                    </p:animMotion>
                                  </p:childTnLst>
                                </p:cTn>
                              </p:par>
                              <p:par>
                                <p:cTn id="141" presetID="64" presetClass="path" presetSubtype="0" repeatCount="indefinite" accel="24000" decel="76000" autoRev="1" fill="hold" grpId="0" nodeType="withEffect">
                                  <p:stCondLst>
                                    <p:cond delay="0"/>
                                  </p:stCondLst>
                                  <p:childTnLst>
                                    <p:animMotion origin="layout" path="M 2.77778E-7 -2.09877E-6 L -0.47552 -2.09877E-6 " pathEditMode="relative" rAng="0" ptsTypes="AA">
                                      <p:cBhvr>
                                        <p:cTn id="142" dur="5500" fill="hold"/>
                                        <p:tgtEl>
                                          <p:spTgt spid="191"/>
                                        </p:tgtEl>
                                        <p:attrNameLst>
                                          <p:attrName>ppt_x</p:attrName>
                                          <p:attrName>ppt_y</p:attrName>
                                        </p:attrNameLst>
                                      </p:cBhvr>
                                      <p:rCtr x="-23776" y="0"/>
                                    </p:animMotion>
                                  </p:childTnLst>
                                </p:cTn>
                              </p:par>
                              <p:par>
                                <p:cTn id="143" presetID="64" presetClass="path" presetSubtype="0" repeatCount="indefinite" accel="24000" decel="76000" autoRev="1" fill="hold" grpId="0" nodeType="withEffect">
                                  <p:stCondLst>
                                    <p:cond delay="0"/>
                                  </p:stCondLst>
                                  <p:childTnLst>
                                    <p:animMotion origin="layout" path="M -4.16667E-7 -2.09877E-6 L -0.64913 -2.09877E-6 " pathEditMode="relative" rAng="0" ptsTypes="AA">
                                      <p:cBhvr>
                                        <p:cTn id="144" dur="4750" fill="hold"/>
                                        <p:tgtEl>
                                          <p:spTgt spid="185"/>
                                        </p:tgtEl>
                                        <p:attrNameLst>
                                          <p:attrName>ppt_x</p:attrName>
                                          <p:attrName>ppt_y</p:attrName>
                                        </p:attrNameLst>
                                      </p:cBhvr>
                                      <p:rCtr x="-32457" y="0"/>
                                    </p:animMotion>
                                  </p:childTnLst>
                                </p:cTn>
                              </p:par>
                              <p:par>
                                <p:cTn id="145" presetID="64" presetClass="path" presetSubtype="0" repeatCount="indefinite" accel="24000" decel="76000" autoRev="1" fill="hold" grpId="0" nodeType="withEffect">
                                  <p:stCondLst>
                                    <p:cond delay="0"/>
                                  </p:stCondLst>
                                  <p:childTnLst>
                                    <p:animMotion origin="layout" path="M 3.61111E-6 -1.7284E-6 L -0.92839 -1.7284E-6 " pathEditMode="relative" rAng="0" ptsTypes="AA">
                                      <p:cBhvr>
                                        <p:cTn id="146" dur="3000" fill="hold"/>
                                        <p:tgtEl>
                                          <p:spTgt spid="200"/>
                                        </p:tgtEl>
                                        <p:attrNameLst>
                                          <p:attrName>ppt_x</p:attrName>
                                          <p:attrName>ppt_y</p:attrName>
                                        </p:attrNameLst>
                                      </p:cBhvr>
                                      <p:rCtr x="-46424" y="0"/>
                                    </p:animMotion>
                                  </p:childTnLst>
                                </p:cTn>
                              </p:par>
                              <p:par>
                                <p:cTn id="147" presetID="64" presetClass="path" presetSubtype="0" repeatCount="indefinite" accel="24000" decel="76000" autoRev="1" fill="hold" grpId="0" nodeType="withEffect">
                                  <p:stCondLst>
                                    <p:cond delay="0"/>
                                  </p:stCondLst>
                                  <p:childTnLst>
                                    <p:animMotion origin="layout" path="M -4.86111E-6 -3.58025E-6 L -1.04141 0.01404 " pathEditMode="relative" rAng="0" ptsTypes="AA">
                                      <p:cBhvr>
                                        <p:cTn id="148" dur="8500" fill="hold"/>
                                        <p:tgtEl>
                                          <p:spTgt spid="218"/>
                                        </p:tgtEl>
                                        <p:attrNameLst>
                                          <p:attrName>ppt_x</p:attrName>
                                          <p:attrName>ppt_y</p:attrName>
                                        </p:attrNameLst>
                                      </p:cBhvr>
                                      <p:rCtr x="-51589" y="0"/>
                                    </p:animMotion>
                                  </p:childTnLst>
                                </p:cTn>
                              </p:par>
                              <p:par>
                                <p:cTn id="149" presetID="64" presetClass="path" presetSubtype="0" repeatCount="indefinite" accel="24000" decel="76000" autoRev="1" fill="hold" grpId="0" nodeType="withEffect">
                                  <p:stCondLst>
                                    <p:cond delay="0"/>
                                  </p:stCondLst>
                                  <p:childTnLst>
                                    <p:animMotion origin="layout" path="M -3.47222E-6 -4.44444E-6 L -0.9625 -4.44444E-6 " pathEditMode="relative" rAng="0" ptsTypes="AA">
                                      <p:cBhvr>
                                        <p:cTn id="150" dur="4500" fill="hold"/>
                                        <p:tgtEl>
                                          <p:spTgt spid="205"/>
                                        </p:tgtEl>
                                        <p:attrNameLst>
                                          <p:attrName>ppt_x</p:attrName>
                                          <p:attrName>ppt_y</p:attrName>
                                        </p:attrNameLst>
                                      </p:cBhvr>
                                      <p:rCtr x="-48125" y="0"/>
                                    </p:animMotion>
                                  </p:childTnLst>
                                </p:cTn>
                              </p:par>
                              <p:par>
                                <p:cTn id="151" presetID="64" presetClass="path" presetSubtype="0" repeatCount="indefinite" accel="24000" decel="76000" autoRev="1" fill="hold" grpId="0" nodeType="withEffect">
                                  <p:stCondLst>
                                    <p:cond delay="0"/>
                                  </p:stCondLst>
                                  <p:childTnLst>
                                    <p:animMotion origin="layout" path="M 1.11111E-6 -4.81481E-6 L -0.5046 -4.81481E-6 " pathEditMode="relative" rAng="0" ptsTypes="AA">
                                      <p:cBhvr>
                                        <p:cTn id="152" dur="3000" fill="hold"/>
                                        <p:tgtEl>
                                          <p:spTgt spid="199"/>
                                        </p:tgtEl>
                                        <p:attrNameLst>
                                          <p:attrName>ppt_x</p:attrName>
                                          <p:attrName>ppt_y</p:attrName>
                                        </p:attrNameLst>
                                      </p:cBhvr>
                                      <p:rCtr x="-25234" y="0"/>
                                    </p:animMotion>
                                  </p:childTnLst>
                                </p:cTn>
                              </p:par>
                              <p:par>
                                <p:cTn id="153" presetID="64" presetClass="path" presetSubtype="0" repeatCount="indefinite" accel="24000" decel="76000" autoRev="1" fill="hold" grpId="0" nodeType="withEffect">
                                  <p:stCondLst>
                                    <p:cond delay="0"/>
                                  </p:stCondLst>
                                  <p:childTnLst>
                                    <p:animMotion origin="layout" path="M -2.63889E-6 -6.17284E-7 L -0.53281 -6.17284E-7 " pathEditMode="relative" rAng="0" ptsTypes="AA">
                                      <p:cBhvr>
                                        <p:cTn id="154" dur="6500" fill="hold"/>
                                        <p:tgtEl>
                                          <p:spTgt spid="180"/>
                                        </p:tgtEl>
                                        <p:attrNameLst>
                                          <p:attrName>ppt_x</p:attrName>
                                          <p:attrName>ppt_y</p:attrName>
                                        </p:attrNameLst>
                                      </p:cBhvr>
                                      <p:rCtr x="-26641" y="0"/>
                                    </p:animMotion>
                                  </p:childTnLst>
                                </p:cTn>
                              </p:par>
                              <p:par>
                                <p:cTn id="155" presetID="64" presetClass="path" presetSubtype="0" repeatCount="indefinite" accel="24000" decel="76000" autoRev="1" fill="hold" grpId="0" nodeType="withEffect">
                                  <p:stCondLst>
                                    <p:cond delay="0"/>
                                  </p:stCondLst>
                                  <p:childTnLst>
                                    <p:animMotion origin="layout" path="M 2.22222E-6 -3.7037E-6 L -0.81545 -3.7037E-6 " pathEditMode="relative" rAng="0" ptsTypes="AA">
                                      <p:cBhvr>
                                        <p:cTn id="156" dur="5750" fill="hold"/>
                                        <p:tgtEl>
                                          <p:spTgt spid="181"/>
                                        </p:tgtEl>
                                        <p:attrNameLst>
                                          <p:attrName>ppt_x</p:attrName>
                                          <p:attrName>ppt_y</p:attrName>
                                        </p:attrNameLst>
                                      </p:cBhvr>
                                      <p:rCtr x="-40773" y="0"/>
                                    </p:animMotion>
                                  </p:childTnLst>
                                </p:cTn>
                              </p:par>
                              <p:par>
                                <p:cTn id="157" presetID="64" presetClass="path" presetSubtype="0" repeatCount="indefinite" accel="24000" decel="76000" autoRev="1" fill="hold" grpId="0" nodeType="withEffect">
                                  <p:stCondLst>
                                    <p:cond delay="0"/>
                                  </p:stCondLst>
                                  <p:childTnLst>
                                    <p:animMotion origin="layout" path="M 1.66667E-6 -4.93827E-6 L -0.58967 -4.93827E-6 " pathEditMode="relative" rAng="0" ptsTypes="AA">
                                      <p:cBhvr>
                                        <p:cTn id="158" dur="7000" fill="hold"/>
                                        <p:tgtEl>
                                          <p:spTgt spid="204"/>
                                        </p:tgtEl>
                                        <p:attrNameLst>
                                          <p:attrName>ppt_x</p:attrName>
                                          <p:attrName>ppt_y</p:attrName>
                                        </p:attrNameLst>
                                      </p:cBhvr>
                                      <p:rCtr x="-29488" y="0"/>
                                    </p:animMotion>
                                  </p:childTnLst>
                                </p:cTn>
                              </p:par>
                              <p:par>
                                <p:cTn id="159" presetID="64" presetClass="path" presetSubtype="0" repeatCount="indefinite" accel="24000" decel="76000" autoRev="1" fill="hold" grpId="0" nodeType="withEffect">
                                  <p:stCondLst>
                                    <p:cond delay="0"/>
                                  </p:stCondLst>
                                  <p:childTnLst>
                                    <p:animMotion origin="layout" path="M -3.19444E-6 7.40741E-7 L -0.54878 7.40741E-7 " pathEditMode="relative" rAng="0" ptsTypes="AA">
                                      <p:cBhvr>
                                        <p:cTn id="160" dur="8250" fill="hold"/>
                                        <p:tgtEl>
                                          <p:spTgt spid="194"/>
                                        </p:tgtEl>
                                        <p:attrNameLst>
                                          <p:attrName>ppt_x</p:attrName>
                                          <p:attrName>ppt_y</p:attrName>
                                        </p:attrNameLst>
                                      </p:cBhvr>
                                      <p:rCtr x="-27439" y="0"/>
                                    </p:animMotion>
                                  </p:childTnLst>
                                </p:cTn>
                              </p:par>
                              <p:par>
                                <p:cTn id="161" presetID="64" presetClass="path" presetSubtype="0" repeatCount="indefinite" accel="24000" decel="76000" autoRev="1" fill="hold" grpId="0" nodeType="withEffect">
                                  <p:stCondLst>
                                    <p:cond delay="0"/>
                                  </p:stCondLst>
                                  <p:childTnLst>
                                    <p:animMotion origin="layout" path="M 3.19444E-6 -3.08642E-6 L -0.66137 -3.08642E-6 " pathEditMode="relative" rAng="0" ptsTypes="AA">
                                      <p:cBhvr>
                                        <p:cTn id="162" dur="7000" fill="hold"/>
                                        <p:tgtEl>
                                          <p:spTgt spid="188"/>
                                        </p:tgtEl>
                                        <p:attrNameLst>
                                          <p:attrName>ppt_x</p:attrName>
                                          <p:attrName>ppt_y</p:attrName>
                                        </p:attrNameLst>
                                      </p:cBhvr>
                                      <p:rCtr x="-33073" y="0"/>
                                    </p:animMotion>
                                  </p:childTnLst>
                                </p:cTn>
                              </p:par>
                              <p:par>
                                <p:cTn id="163" presetID="64" presetClass="path" presetSubtype="0" repeatCount="indefinite" accel="24000" decel="76000" autoRev="1" fill="hold" grpId="0" nodeType="withEffect">
                                  <p:stCondLst>
                                    <p:cond delay="0"/>
                                  </p:stCondLst>
                                  <p:childTnLst>
                                    <p:animMotion origin="layout" path="M 2.91667E-6 1.11111E-6 L -0.64228 1.11111E-6 " pathEditMode="relative" rAng="0" ptsTypes="AA">
                                      <p:cBhvr>
                                        <p:cTn id="164" dur="4750" fill="hold"/>
                                        <p:tgtEl>
                                          <p:spTgt spid="195"/>
                                        </p:tgtEl>
                                        <p:attrNameLst>
                                          <p:attrName>ppt_x</p:attrName>
                                          <p:attrName>ppt_y</p:attrName>
                                        </p:attrNameLst>
                                      </p:cBhvr>
                                      <p:rCtr x="-32118" y="0"/>
                                    </p:animMotion>
                                  </p:childTnLst>
                                </p:cTn>
                              </p:par>
                              <p:par>
                                <p:cTn id="165" presetID="64" presetClass="path" presetSubtype="0" repeatCount="indefinite" accel="24000" decel="76000" autoRev="1" fill="hold" grpId="0" nodeType="withEffect">
                                  <p:stCondLst>
                                    <p:cond delay="0"/>
                                  </p:stCondLst>
                                  <p:childTnLst>
                                    <p:animMotion origin="layout" path="M -4.16667E-7 -3.95062E-6 L -0.47413 -3.95062E-6 " pathEditMode="relative" rAng="0" ptsTypes="AA">
                                      <p:cBhvr>
                                        <p:cTn id="166" dur="2750" fill="hold"/>
                                        <p:tgtEl>
                                          <p:spTgt spid="202"/>
                                        </p:tgtEl>
                                        <p:attrNameLst>
                                          <p:attrName>ppt_x</p:attrName>
                                          <p:attrName>ppt_y</p:attrName>
                                        </p:attrNameLst>
                                      </p:cBhvr>
                                      <p:rCtr x="-23707" y="0"/>
                                    </p:animMotion>
                                  </p:childTnLst>
                                </p:cTn>
                              </p:par>
                              <p:par>
                                <p:cTn id="167" presetID="64" presetClass="path" presetSubtype="0" repeatCount="indefinite" accel="24000" decel="76000" autoRev="1" fill="hold" grpId="0" nodeType="withEffect">
                                  <p:stCondLst>
                                    <p:cond delay="0"/>
                                  </p:stCondLst>
                                  <p:childTnLst>
                                    <p:animMotion origin="layout" path="M 3.88889E-6 1.7284E-6 L -0.49966 1.7284E-6 " pathEditMode="relative" rAng="0" ptsTypes="AA">
                                      <p:cBhvr>
                                        <p:cTn id="168" dur="3500" fill="hold"/>
                                        <p:tgtEl>
                                          <p:spTgt spid="223"/>
                                        </p:tgtEl>
                                        <p:attrNameLst>
                                          <p:attrName>ppt_x</p:attrName>
                                          <p:attrName>ppt_y</p:attrName>
                                        </p:attrNameLst>
                                      </p:cBhvr>
                                      <p:rCtr x="-24983" y="0"/>
                                    </p:animMotion>
                                  </p:childTnLst>
                                </p:cTn>
                              </p:par>
                              <p:par>
                                <p:cTn id="169" presetID="64" presetClass="path" presetSubtype="0" repeatCount="indefinite" accel="24000" decel="76000" autoRev="1" fill="hold" grpId="0" nodeType="withEffect">
                                  <p:stCondLst>
                                    <p:cond delay="0"/>
                                  </p:stCondLst>
                                  <p:childTnLst>
                                    <p:animMotion origin="layout" path="M -4.58333E-6 7.40741E-7 L -0.57543 7.40741E-7 " pathEditMode="relative" rAng="0" ptsTypes="AA">
                                      <p:cBhvr>
                                        <p:cTn id="170" dur="3750" fill="hold"/>
                                        <p:tgtEl>
                                          <p:spTgt spid="220"/>
                                        </p:tgtEl>
                                        <p:attrNameLst>
                                          <p:attrName>ppt_x</p:attrName>
                                          <p:attrName>ppt_y</p:attrName>
                                        </p:attrNameLst>
                                      </p:cBhvr>
                                      <p:rCtr x="-28776" y="0"/>
                                    </p:animMotion>
                                  </p:childTnLst>
                                </p:cTn>
                              </p:par>
                              <p:par>
                                <p:cTn id="171" presetID="64" presetClass="path" presetSubtype="0" repeatCount="indefinite" accel="24000" decel="76000" autoRev="1" fill="hold" grpId="0" nodeType="withEffect">
                                  <p:stCondLst>
                                    <p:cond delay="0"/>
                                  </p:stCondLst>
                                  <p:childTnLst>
                                    <p:animMotion origin="layout" path="M -4.16667E-7 -4.93827E-7 L -0.63906 -4.93827E-7 " pathEditMode="relative" rAng="0" ptsTypes="AA">
                                      <p:cBhvr>
                                        <p:cTn id="172" dur="5250" fill="hold"/>
                                        <p:tgtEl>
                                          <p:spTgt spid="193"/>
                                        </p:tgtEl>
                                        <p:attrNameLst>
                                          <p:attrName>ppt_x</p:attrName>
                                          <p:attrName>ppt_y</p:attrName>
                                        </p:attrNameLst>
                                      </p:cBhvr>
                                      <p:rCtr x="-31953" y="0"/>
                                    </p:animMotion>
                                  </p:childTnLst>
                                </p:cTn>
                              </p:par>
                              <p:par>
                                <p:cTn id="173" presetID="64" presetClass="path" presetSubtype="0" repeatCount="indefinite" accel="24000" decel="76000" autoRev="1" fill="hold" grpId="0" nodeType="withEffect">
                                  <p:stCondLst>
                                    <p:cond delay="0"/>
                                  </p:stCondLst>
                                  <p:childTnLst>
                                    <p:animMotion origin="layout" path="M 1.11111E-6 7.40741E-7 L -0.49236 7.40741E-7 " pathEditMode="relative" rAng="0" ptsTypes="AA">
                                      <p:cBhvr>
                                        <p:cTn id="174" dur="6250" fill="hold"/>
                                        <p:tgtEl>
                                          <p:spTgt spid="197"/>
                                        </p:tgtEl>
                                        <p:attrNameLst>
                                          <p:attrName>ppt_x</p:attrName>
                                          <p:attrName>ppt_y</p:attrName>
                                        </p:attrNameLst>
                                      </p:cBhvr>
                                      <p:rCtr x="-24618" y="0"/>
                                    </p:animMotion>
                                  </p:childTnLst>
                                </p:cTn>
                              </p:par>
                              <p:par>
                                <p:cTn id="175" presetID="64" presetClass="path" presetSubtype="0" repeatCount="indefinite" accel="24000" decel="76000" autoRev="1" fill="hold" grpId="0" nodeType="withEffect">
                                  <p:stCondLst>
                                    <p:cond delay="0"/>
                                  </p:stCondLst>
                                  <p:childTnLst>
                                    <p:animMotion origin="layout" path="M 6.94444E-7 2.59259E-6 L -0.62457 2.59259E-6 " pathEditMode="relative" rAng="0" ptsTypes="AA">
                                      <p:cBhvr>
                                        <p:cTn id="176" dur="6000" fill="hold"/>
                                        <p:tgtEl>
                                          <p:spTgt spid="212"/>
                                        </p:tgtEl>
                                        <p:attrNameLst>
                                          <p:attrName>ppt_x</p:attrName>
                                          <p:attrName>ppt_y</p:attrName>
                                        </p:attrNameLst>
                                      </p:cBhvr>
                                      <p:rCtr x="-31233" y="0"/>
                                    </p:animMotion>
                                  </p:childTnLst>
                                </p:cTn>
                              </p:par>
                              <p:par>
                                <p:cTn id="177" presetID="64" presetClass="path" presetSubtype="0" repeatCount="indefinite" accel="24000" decel="76000" autoRev="1" fill="hold" grpId="0" nodeType="withEffect">
                                  <p:stCondLst>
                                    <p:cond delay="0"/>
                                  </p:stCondLst>
                                  <p:childTnLst>
                                    <p:animMotion origin="layout" path="M -3.61111E-6 -3.20988E-6 L -0.48784 -3.20988E-6 " pathEditMode="relative" rAng="0" ptsTypes="AA">
                                      <p:cBhvr>
                                        <p:cTn id="178" dur="5750" fill="hold"/>
                                        <p:tgtEl>
                                          <p:spTgt spid="219"/>
                                        </p:tgtEl>
                                        <p:attrNameLst>
                                          <p:attrName>ppt_x</p:attrName>
                                          <p:attrName>ppt_y</p:attrName>
                                        </p:attrNameLst>
                                      </p:cBhvr>
                                      <p:rCtr x="-24392" y="0"/>
                                    </p:animMotion>
                                  </p:childTnLst>
                                </p:cTn>
                              </p:par>
                              <p:par>
                                <p:cTn id="179" presetID="64" presetClass="path" presetSubtype="0" repeatCount="indefinite" accel="24000" decel="76000" autoRev="1" fill="hold" grpId="0" nodeType="withEffect">
                                  <p:stCondLst>
                                    <p:cond delay="0"/>
                                  </p:stCondLst>
                                  <p:childTnLst>
                                    <p:animMotion origin="layout" path="M -3.75E-6 1.11022E-16 L -0.47439 1.11022E-16 " pathEditMode="relative" rAng="0" ptsTypes="AA">
                                      <p:cBhvr>
                                        <p:cTn id="180" dur="7000" fill="hold"/>
                                        <p:tgtEl>
                                          <p:spTgt spid="190"/>
                                        </p:tgtEl>
                                        <p:attrNameLst>
                                          <p:attrName>ppt_x</p:attrName>
                                          <p:attrName>ppt_y</p:attrName>
                                        </p:attrNameLst>
                                      </p:cBhvr>
                                      <p:rCtr x="-23724" y="0"/>
                                    </p:animMotion>
                                  </p:childTnLst>
                                </p:cTn>
                              </p:par>
                              <p:par>
                                <p:cTn id="181" presetID="64" presetClass="path" presetSubtype="0" repeatCount="indefinite" accel="24000" decel="76000" autoRev="1" fill="hold" grpId="0" nodeType="withEffect">
                                  <p:stCondLst>
                                    <p:cond delay="0"/>
                                  </p:stCondLst>
                                  <p:childTnLst>
                                    <p:animMotion origin="layout" path="M 3.88889E-6 -4.81481E-6 L -0.58959 -4.81481E-6 " pathEditMode="relative" rAng="0" ptsTypes="AA">
                                      <p:cBhvr>
                                        <p:cTn id="182" dur="4250" fill="hold"/>
                                        <p:tgtEl>
                                          <p:spTgt spid="217"/>
                                        </p:tgtEl>
                                        <p:attrNameLst>
                                          <p:attrName>ppt_x</p:attrName>
                                          <p:attrName>ppt_y</p:attrName>
                                        </p:attrNameLst>
                                      </p:cBhvr>
                                      <p:rCtr x="-29479" y="0"/>
                                    </p:animMotion>
                                  </p:childTnLst>
                                </p:cTn>
                              </p:par>
                              <p:par>
                                <p:cTn id="183" presetID="64" presetClass="path" presetSubtype="0" repeatCount="indefinite" accel="24000" decel="76000" autoRev="1" fill="hold" grpId="0" nodeType="withEffect">
                                  <p:stCondLst>
                                    <p:cond delay="0"/>
                                  </p:stCondLst>
                                  <p:childTnLst>
                                    <p:animMotion origin="layout" path="M 9.72222E-7 -1.35802E-6 L -0.63125 -1.35802E-6 " pathEditMode="relative" rAng="0" ptsTypes="AA">
                                      <p:cBhvr>
                                        <p:cTn id="184" dur="5500" fill="hold"/>
                                        <p:tgtEl>
                                          <p:spTgt spid="207"/>
                                        </p:tgtEl>
                                        <p:attrNameLst>
                                          <p:attrName>ppt_x</p:attrName>
                                          <p:attrName>ppt_y</p:attrName>
                                        </p:attrNameLst>
                                      </p:cBhvr>
                                      <p:rCtr x="-31563" y="0"/>
                                    </p:animMotion>
                                  </p:childTnLst>
                                </p:cTn>
                              </p:par>
                              <p:par>
                                <p:cTn id="185" presetID="2" presetClass="entr" presetSubtype="2" accel="50000" decel="50000" fill="hold" grpId="0" nodeType="withEffect">
                                  <p:stCondLst>
                                    <p:cond delay="0"/>
                                  </p:stCondLst>
                                  <p:childTnLst>
                                    <p:set>
                                      <p:cBhvr>
                                        <p:cTn id="186" dur="1" fill="hold">
                                          <p:stCondLst>
                                            <p:cond delay="0"/>
                                          </p:stCondLst>
                                        </p:cTn>
                                        <p:tgtEl>
                                          <p:spTgt spid="110"/>
                                        </p:tgtEl>
                                        <p:attrNameLst>
                                          <p:attrName>style.visibility</p:attrName>
                                        </p:attrNameLst>
                                      </p:cBhvr>
                                      <p:to>
                                        <p:strVal val="visible"/>
                                      </p:to>
                                    </p:set>
                                    <p:anim calcmode="lin" valueType="num">
                                      <p:cBhvr additive="base">
                                        <p:cTn id="187" dur="1500" fill="hold"/>
                                        <p:tgtEl>
                                          <p:spTgt spid="110"/>
                                        </p:tgtEl>
                                        <p:attrNameLst>
                                          <p:attrName>ppt_x</p:attrName>
                                        </p:attrNameLst>
                                      </p:cBhvr>
                                      <p:tavLst>
                                        <p:tav tm="0">
                                          <p:val>
                                            <p:strVal val="1+#ppt_w/2"/>
                                          </p:val>
                                        </p:tav>
                                        <p:tav tm="100000">
                                          <p:val>
                                            <p:strVal val="#ppt_x"/>
                                          </p:val>
                                        </p:tav>
                                      </p:tavLst>
                                    </p:anim>
                                    <p:anim calcmode="lin" valueType="num">
                                      <p:cBhvr additive="base">
                                        <p:cTn id="188" dur="1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7" grpId="0" animBg="1"/>
      <p:bldP spid="68" grpId="0" animBg="1"/>
      <p:bldP spid="69" grpId="0" animBg="1"/>
      <p:bldP spid="70" grpId="0" animBg="1"/>
      <p:bldP spid="71" grpId="0" animBg="1"/>
      <p:bldP spid="72" grpId="0" animBg="1"/>
      <p:bldP spid="73" grpId="0" animBg="1"/>
      <p:bldP spid="74" grpId="0" animBg="1"/>
      <p:bldP spid="77"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1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113ED38C-EE6E-1211-1715-D78C1EBDBF40}"/>
              </a:ext>
            </a:extLst>
          </p:cNvPr>
          <p:cNvPicPr>
            <a:picLocks noGrp="1" noChangeAspect="1"/>
          </p:cNvPicPr>
          <p:nvPr>
            <p:ph type="pic" sz="quarter" idx="14"/>
          </p:nvPr>
        </p:nvPicPr>
        <p:blipFill>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0863" b="10863"/>
          <a:stretch>
            <a:fillRect/>
          </a:stretch>
        </p:blipFill>
        <p:spPr>
          <a:solidFill>
            <a:schemeClr val="bg2">
              <a:lumMod val="95000"/>
              <a:alpha val="17000"/>
            </a:schemeClr>
          </a:solidFill>
        </p:spPr>
      </p:pic>
      <p:graphicFrame>
        <p:nvGraphicFramePr>
          <p:cNvPr id="5" name="Gráfico 4">
            <a:extLst>
              <a:ext uri="{FF2B5EF4-FFF2-40B4-BE49-F238E27FC236}">
                <a16:creationId xmlns:a16="http://schemas.microsoft.com/office/drawing/2014/main" id="{A09F1C74-C501-A595-6CBF-AB4FC85BF4FA}"/>
              </a:ext>
            </a:extLst>
          </p:cNvPr>
          <p:cNvGraphicFramePr>
            <a:graphicFrameLocks/>
          </p:cNvGraphicFramePr>
          <p:nvPr>
            <p:extLst>
              <p:ext uri="{D42A27DB-BD31-4B8C-83A1-F6EECF244321}">
                <p14:modId xmlns:p14="http://schemas.microsoft.com/office/powerpoint/2010/main" val="4081996600"/>
              </p:ext>
            </p:extLst>
          </p:nvPr>
        </p:nvGraphicFramePr>
        <p:xfrm>
          <a:off x="884903" y="504701"/>
          <a:ext cx="15854517" cy="9277599"/>
        </p:xfrm>
        <a:graphic>
          <a:graphicData uri="http://schemas.openxmlformats.org/drawingml/2006/chart">
            <c:chart xmlns:c="http://schemas.openxmlformats.org/drawingml/2006/chart" xmlns:r="http://schemas.openxmlformats.org/officeDocument/2006/relationships" r:id="rId4"/>
          </a:graphicData>
        </a:graphic>
      </p:graphicFrame>
      <p:sp>
        <p:nvSpPr>
          <p:cNvPr id="8" name="Project Featured…">
            <a:extLst>
              <a:ext uri="{FF2B5EF4-FFF2-40B4-BE49-F238E27FC236}">
                <a16:creationId xmlns:a16="http://schemas.microsoft.com/office/drawing/2014/main" id="{632D51E2-1BC2-4AC1-B2A9-8B74A102726E}"/>
              </a:ext>
            </a:extLst>
          </p:cNvPr>
          <p:cNvSpPr txBox="1"/>
          <p:nvPr/>
        </p:nvSpPr>
        <p:spPr>
          <a:xfrm>
            <a:off x="2256349" y="1066007"/>
            <a:ext cx="6887651"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Denuncias</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hechos</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año</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presentación</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sp>
        <p:nvSpPr>
          <p:cNvPr id="9" name="Freeform 6">
            <a:extLst>
              <a:ext uri="{FF2B5EF4-FFF2-40B4-BE49-F238E27FC236}">
                <a16:creationId xmlns:a16="http://schemas.microsoft.com/office/drawing/2014/main" id="{D8A14792-CA63-4655-8B0F-8964EC2C563C}"/>
              </a:ext>
            </a:extLst>
          </p:cNvPr>
          <p:cNvSpPr>
            <a:spLocks/>
          </p:cNvSpPr>
          <p:nvPr/>
        </p:nvSpPr>
        <p:spPr bwMode="auto">
          <a:xfrm flipH="1">
            <a:off x="1951503" y="1120536"/>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4" name="2015.…">
            <a:extLst>
              <a:ext uri="{FF2B5EF4-FFF2-40B4-BE49-F238E27FC236}">
                <a16:creationId xmlns:a16="http://schemas.microsoft.com/office/drawing/2014/main" id="{C3A93007-771B-46F2-9D20-F54D61238887}"/>
              </a:ext>
            </a:extLst>
          </p:cNvPr>
          <p:cNvSpPr txBox="1"/>
          <p:nvPr/>
        </p:nvSpPr>
        <p:spPr>
          <a:xfrm>
            <a:off x="2264645" y="2981529"/>
            <a:ext cx="6266959" cy="13111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just">
              <a:lnSpc>
                <a:spcPct val="120000"/>
              </a:lnSpc>
              <a:defRPr sz="1800" b="0">
                <a:solidFill>
                  <a:srgbClr val="F6F9FF"/>
                </a:solidFill>
                <a:latin typeface="Poppins Bold"/>
                <a:ea typeface="Poppins Bold"/>
                <a:cs typeface="Poppins Bold"/>
                <a:sym typeface="Poppins Bold"/>
              </a:defRPr>
            </a:pPr>
            <a:r>
              <a:rPr lang="en-CA" sz="2400" dirty="0" err="1">
                <a:solidFill>
                  <a:srgbClr val="363940"/>
                </a:solidFill>
                <a:latin typeface="+mj-lt"/>
                <a:ea typeface="Noto Serif" panose="02020600060500020200" pitchFamily="18" charset="0"/>
                <a:cs typeface="Noto Serif" panose="02020600060500020200" pitchFamily="18" charset="0"/>
                <a:sym typeface="Poppins Bold"/>
              </a:rPr>
              <a:t>Dentro</a:t>
            </a:r>
            <a:r>
              <a:rPr lang="en-CA" sz="2400" dirty="0">
                <a:solidFill>
                  <a:srgbClr val="363940"/>
                </a:solidFill>
                <a:latin typeface="+mj-lt"/>
                <a:ea typeface="Noto Serif" panose="02020600060500020200" pitchFamily="18" charset="0"/>
                <a:cs typeface="Noto Serif" panose="02020600060500020200" pitchFamily="18" charset="0"/>
                <a:sym typeface="Poppins Bold"/>
              </a:rPr>
              <a:t> de las </a:t>
            </a:r>
            <a:r>
              <a:rPr lang="en-CA" sz="2400" dirty="0" err="1">
                <a:solidFill>
                  <a:srgbClr val="363940"/>
                </a:solidFill>
                <a:latin typeface="+mj-lt"/>
                <a:ea typeface="Noto Serif" panose="02020600060500020200" pitchFamily="18" charset="0"/>
                <a:cs typeface="Noto Serif" panose="02020600060500020200" pitchFamily="18" charset="0"/>
                <a:sym typeface="Poppins Bold"/>
              </a:rPr>
              <a:t>denuncias</a:t>
            </a:r>
            <a:r>
              <a:rPr lang="en-CA" sz="2400" dirty="0">
                <a:solidFill>
                  <a:srgbClr val="363940"/>
                </a:solidFill>
                <a:latin typeface="+mj-lt"/>
                <a:ea typeface="Noto Serif" panose="02020600060500020200" pitchFamily="18" charset="0"/>
                <a:cs typeface="Noto Serif" panose="02020600060500020200" pitchFamily="18" charset="0"/>
                <a:sym typeface="Poppins Bold"/>
              </a:rPr>
              <a:t> </a:t>
            </a:r>
            <a:r>
              <a:rPr lang="en-CA" sz="2400" dirty="0" err="1">
                <a:solidFill>
                  <a:srgbClr val="363940"/>
                </a:solidFill>
                <a:latin typeface="+mj-lt"/>
                <a:ea typeface="Noto Serif" panose="02020600060500020200" pitchFamily="18" charset="0"/>
                <a:cs typeface="Noto Serif" panose="02020600060500020200" pitchFamily="18" charset="0"/>
                <a:sym typeface="Poppins Bold"/>
              </a:rPr>
              <a:t>presentadas</a:t>
            </a:r>
            <a:r>
              <a:rPr lang="en-CA" sz="2400" dirty="0">
                <a:solidFill>
                  <a:srgbClr val="363940"/>
                </a:solidFill>
                <a:latin typeface="+mj-lt"/>
                <a:ea typeface="Noto Serif" panose="02020600060500020200" pitchFamily="18" charset="0"/>
                <a:cs typeface="Noto Serif" panose="02020600060500020200" pitchFamily="18" charset="0"/>
                <a:sym typeface="Poppins Bold"/>
              </a:rPr>
              <a:t> de 2019 se </a:t>
            </a:r>
            <a:r>
              <a:rPr lang="en-CA" sz="2400" dirty="0" err="1">
                <a:solidFill>
                  <a:srgbClr val="363940"/>
                </a:solidFill>
                <a:latin typeface="+mj-lt"/>
                <a:ea typeface="Noto Serif" panose="02020600060500020200" pitchFamily="18" charset="0"/>
                <a:cs typeface="Noto Serif" panose="02020600060500020200" pitchFamily="18" charset="0"/>
                <a:sym typeface="Poppins Bold"/>
              </a:rPr>
              <a:t>incluyen</a:t>
            </a:r>
            <a:r>
              <a:rPr lang="en-CA" sz="2400" dirty="0">
                <a:solidFill>
                  <a:srgbClr val="363940"/>
                </a:solidFill>
                <a:latin typeface="+mj-lt"/>
                <a:ea typeface="Noto Serif" panose="02020600060500020200" pitchFamily="18" charset="0"/>
                <a:cs typeface="Noto Serif" panose="02020600060500020200" pitchFamily="18" charset="0"/>
                <a:sym typeface="Poppins Bold"/>
              </a:rPr>
              <a:t> </a:t>
            </a:r>
            <a:r>
              <a:rPr lang="en-CA" sz="2400" dirty="0" err="1">
                <a:solidFill>
                  <a:srgbClr val="363940"/>
                </a:solidFill>
                <a:latin typeface="+mj-lt"/>
                <a:ea typeface="Noto Serif" panose="02020600060500020200" pitchFamily="18" charset="0"/>
                <a:cs typeface="Noto Serif" panose="02020600060500020200" pitchFamily="18" charset="0"/>
                <a:sym typeface="Poppins Bold"/>
              </a:rPr>
              <a:t>denuncias</a:t>
            </a:r>
            <a:r>
              <a:rPr lang="en-CA" sz="2400" dirty="0">
                <a:solidFill>
                  <a:srgbClr val="363940"/>
                </a:solidFill>
                <a:latin typeface="+mj-lt"/>
                <a:ea typeface="Noto Serif" panose="02020600060500020200" pitchFamily="18" charset="0"/>
                <a:cs typeface="Noto Serif" panose="02020600060500020200" pitchFamily="18" charset="0"/>
                <a:sym typeface="Poppins Bold"/>
              </a:rPr>
              <a:t> de </a:t>
            </a:r>
            <a:r>
              <a:rPr lang="en-CA" sz="2400" dirty="0" err="1">
                <a:solidFill>
                  <a:srgbClr val="363940"/>
                </a:solidFill>
                <a:latin typeface="+mj-lt"/>
                <a:ea typeface="Noto Serif" panose="02020600060500020200" pitchFamily="18" charset="0"/>
                <a:cs typeface="Noto Serif" panose="02020600060500020200" pitchFamily="18" charset="0"/>
                <a:sym typeface="Poppins Bold"/>
              </a:rPr>
              <a:t>hechos</a:t>
            </a:r>
            <a:r>
              <a:rPr lang="en-CA" sz="2400" dirty="0">
                <a:solidFill>
                  <a:srgbClr val="363940"/>
                </a:solidFill>
                <a:latin typeface="+mj-lt"/>
                <a:ea typeface="Noto Serif" panose="02020600060500020200" pitchFamily="18" charset="0"/>
                <a:cs typeface="Noto Serif" panose="02020600060500020200" pitchFamily="18" charset="0"/>
                <a:sym typeface="Poppins Bold"/>
              </a:rPr>
              <a:t> de 2012, 2013 y 2015</a:t>
            </a:r>
          </a:p>
        </p:txBody>
      </p:sp>
    </p:spTree>
    <p:extLst>
      <p:ext uri="{BB962C8B-B14F-4D97-AF65-F5344CB8AC3E}">
        <p14:creationId xmlns:p14="http://schemas.microsoft.com/office/powerpoint/2010/main" val="26702714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500" fill="hold"/>
                                        <p:tgtEl>
                                          <p:spTgt spid="34"/>
                                        </p:tgtEl>
                                        <p:attrNameLst>
                                          <p:attrName>ppt_x</p:attrName>
                                        </p:attrNameLst>
                                      </p:cBhvr>
                                      <p:tavLst>
                                        <p:tav tm="0">
                                          <p:val>
                                            <p:strVal val="#ppt_x"/>
                                          </p:val>
                                        </p:tav>
                                        <p:tav tm="100000">
                                          <p:val>
                                            <p:strVal val="#ppt_x"/>
                                          </p:val>
                                        </p:tav>
                                      </p:tavLst>
                                    </p:anim>
                                    <p:anim calcmode="lin" valueType="num">
                                      <p:cBhvr additive="base">
                                        <p:cTn id="16" dur="1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id="{FF9B2520-CC20-A64E-AE45-CB19632F2940}"/>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21631" r="21631"/>
          <a:stretch>
            <a:fillRect/>
          </a:stretch>
        </p:blipFill>
        <p:spPr/>
      </p:pic>
      <p:sp>
        <p:nvSpPr>
          <p:cNvPr id="2" name="2015.…">
            <a:extLst>
              <a:ext uri="{FF2B5EF4-FFF2-40B4-BE49-F238E27FC236}">
                <a16:creationId xmlns:a16="http://schemas.microsoft.com/office/drawing/2014/main" id="{8A303216-C858-FBCC-1085-351915B45396}"/>
              </a:ext>
            </a:extLst>
          </p:cNvPr>
          <p:cNvSpPr txBox="1"/>
          <p:nvPr/>
        </p:nvSpPr>
        <p:spPr>
          <a:xfrm>
            <a:off x="1252971" y="2303584"/>
            <a:ext cx="11497828" cy="809452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800" b="0">
                <a:solidFill>
                  <a:srgbClr val="F6F9FF"/>
                </a:solidFill>
                <a:latin typeface="Poppins Bold"/>
                <a:ea typeface="Poppins Bold"/>
                <a:cs typeface="Poppins Bold"/>
                <a:sym typeface="Poppins Bold"/>
              </a:defRPr>
            </a:pPr>
            <a:r>
              <a:rPr lang="en-CA" sz="3600" b="1" dirty="0">
                <a:solidFill>
                  <a:schemeClr val="tx2"/>
                </a:solidFill>
                <a:latin typeface="+mj-lt"/>
                <a:ea typeface="Noto Serif" panose="02020600060500020200" pitchFamily="18" charset="0"/>
                <a:cs typeface="Noto Serif" panose="02020600060500020200" pitchFamily="18" charset="0"/>
              </a:rPr>
              <a:t>9 </a:t>
            </a:r>
            <a:r>
              <a:rPr lang="en-CA" sz="3600" b="1" dirty="0" err="1">
                <a:solidFill>
                  <a:schemeClr val="tx2"/>
                </a:solidFill>
                <a:latin typeface="+mj-lt"/>
                <a:ea typeface="Noto Serif" panose="02020600060500020200" pitchFamily="18" charset="0"/>
                <a:cs typeface="Noto Serif" panose="02020600060500020200" pitchFamily="18" charset="0"/>
              </a:rPr>
              <a:t>asuntos</a:t>
            </a:r>
            <a:r>
              <a:rPr lang="en-CA" sz="3600" b="1" dirty="0">
                <a:solidFill>
                  <a:schemeClr val="tx2"/>
                </a:solidFill>
                <a:latin typeface="+mj-lt"/>
                <a:ea typeface="Noto Serif" panose="02020600060500020200" pitchFamily="18" charset="0"/>
                <a:cs typeface="Noto Serif" panose="02020600060500020200" pitchFamily="18" charset="0"/>
              </a:rPr>
              <a:t> </a:t>
            </a:r>
            <a:r>
              <a:rPr lang="en-CA" sz="3600" b="1" dirty="0" err="1">
                <a:solidFill>
                  <a:schemeClr val="tx2"/>
                </a:solidFill>
                <a:latin typeface="+mj-lt"/>
                <a:ea typeface="Noto Serif" panose="02020600060500020200" pitchFamily="18" charset="0"/>
                <a:cs typeface="Noto Serif" panose="02020600060500020200" pitchFamily="18" charset="0"/>
              </a:rPr>
              <a:t>concluidos</a:t>
            </a:r>
            <a:r>
              <a:rPr lang="en-CA" sz="3600" b="1" dirty="0">
                <a:solidFill>
                  <a:schemeClr val="tx2"/>
                </a:solidFill>
                <a:latin typeface="+mj-lt"/>
                <a:ea typeface="Noto Serif" panose="02020600060500020200" pitchFamily="18" charset="0"/>
                <a:cs typeface="Noto Serif" panose="02020600060500020200" pitchFamily="18" charset="0"/>
              </a:rPr>
              <a:t> con </a:t>
            </a:r>
            <a:r>
              <a:rPr lang="en-CA" sz="3600" b="1" dirty="0" err="1">
                <a:solidFill>
                  <a:schemeClr val="tx2"/>
                </a:solidFill>
                <a:latin typeface="+mj-lt"/>
                <a:ea typeface="Noto Serif" panose="02020600060500020200" pitchFamily="18" charset="0"/>
                <a:cs typeface="Noto Serif" panose="02020600060500020200" pitchFamily="18" charset="0"/>
              </a:rPr>
              <a:t>responsabilidad</a:t>
            </a:r>
            <a:r>
              <a:rPr lang="en-CA" sz="3600" b="1" dirty="0">
                <a:solidFill>
                  <a:schemeClr val="tx2"/>
                </a:solidFill>
                <a:latin typeface="+mj-lt"/>
                <a:ea typeface="Noto Serif" panose="02020600060500020200" pitchFamily="18" charset="0"/>
                <a:cs typeface="Noto Serif" panose="02020600060500020200" pitchFamily="18" charset="0"/>
              </a:rPr>
              <a:t> penal:</a:t>
            </a:r>
          </a:p>
          <a:p>
            <a:pPr>
              <a:defRPr sz="1800" b="0">
                <a:solidFill>
                  <a:srgbClr val="F6F9FF"/>
                </a:solidFill>
                <a:latin typeface="Poppins Bold"/>
                <a:ea typeface="Poppins Bold"/>
                <a:cs typeface="Poppins Bold"/>
                <a:sym typeface="Poppins Bold"/>
              </a:defRPr>
            </a:pPr>
            <a:endParaRPr lang="en-CA" sz="3600" b="1"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r>
              <a:rPr lang="en-CA" sz="3600" dirty="0">
                <a:solidFill>
                  <a:schemeClr val="tx2"/>
                </a:solidFill>
                <a:latin typeface="+mj-lt"/>
                <a:ea typeface="Noto Serif" panose="02020600060500020200" pitchFamily="18" charset="0"/>
                <a:cs typeface="Noto Serif" panose="02020600060500020200" pitchFamily="18" charset="0"/>
              </a:rPr>
              <a:t>6 </a:t>
            </a:r>
            <a:r>
              <a:rPr lang="en-CA" sz="3600" dirty="0" err="1">
                <a:solidFill>
                  <a:schemeClr val="tx2"/>
                </a:solidFill>
                <a:latin typeface="+mj-lt"/>
                <a:ea typeface="Noto Serif" panose="02020600060500020200" pitchFamily="18" charset="0"/>
                <a:cs typeface="Noto Serif" panose="02020600060500020200" pitchFamily="18" charset="0"/>
              </a:rPr>
              <a:t>procedimientos</a:t>
            </a:r>
            <a:r>
              <a:rPr lang="en-CA" sz="3600" dirty="0">
                <a:solidFill>
                  <a:schemeClr val="tx2"/>
                </a:solidFill>
                <a:latin typeface="+mj-lt"/>
                <a:ea typeface="Noto Serif" panose="02020600060500020200" pitchFamily="18" charset="0"/>
                <a:cs typeface="Noto Serif" panose="02020600060500020200" pitchFamily="18" charset="0"/>
              </a:rPr>
              <a:t> </a:t>
            </a:r>
            <a:r>
              <a:rPr lang="en-CA" sz="3600" dirty="0" err="1">
                <a:solidFill>
                  <a:schemeClr val="tx2"/>
                </a:solidFill>
                <a:latin typeface="+mj-lt"/>
                <a:ea typeface="Noto Serif" panose="02020600060500020200" pitchFamily="18" charset="0"/>
                <a:cs typeface="Noto Serif" panose="02020600060500020200" pitchFamily="18" charset="0"/>
              </a:rPr>
              <a:t>abreviados</a:t>
            </a:r>
            <a:r>
              <a:rPr lang="en-CA" sz="3600" dirty="0">
                <a:solidFill>
                  <a:schemeClr val="tx2"/>
                </a:solidFill>
                <a:latin typeface="+mj-lt"/>
                <a:ea typeface="Noto Serif" panose="02020600060500020200" pitchFamily="18" charset="0"/>
                <a:cs typeface="Noto Serif" panose="02020600060500020200" pitchFamily="18" charset="0"/>
              </a:rPr>
              <a:t>.</a:t>
            </a: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endParaRPr lang="en-CA" sz="3600"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r>
              <a:rPr lang="en-CA" sz="3600" dirty="0">
                <a:solidFill>
                  <a:schemeClr val="tx2"/>
                </a:solidFill>
                <a:latin typeface="+mj-lt"/>
                <a:ea typeface="Noto Serif" panose="02020600060500020200" pitchFamily="18" charset="0"/>
                <a:cs typeface="Noto Serif" panose="02020600060500020200" pitchFamily="18" charset="0"/>
              </a:rPr>
              <a:t>1 </a:t>
            </a:r>
            <a:r>
              <a:rPr lang="en-CA" sz="3600" dirty="0" err="1">
                <a:solidFill>
                  <a:schemeClr val="tx2"/>
                </a:solidFill>
                <a:latin typeface="+mj-lt"/>
                <a:ea typeface="Noto Serif" panose="02020600060500020200" pitchFamily="18" charset="0"/>
                <a:cs typeface="Noto Serif" panose="02020600060500020200" pitchFamily="18" charset="0"/>
              </a:rPr>
              <a:t>resolución</a:t>
            </a:r>
            <a:r>
              <a:rPr lang="en-CA" sz="3600" dirty="0">
                <a:solidFill>
                  <a:schemeClr val="tx2"/>
                </a:solidFill>
                <a:latin typeface="+mj-lt"/>
                <a:ea typeface="Noto Serif" panose="02020600060500020200" pitchFamily="18" charset="0"/>
                <a:cs typeface="Noto Serif" panose="02020600060500020200" pitchFamily="18" charset="0"/>
              </a:rPr>
              <a:t> con </a:t>
            </a:r>
            <a:r>
              <a:rPr lang="en-CA" sz="3600" dirty="0" err="1">
                <a:solidFill>
                  <a:schemeClr val="tx2"/>
                </a:solidFill>
                <a:latin typeface="+mj-lt"/>
                <a:ea typeface="Noto Serif" panose="02020600060500020200" pitchFamily="18" charset="0"/>
                <a:cs typeface="Noto Serif" panose="02020600060500020200" pitchFamily="18" charset="0"/>
              </a:rPr>
              <a:t>responsabilidad</a:t>
            </a:r>
            <a:r>
              <a:rPr lang="en-CA" sz="3600" dirty="0">
                <a:solidFill>
                  <a:schemeClr val="tx2"/>
                </a:solidFill>
                <a:latin typeface="+mj-lt"/>
                <a:ea typeface="Noto Serif" panose="02020600060500020200" pitchFamily="18" charset="0"/>
                <a:cs typeface="Noto Serif" panose="02020600060500020200" pitchFamily="18" charset="0"/>
              </a:rPr>
              <a:t> y </a:t>
            </a:r>
            <a:r>
              <a:rPr lang="en-CA" sz="3600" dirty="0" err="1">
                <a:solidFill>
                  <a:schemeClr val="tx2"/>
                </a:solidFill>
                <a:latin typeface="+mj-lt"/>
                <a:ea typeface="Noto Serif" panose="02020600060500020200" pitchFamily="18" charset="0"/>
                <a:cs typeface="Noto Serif" panose="02020600060500020200" pitchFamily="18" charset="0"/>
              </a:rPr>
              <a:t>sanción</a:t>
            </a:r>
            <a:r>
              <a:rPr lang="en-CA" sz="3600" dirty="0">
                <a:solidFill>
                  <a:schemeClr val="tx2"/>
                </a:solidFill>
                <a:latin typeface="+mj-lt"/>
                <a:ea typeface="Noto Serif" panose="02020600060500020200" pitchFamily="18" charset="0"/>
                <a:cs typeface="Noto Serif" panose="02020600060500020200" pitchFamily="18" charset="0"/>
              </a:rPr>
              <a:t>/</a:t>
            </a:r>
            <a:r>
              <a:rPr lang="en-CA" sz="3600" dirty="0" err="1">
                <a:solidFill>
                  <a:schemeClr val="tx2"/>
                </a:solidFill>
                <a:latin typeface="+mj-lt"/>
                <a:ea typeface="Noto Serif" panose="02020600060500020200" pitchFamily="18" charset="0"/>
                <a:cs typeface="Noto Serif" panose="02020600060500020200" pitchFamily="18" charset="0"/>
              </a:rPr>
              <a:t>reparación</a:t>
            </a:r>
            <a:r>
              <a:rPr lang="en-CA" sz="3600" dirty="0">
                <a:solidFill>
                  <a:schemeClr val="tx2"/>
                </a:solidFill>
                <a:latin typeface="+mj-lt"/>
                <a:ea typeface="Noto Serif" panose="02020600060500020200" pitchFamily="18" charset="0"/>
                <a:cs typeface="Noto Serif" panose="02020600060500020200" pitchFamily="18" charset="0"/>
              </a:rPr>
              <a:t> del </a:t>
            </a:r>
            <a:r>
              <a:rPr lang="en-CA" sz="3600" dirty="0" err="1">
                <a:solidFill>
                  <a:schemeClr val="tx2"/>
                </a:solidFill>
                <a:latin typeface="+mj-lt"/>
                <a:ea typeface="Noto Serif" panose="02020600060500020200" pitchFamily="18" charset="0"/>
                <a:cs typeface="Noto Serif" panose="02020600060500020200" pitchFamily="18" charset="0"/>
              </a:rPr>
              <a:t>daño</a:t>
            </a:r>
            <a:r>
              <a:rPr lang="en-CA" sz="3600" dirty="0">
                <a:solidFill>
                  <a:schemeClr val="tx2"/>
                </a:solidFill>
                <a:latin typeface="+mj-lt"/>
                <a:ea typeface="Noto Serif" panose="02020600060500020200" pitchFamily="18" charset="0"/>
                <a:cs typeface="Noto Serif" panose="02020600060500020200" pitchFamily="18" charset="0"/>
              </a:rPr>
              <a:t>/</a:t>
            </a:r>
            <a:r>
              <a:rPr lang="en-CA" sz="3600" dirty="0" err="1">
                <a:solidFill>
                  <a:schemeClr val="tx2"/>
                </a:solidFill>
                <a:latin typeface="+mj-lt"/>
                <a:ea typeface="Noto Serif" panose="02020600060500020200" pitchFamily="18" charset="0"/>
                <a:cs typeface="Noto Serif" panose="02020600060500020200" pitchFamily="18" charset="0"/>
              </a:rPr>
              <a:t>multa</a:t>
            </a:r>
            <a:r>
              <a:rPr lang="en-CA" sz="3600" dirty="0">
                <a:solidFill>
                  <a:schemeClr val="tx2"/>
                </a:solidFill>
                <a:latin typeface="+mj-lt"/>
                <a:ea typeface="Noto Serif" panose="02020600060500020200" pitchFamily="18" charset="0"/>
                <a:cs typeface="Noto Serif" panose="02020600060500020200" pitchFamily="18" charset="0"/>
              </a:rPr>
              <a:t>.</a:t>
            </a: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endParaRPr lang="en-CA" sz="3600"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r>
              <a:rPr lang="en-CA" sz="3600" dirty="0">
                <a:solidFill>
                  <a:schemeClr val="tx2"/>
                </a:solidFill>
                <a:latin typeface="+mj-lt"/>
                <a:ea typeface="Noto Serif" panose="02020600060500020200" pitchFamily="18" charset="0"/>
                <a:cs typeface="Noto Serif" panose="02020600060500020200" pitchFamily="18" charset="0"/>
              </a:rPr>
              <a:t>2 </a:t>
            </a:r>
            <a:r>
              <a:rPr lang="en-CA" sz="3600" dirty="0" err="1">
                <a:solidFill>
                  <a:schemeClr val="tx2"/>
                </a:solidFill>
                <a:latin typeface="+mj-lt"/>
                <a:ea typeface="Noto Serif" panose="02020600060500020200" pitchFamily="18" charset="0"/>
                <a:cs typeface="Noto Serif" panose="02020600060500020200" pitchFamily="18" charset="0"/>
              </a:rPr>
              <a:t>suspensiones</a:t>
            </a:r>
            <a:r>
              <a:rPr lang="en-CA" sz="3600" dirty="0">
                <a:solidFill>
                  <a:schemeClr val="tx2"/>
                </a:solidFill>
                <a:latin typeface="+mj-lt"/>
                <a:ea typeface="Noto Serif" panose="02020600060500020200" pitchFamily="18" charset="0"/>
                <a:cs typeface="Noto Serif" panose="02020600060500020200" pitchFamily="18" charset="0"/>
              </a:rPr>
              <a:t> </a:t>
            </a:r>
            <a:r>
              <a:rPr lang="en-CA" sz="3600" dirty="0" err="1">
                <a:solidFill>
                  <a:schemeClr val="tx2"/>
                </a:solidFill>
                <a:latin typeface="+mj-lt"/>
                <a:ea typeface="Noto Serif" panose="02020600060500020200" pitchFamily="18" charset="0"/>
                <a:cs typeface="Noto Serif" panose="02020600060500020200" pitchFamily="18" charset="0"/>
              </a:rPr>
              <a:t>condicionales</a:t>
            </a:r>
            <a:r>
              <a:rPr lang="en-CA" sz="3600" dirty="0">
                <a:solidFill>
                  <a:schemeClr val="tx2"/>
                </a:solidFill>
                <a:latin typeface="+mj-lt"/>
                <a:ea typeface="Noto Serif" panose="02020600060500020200" pitchFamily="18" charset="0"/>
                <a:cs typeface="Noto Serif" panose="02020600060500020200" pitchFamily="18" charset="0"/>
              </a:rPr>
              <a:t> del </a:t>
            </a:r>
            <a:r>
              <a:rPr lang="en-CA" sz="3600" dirty="0" err="1">
                <a:solidFill>
                  <a:schemeClr val="tx2"/>
                </a:solidFill>
                <a:latin typeface="+mj-lt"/>
                <a:ea typeface="Noto Serif" panose="02020600060500020200" pitchFamily="18" charset="0"/>
                <a:cs typeface="Noto Serif" panose="02020600060500020200" pitchFamily="18" charset="0"/>
              </a:rPr>
              <a:t>proceso</a:t>
            </a:r>
            <a:r>
              <a:rPr lang="en-CA" sz="3600" dirty="0">
                <a:solidFill>
                  <a:schemeClr val="tx2"/>
                </a:solidFill>
                <a:latin typeface="+mj-lt"/>
                <a:ea typeface="Noto Serif" panose="02020600060500020200" pitchFamily="18" charset="0"/>
                <a:cs typeface="Noto Serif" panose="02020600060500020200" pitchFamily="18" charset="0"/>
              </a:rPr>
              <a:t>.</a:t>
            </a: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endParaRPr lang="en-CA" sz="3600" dirty="0">
              <a:solidFill>
                <a:schemeClr val="tx2"/>
              </a:solidFill>
              <a:latin typeface="+mj-lt"/>
              <a:ea typeface="Noto Serif" panose="02020600060500020200" pitchFamily="18" charset="0"/>
              <a:cs typeface="Noto Serif" panose="02020600060500020200" pitchFamily="18" charset="0"/>
            </a:endParaRPr>
          </a:p>
          <a:p>
            <a:pPr>
              <a:defRPr sz="1800" b="0">
                <a:solidFill>
                  <a:srgbClr val="F6F9FF"/>
                </a:solidFill>
                <a:latin typeface="Poppins Bold"/>
                <a:ea typeface="Poppins Bold"/>
                <a:cs typeface="Poppins Bold"/>
                <a:sym typeface="Poppins Bold"/>
              </a:defRPr>
            </a:pPr>
            <a:r>
              <a:rPr lang="en-CA" sz="3600" b="1" dirty="0">
                <a:solidFill>
                  <a:schemeClr val="tx2"/>
                </a:solidFill>
                <a:latin typeface="+mj-lt"/>
                <a:ea typeface="Noto Serif" panose="02020600060500020200" pitchFamily="18" charset="0"/>
                <a:cs typeface="Noto Serif" panose="02020600060500020200" pitchFamily="18" charset="0"/>
              </a:rPr>
              <a:t>21 personas se </a:t>
            </a:r>
            <a:r>
              <a:rPr lang="en-CA" sz="3600" b="1" dirty="0" err="1">
                <a:solidFill>
                  <a:schemeClr val="tx2"/>
                </a:solidFill>
                <a:latin typeface="+mj-lt"/>
                <a:ea typeface="Noto Serif" panose="02020600060500020200" pitchFamily="18" charset="0"/>
                <a:cs typeface="Noto Serif" panose="02020600060500020200" pitchFamily="18" charset="0"/>
              </a:rPr>
              <a:t>encuentran</a:t>
            </a:r>
            <a:r>
              <a:rPr lang="en-CA" sz="3600" b="1" dirty="0">
                <a:solidFill>
                  <a:schemeClr val="tx2"/>
                </a:solidFill>
                <a:latin typeface="+mj-lt"/>
                <a:ea typeface="Noto Serif" panose="02020600060500020200" pitchFamily="18" charset="0"/>
                <a:cs typeface="Noto Serif" panose="02020600060500020200" pitchFamily="18" charset="0"/>
              </a:rPr>
              <a:t> bajo </a:t>
            </a:r>
            <a:r>
              <a:rPr lang="en-CA" sz="3600" b="1" dirty="0" err="1">
                <a:solidFill>
                  <a:schemeClr val="tx2"/>
                </a:solidFill>
                <a:latin typeface="+mj-lt"/>
                <a:ea typeface="Noto Serif" panose="02020600060500020200" pitchFamily="18" charset="0"/>
                <a:cs typeface="Noto Serif" panose="02020600060500020200" pitchFamily="18" charset="0"/>
              </a:rPr>
              <a:t>proceso</a:t>
            </a:r>
            <a:r>
              <a:rPr lang="en-CA" sz="3600" b="1" dirty="0">
                <a:solidFill>
                  <a:schemeClr val="tx2"/>
                </a:solidFill>
                <a:latin typeface="+mj-lt"/>
                <a:ea typeface="Noto Serif" panose="02020600060500020200" pitchFamily="18" charset="0"/>
                <a:cs typeface="Noto Serif" panose="02020600060500020200" pitchFamily="18" charset="0"/>
              </a:rPr>
              <a:t> penal.</a:t>
            </a:r>
          </a:p>
          <a:p>
            <a:pPr>
              <a:defRPr sz="1800" b="0">
                <a:solidFill>
                  <a:srgbClr val="F6F9FF"/>
                </a:solidFill>
                <a:latin typeface="Poppins Bold"/>
                <a:ea typeface="Poppins Bold"/>
                <a:cs typeface="Poppins Bold"/>
                <a:sym typeface="Poppins Bold"/>
              </a:defRPr>
            </a:pPr>
            <a:endParaRPr lang="en-CA" sz="3600" b="1"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r>
              <a:rPr lang="en-CA" sz="3600" dirty="0">
                <a:solidFill>
                  <a:schemeClr val="tx2"/>
                </a:solidFill>
                <a:latin typeface="+mj-lt"/>
                <a:ea typeface="Noto Serif" panose="02020600060500020200" pitchFamily="18" charset="0"/>
                <a:cs typeface="Noto Serif" panose="02020600060500020200" pitchFamily="18" charset="0"/>
              </a:rPr>
              <a:t>6 </a:t>
            </a:r>
            <a:r>
              <a:rPr lang="en-CA" sz="3600" dirty="0" err="1">
                <a:solidFill>
                  <a:schemeClr val="tx2"/>
                </a:solidFill>
                <a:latin typeface="+mj-lt"/>
                <a:ea typeface="Noto Serif" panose="02020600060500020200" pitchFamily="18" charset="0"/>
                <a:cs typeface="Noto Serif" panose="02020600060500020200" pitchFamily="18" charset="0"/>
              </a:rPr>
              <a:t>particulares</a:t>
            </a:r>
            <a:endParaRPr lang="en-CA" sz="3600"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endParaRPr lang="en-CA" sz="3600" dirty="0">
              <a:solidFill>
                <a:schemeClr val="tx2"/>
              </a:solidFill>
              <a:latin typeface="+mj-lt"/>
              <a:ea typeface="Noto Serif" panose="02020600060500020200" pitchFamily="18" charset="0"/>
              <a:cs typeface="Noto Serif" panose="02020600060500020200" pitchFamily="18" charset="0"/>
            </a:endParaRPr>
          </a:p>
          <a:p>
            <a:pPr marL="571500" indent="-571500">
              <a:buFont typeface="Wingdings" panose="05000000000000000000" pitchFamily="2" charset="2"/>
              <a:buChar char="§"/>
              <a:defRPr sz="1800" b="0">
                <a:solidFill>
                  <a:srgbClr val="F6F9FF"/>
                </a:solidFill>
                <a:latin typeface="Poppins Bold"/>
                <a:ea typeface="Poppins Bold"/>
                <a:cs typeface="Poppins Bold"/>
                <a:sym typeface="Poppins Bold"/>
              </a:defRPr>
            </a:pPr>
            <a:r>
              <a:rPr lang="en-CA" sz="3600" dirty="0">
                <a:solidFill>
                  <a:schemeClr val="tx2"/>
                </a:solidFill>
                <a:latin typeface="+mj-lt"/>
                <a:ea typeface="Noto Serif" panose="02020600060500020200" pitchFamily="18" charset="0"/>
                <a:cs typeface="Noto Serif" panose="02020600060500020200" pitchFamily="18" charset="0"/>
              </a:rPr>
              <a:t>15 </a:t>
            </a:r>
            <a:r>
              <a:rPr lang="en-CA" sz="3600" dirty="0" err="1">
                <a:solidFill>
                  <a:schemeClr val="tx2"/>
                </a:solidFill>
                <a:latin typeface="+mj-lt"/>
                <a:ea typeface="Noto Serif" panose="02020600060500020200" pitchFamily="18" charset="0"/>
                <a:cs typeface="Noto Serif" panose="02020600060500020200" pitchFamily="18" charset="0"/>
              </a:rPr>
              <a:t>servidores</a:t>
            </a:r>
            <a:r>
              <a:rPr lang="en-CA" sz="3600" dirty="0">
                <a:solidFill>
                  <a:schemeClr val="tx2"/>
                </a:solidFill>
                <a:latin typeface="+mj-lt"/>
                <a:ea typeface="Noto Serif" panose="02020600060500020200" pitchFamily="18" charset="0"/>
                <a:cs typeface="Noto Serif" panose="02020600060500020200" pitchFamily="18" charset="0"/>
              </a:rPr>
              <a:t> </a:t>
            </a:r>
            <a:r>
              <a:rPr lang="en-CA" sz="3600" dirty="0" err="1">
                <a:solidFill>
                  <a:schemeClr val="tx2"/>
                </a:solidFill>
                <a:latin typeface="+mj-lt"/>
                <a:ea typeface="Noto Serif" panose="02020600060500020200" pitchFamily="18" charset="0"/>
                <a:cs typeface="Noto Serif" panose="02020600060500020200" pitchFamily="18" charset="0"/>
              </a:rPr>
              <a:t>públicos</a:t>
            </a:r>
            <a:endParaRPr lang="en-CA" sz="3600" dirty="0">
              <a:solidFill>
                <a:schemeClr val="tx2"/>
              </a:solidFill>
              <a:latin typeface="+mj-lt"/>
              <a:ea typeface="Noto Serif" panose="02020600060500020200" pitchFamily="18" charset="0"/>
              <a:cs typeface="Noto Serif" panose="02020600060500020200" pitchFamily="18" charset="0"/>
            </a:endParaRPr>
          </a:p>
          <a:p>
            <a:pPr>
              <a:defRPr sz="1800" b="0">
                <a:solidFill>
                  <a:srgbClr val="F6F9FF"/>
                </a:solidFill>
                <a:latin typeface="Poppins Bold"/>
                <a:ea typeface="Poppins Bold"/>
                <a:cs typeface="Poppins Bold"/>
                <a:sym typeface="Poppins Bold"/>
              </a:defRPr>
            </a:pPr>
            <a:endParaRPr lang="en-CA" sz="2200" b="1" dirty="0">
              <a:solidFill>
                <a:schemeClr val="tx2"/>
              </a:solidFill>
              <a:latin typeface="+mj-lt"/>
              <a:ea typeface="Noto Serif" panose="02020600060500020200" pitchFamily="18" charset="0"/>
              <a:cs typeface="Noto Serif" panose="02020600060500020200" pitchFamily="18" charset="0"/>
            </a:endParaRPr>
          </a:p>
        </p:txBody>
      </p:sp>
      <p:sp>
        <p:nvSpPr>
          <p:cNvPr id="4" name="Project Featured…">
            <a:extLst>
              <a:ext uri="{FF2B5EF4-FFF2-40B4-BE49-F238E27FC236}">
                <a16:creationId xmlns:a16="http://schemas.microsoft.com/office/drawing/2014/main" id="{6573E365-2A8C-B8A9-7B8A-9EA08BD795CF}"/>
              </a:ext>
            </a:extLst>
          </p:cNvPr>
          <p:cNvSpPr txBox="1"/>
          <p:nvPr/>
        </p:nvSpPr>
        <p:spPr>
          <a:xfrm>
            <a:off x="1557725" y="1115619"/>
            <a:ext cx="9135675" cy="101566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6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Asuntos</a:t>
            </a:r>
            <a:r>
              <a:rPr lang="en-CA" sz="6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6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Judicializados</a:t>
            </a:r>
            <a:r>
              <a:rPr lang="en-CA" sz="6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sp>
        <p:nvSpPr>
          <p:cNvPr id="6" name="Freeform 6">
            <a:extLst>
              <a:ext uri="{FF2B5EF4-FFF2-40B4-BE49-F238E27FC236}">
                <a16:creationId xmlns:a16="http://schemas.microsoft.com/office/drawing/2014/main" id="{84F4123D-3F09-12A3-3765-7FE2B92EE3BC}"/>
              </a:ext>
            </a:extLst>
          </p:cNvPr>
          <p:cNvSpPr>
            <a:spLocks/>
          </p:cNvSpPr>
          <p:nvPr/>
        </p:nvSpPr>
        <p:spPr bwMode="auto">
          <a:xfrm flipH="1">
            <a:off x="1252971" y="1115618"/>
            <a:ext cx="71807" cy="615554"/>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Tree>
    <p:extLst>
      <p:ext uri="{BB962C8B-B14F-4D97-AF65-F5344CB8AC3E}">
        <p14:creationId xmlns:p14="http://schemas.microsoft.com/office/powerpoint/2010/main" val="2115390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ppt_x"/>
                                          </p:val>
                                        </p:tav>
                                        <p:tav tm="100000">
                                          <p:val>
                                            <p:strVal val="#ppt_x"/>
                                          </p:val>
                                        </p:tav>
                                      </p:tavLst>
                                    </p:anim>
                                    <p:anim calcmode="lin" valueType="num">
                                      <p:cBhvr additive="base">
                                        <p:cTn id="12" dur="1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ppt_x"/>
                                          </p:val>
                                        </p:tav>
                                        <p:tav tm="100000">
                                          <p:val>
                                            <p:strVal val="#ppt_x"/>
                                          </p:val>
                                        </p:tav>
                                      </p:tavLst>
                                    </p:anim>
                                    <p:anim calcmode="lin" valueType="num">
                                      <p:cBhvr additive="base">
                                        <p:cTn id="16"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500718EF-65F8-91E9-4A5B-576E60B3EE1A}"/>
              </a:ext>
            </a:extLst>
          </p:cNvPr>
          <p:cNvPicPr>
            <a:picLocks noGrp="1" noChangeAspect="1"/>
          </p:cNvPicPr>
          <p:nvPr>
            <p:ph type="pic" sz="quarter" idx="14"/>
          </p:nvPr>
        </p:nvPicPr>
        <p:blipFill>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7795" b="7795"/>
          <a:stretch>
            <a:fillRect/>
          </a:stretch>
        </p:blipFill>
        <p:spPr/>
      </p:pic>
      <p:sp>
        <p:nvSpPr>
          <p:cNvPr id="61" name="Freeform 5">
            <a:extLst>
              <a:ext uri="{FF2B5EF4-FFF2-40B4-BE49-F238E27FC236}">
                <a16:creationId xmlns:a16="http://schemas.microsoft.com/office/drawing/2014/main" id="{D638305B-A68D-467D-B5C8-5003674B4410}"/>
              </a:ext>
            </a:extLst>
          </p:cNvPr>
          <p:cNvSpPr>
            <a:spLocks/>
          </p:cNvSpPr>
          <p:nvPr/>
        </p:nvSpPr>
        <p:spPr bwMode="auto">
          <a:xfrm rot="16200000">
            <a:off x="7908092" y="3029206"/>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5" name="Freeform 6">
            <a:extLst>
              <a:ext uri="{FF2B5EF4-FFF2-40B4-BE49-F238E27FC236}">
                <a16:creationId xmlns:a16="http://schemas.microsoft.com/office/drawing/2014/main" id="{251D1F97-226E-4B9B-84FA-C7D7492FA0D9}"/>
              </a:ext>
            </a:extLst>
          </p:cNvPr>
          <p:cNvSpPr>
            <a:spLocks/>
          </p:cNvSpPr>
          <p:nvPr/>
        </p:nvSpPr>
        <p:spPr bwMode="auto">
          <a:xfrm rot="16200000">
            <a:off x="1324875" y="6571730"/>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7" name="Freeform 7">
            <a:extLst>
              <a:ext uri="{FF2B5EF4-FFF2-40B4-BE49-F238E27FC236}">
                <a16:creationId xmlns:a16="http://schemas.microsoft.com/office/drawing/2014/main" id="{1CDB323C-1B91-4E8B-8E80-443618268BA7}"/>
              </a:ext>
            </a:extLst>
          </p:cNvPr>
          <p:cNvSpPr>
            <a:spLocks/>
          </p:cNvSpPr>
          <p:nvPr/>
        </p:nvSpPr>
        <p:spPr bwMode="auto">
          <a:xfrm rot="16200000">
            <a:off x="4651212" y="5308142"/>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8" name="Freeform 9">
            <a:extLst>
              <a:ext uri="{FF2B5EF4-FFF2-40B4-BE49-F238E27FC236}">
                <a16:creationId xmlns:a16="http://schemas.microsoft.com/office/drawing/2014/main" id="{3EA81975-C5D0-4774-98D3-6F0A3917B259}"/>
              </a:ext>
            </a:extLst>
          </p:cNvPr>
          <p:cNvSpPr>
            <a:spLocks/>
          </p:cNvSpPr>
          <p:nvPr/>
        </p:nvSpPr>
        <p:spPr bwMode="auto">
          <a:xfrm rot="16200000">
            <a:off x="2588499" y="6155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9" name="Freeform 12">
            <a:extLst>
              <a:ext uri="{FF2B5EF4-FFF2-40B4-BE49-F238E27FC236}">
                <a16:creationId xmlns:a16="http://schemas.microsoft.com/office/drawing/2014/main" id="{24CFF2B0-B734-498B-8FCE-AD156FCC048D}"/>
              </a:ext>
            </a:extLst>
          </p:cNvPr>
          <p:cNvSpPr>
            <a:spLocks/>
          </p:cNvSpPr>
          <p:nvPr/>
        </p:nvSpPr>
        <p:spPr bwMode="auto">
          <a:xfrm rot="16200000">
            <a:off x="4424843" y="1785772"/>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0" name="Freeform 13">
            <a:extLst>
              <a:ext uri="{FF2B5EF4-FFF2-40B4-BE49-F238E27FC236}">
                <a16:creationId xmlns:a16="http://schemas.microsoft.com/office/drawing/2014/main" id="{CA86F8D2-048C-43A4-A8F7-99CD09C0B8EE}"/>
              </a:ext>
            </a:extLst>
          </p:cNvPr>
          <p:cNvSpPr>
            <a:spLocks/>
          </p:cNvSpPr>
          <p:nvPr/>
        </p:nvSpPr>
        <p:spPr bwMode="auto">
          <a:xfrm rot="16200000">
            <a:off x="-809083" y="1236851"/>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1" name="Freeform 17">
            <a:extLst>
              <a:ext uri="{FF2B5EF4-FFF2-40B4-BE49-F238E27FC236}">
                <a16:creationId xmlns:a16="http://schemas.microsoft.com/office/drawing/2014/main" id="{62C860DD-586E-4604-8278-277C1FF2077B}"/>
              </a:ext>
            </a:extLst>
          </p:cNvPr>
          <p:cNvSpPr>
            <a:spLocks/>
          </p:cNvSpPr>
          <p:nvPr/>
        </p:nvSpPr>
        <p:spPr bwMode="auto">
          <a:xfrm rot="16200000">
            <a:off x="9983751" y="467563"/>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2" name="Freeform 20">
            <a:extLst>
              <a:ext uri="{FF2B5EF4-FFF2-40B4-BE49-F238E27FC236}">
                <a16:creationId xmlns:a16="http://schemas.microsoft.com/office/drawing/2014/main" id="{C002B3C8-FCC0-421F-A071-A8239A408DA4}"/>
              </a:ext>
            </a:extLst>
          </p:cNvPr>
          <p:cNvSpPr>
            <a:spLocks/>
          </p:cNvSpPr>
          <p:nvPr/>
        </p:nvSpPr>
        <p:spPr bwMode="auto">
          <a:xfrm rot="16200000">
            <a:off x="-1719519" y="7244918"/>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3" name="Freeform 21">
            <a:extLst>
              <a:ext uri="{FF2B5EF4-FFF2-40B4-BE49-F238E27FC236}">
                <a16:creationId xmlns:a16="http://schemas.microsoft.com/office/drawing/2014/main" id="{82C14648-5565-4EC3-9319-5060D1029823}"/>
              </a:ext>
            </a:extLst>
          </p:cNvPr>
          <p:cNvSpPr>
            <a:spLocks/>
          </p:cNvSpPr>
          <p:nvPr/>
        </p:nvSpPr>
        <p:spPr bwMode="auto">
          <a:xfrm rot="16200000">
            <a:off x="2897955" y="-479607"/>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4" name="Freeform 28">
            <a:extLst>
              <a:ext uri="{FF2B5EF4-FFF2-40B4-BE49-F238E27FC236}">
                <a16:creationId xmlns:a16="http://schemas.microsoft.com/office/drawing/2014/main" id="{B4DE8155-EFDD-4B04-87EB-8CAE3A00F11E}"/>
              </a:ext>
            </a:extLst>
          </p:cNvPr>
          <p:cNvSpPr>
            <a:spLocks/>
          </p:cNvSpPr>
          <p:nvPr/>
        </p:nvSpPr>
        <p:spPr bwMode="auto">
          <a:xfrm rot="16200000">
            <a:off x="4553416" y="954421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7" name="Freeform 30">
            <a:extLst>
              <a:ext uri="{FF2B5EF4-FFF2-40B4-BE49-F238E27FC236}">
                <a16:creationId xmlns:a16="http://schemas.microsoft.com/office/drawing/2014/main" id="{FF37F9F2-FCA8-442B-A70E-B7A05405D1F7}"/>
              </a:ext>
            </a:extLst>
          </p:cNvPr>
          <p:cNvSpPr>
            <a:spLocks/>
          </p:cNvSpPr>
          <p:nvPr/>
        </p:nvSpPr>
        <p:spPr bwMode="auto">
          <a:xfrm rot="16200000">
            <a:off x="649483" y="253637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1" name="Freeform 34">
            <a:extLst>
              <a:ext uri="{FF2B5EF4-FFF2-40B4-BE49-F238E27FC236}">
                <a16:creationId xmlns:a16="http://schemas.microsoft.com/office/drawing/2014/main" id="{C6E1A6DE-9984-4FEC-B271-99472EA6851A}"/>
              </a:ext>
            </a:extLst>
          </p:cNvPr>
          <p:cNvSpPr>
            <a:spLocks/>
          </p:cNvSpPr>
          <p:nvPr/>
        </p:nvSpPr>
        <p:spPr bwMode="auto">
          <a:xfrm rot="16200000">
            <a:off x="8081580" y="8697084"/>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2" name="Freeform 35">
            <a:extLst>
              <a:ext uri="{FF2B5EF4-FFF2-40B4-BE49-F238E27FC236}">
                <a16:creationId xmlns:a16="http://schemas.microsoft.com/office/drawing/2014/main" id="{A09D345E-BCAD-45A2-BF37-0AA4C4C20C68}"/>
              </a:ext>
            </a:extLst>
          </p:cNvPr>
          <p:cNvSpPr>
            <a:spLocks/>
          </p:cNvSpPr>
          <p:nvPr/>
        </p:nvSpPr>
        <p:spPr bwMode="auto">
          <a:xfrm rot="16200000">
            <a:off x="5583803" y="36890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3" name="Freeform 39">
            <a:extLst>
              <a:ext uri="{FF2B5EF4-FFF2-40B4-BE49-F238E27FC236}">
                <a16:creationId xmlns:a16="http://schemas.microsoft.com/office/drawing/2014/main" id="{8CB75528-195E-4AB5-A934-BDC71E1B7898}"/>
              </a:ext>
            </a:extLst>
          </p:cNvPr>
          <p:cNvSpPr>
            <a:spLocks/>
          </p:cNvSpPr>
          <p:nvPr/>
        </p:nvSpPr>
        <p:spPr bwMode="auto">
          <a:xfrm rot="16200000">
            <a:off x="-1112709" y="866214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4" name="Freeform 40">
            <a:extLst>
              <a:ext uri="{FF2B5EF4-FFF2-40B4-BE49-F238E27FC236}">
                <a16:creationId xmlns:a16="http://schemas.microsoft.com/office/drawing/2014/main" id="{6A50C475-2EB8-44AF-BFB6-E1654F2E5AB2}"/>
              </a:ext>
            </a:extLst>
          </p:cNvPr>
          <p:cNvSpPr>
            <a:spLocks/>
          </p:cNvSpPr>
          <p:nvPr/>
        </p:nvSpPr>
        <p:spPr bwMode="auto">
          <a:xfrm rot="16200000">
            <a:off x="6948567" y="748988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5" name="Freeform 42">
            <a:extLst>
              <a:ext uri="{FF2B5EF4-FFF2-40B4-BE49-F238E27FC236}">
                <a16:creationId xmlns:a16="http://schemas.microsoft.com/office/drawing/2014/main" id="{E0A8F5DF-E954-49E6-A36C-C8652CFB0E21}"/>
              </a:ext>
            </a:extLst>
          </p:cNvPr>
          <p:cNvSpPr>
            <a:spLocks/>
          </p:cNvSpPr>
          <p:nvPr/>
        </p:nvSpPr>
        <p:spPr bwMode="auto">
          <a:xfrm rot="16200000">
            <a:off x="7304726" y="8518636"/>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6" name="Freeform 43">
            <a:extLst>
              <a:ext uri="{FF2B5EF4-FFF2-40B4-BE49-F238E27FC236}">
                <a16:creationId xmlns:a16="http://schemas.microsoft.com/office/drawing/2014/main" id="{FD2C36EE-22B6-4B0B-8A7A-FEB8FA14BFBD}"/>
              </a:ext>
            </a:extLst>
          </p:cNvPr>
          <p:cNvSpPr>
            <a:spLocks/>
          </p:cNvSpPr>
          <p:nvPr/>
        </p:nvSpPr>
        <p:spPr bwMode="auto">
          <a:xfrm rot="16200000">
            <a:off x="1615251" y="906802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7" name="Freeform 45">
            <a:extLst>
              <a:ext uri="{FF2B5EF4-FFF2-40B4-BE49-F238E27FC236}">
                <a16:creationId xmlns:a16="http://schemas.microsoft.com/office/drawing/2014/main" id="{AEEFB2B2-7CF0-4AEC-B513-3EA7B29909EB}"/>
              </a:ext>
            </a:extLst>
          </p:cNvPr>
          <p:cNvSpPr>
            <a:spLocks/>
          </p:cNvSpPr>
          <p:nvPr/>
        </p:nvSpPr>
        <p:spPr bwMode="auto">
          <a:xfrm rot="16200000">
            <a:off x="10181765" y="3011886"/>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8" name="Freeform 46">
            <a:extLst>
              <a:ext uri="{FF2B5EF4-FFF2-40B4-BE49-F238E27FC236}">
                <a16:creationId xmlns:a16="http://schemas.microsoft.com/office/drawing/2014/main" id="{2B538E1A-37C8-4ECB-AD92-1B3B243A57E2}"/>
              </a:ext>
            </a:extLst>
          </p:cNvPr>
          <p:cNvSpPr>
            <a:spLocks/>
          </p:cNvSpPr>
          <p:nvPr/>
        </p:nvSpPr>
        <p:spPr bwMode="auto">
          <a:xfrm rot="16200000">
            <a:off x="4695532" y="834483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9" name="Freeform 49">
            <a:extLst>
              <a:ext uri="{FF2B5EF4-FFF2-40B4-BE49-F238E27FC236}">
                <a16:creationId xmlns:a16="http://schemas.microsoft.com/office/drawing/2014/main" id="{F8F4F00B-B032-4BE4-86BD-35A24DEEE9E1}"/>
              </a:ext>
            </a:extLst>
          </p:cNvPr>
          <p:cNvSpPr>
            <a:spLocks/>
          </p:cNvSpPr>
          <p:nvPr/>
        </p:nvSpPr>
        <p:spPr bwMode="auto">
          <a:xfrm rot="16200000">
            <a:off x="2266946" y="925470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0" name="Freeform 54">
            <a:extLst>
              <a:ext uri="{FF2B5EF4-FFF2-40B4-BE49-F238E27FC236}">
                <a16:creationId xmlns:a16="http://schemas.microsoft.com/office/drawing/2014/main" id="{A88274A7-FD13-45D5-B3D9-B7D8556CEB2A}"/>
              </a:ext>
            </a:extLst>
          </p:cNvPr>
          <p:cNvSpPr>
            <a:spLocks/>
          </p:cNvSpPr>
          <p:nvPr/>
        </p:nvSpPr>
        <p:spPr bwMode="auto">
          <a:xfrm rot="16200000">
            <a:off x="702246" y="7517138"/>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1" name="Freeform 58">
            <a:extLst>
              <a:ext uri="{FF2B5EF4-FFF2-40B4-BE49-F238E27FC236}">
                <a16:creationId xmlns:a16="http://schemas.microsoft.com/office/drawing/2014/main" id="{B9333818-CEE2-439A-8E7C-AA81A92C54AB}"/>
              </a:ext>
            </a:extLst>
          </p:cNvPr>
          <p:cNvSpPr>
            <a:spLocks/>
          </p:cNvSpPr>
          <p:nvPr/>
        </p:nvSpPr>
        <p:spPr bwMode="auto">
          <a:xfrm rot="16200000">
            <a:off x="8894116" y="7884231"/>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2" name="Freeform 61">
            <a:extLst>
              <a:ext uri="{FF2B5EF4-FFF2-40B4-BE49-F238E27FC236}">
                <a16:creationId xmlns:a16="http://schemas.microsoft.com/office/drawing/2014/main" id="{5C8CB5F3-ECAF-4662-ADC8-F514D95C30F8}"/>
              </a:ext>
            </a:extLst>
          </p:cNvPr>
          <p:cNvSpPr>
            <a:spLocks/>
          </p:cNvSpPr>
          <p:nvPr/>
        </p:nvSpPr>
        <p:spPr bwMode="auto">
          <a:xfrm rot="16200000">
            <a:off x="6943169" y="1171790"/>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3" name="Freeform 62">
            <a:extLst>
              <a:ext uri="{FF2B5EF4-FFF2-40B4-BE49-F238E27FC236}">
                <a16:creationId xmlns:a16="http://schemas.microsoft.com/office/drawing/2014/main" id="{0455EBFC-DC34-4722-9CFC-EA685929A55B}"/>
              </a:ext>
            </a:extLst>
          </p:cNvPr>
          <p:cNvSpPr>
            <a:spLocks/>
          </p:cNvSpPr>
          <p:nvPr/>
        </p:nvSpPr>
        <p:spPr bwMode="auto">
          <a:xfrm rot="16200000">
            <a:off x="-1498056" y="9574975"/>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4" name="Freeform 5">
            <a:extLst>
              <a:ext uri="{FF2B5EF4-FFF2-40B4-BE49-F238E27FC236}">
                <a16:creationId xmlns:a16="http://schemas.microsoft.com/office/drawing/2014/main" id="{A46213E3-96B0-415D-BADB-51CD6C9E2D21}"/>
              </a:ext>
            </a:extLst>
          </p:cNvPr>
          <p:cNvSpPr>
            <a:spLocks/>
          </p:cNvSpPr>
          <p:nvPr/>
        </p:nvSpPr>
        <p:spPr bwMode="auto">
          <a:xfrm rot="16200000">
            <a:off x="8964147" y="2001678"/>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5" name="Freeform 6">
            <a:extLst>
              <a:ext uri="{FF2B5EF4-FFF2-40B4-BE49-F238E27FC236}">
                <a16:creationId xmlns:a16="http://schemas.microsoft.com/office/drawing/2014/main" id="{45F81883-5C84-4399-BF66-BB0DE67990B1}"/>
              </a:ext>
            </a:extLst>
          </p:cNvPr>
          <p:cNvSpPr>
            <a:spLocks/>
          </p:cNvSpPr>
          <p:nvPr/>
        </p:nvSpPr>
        <p:spPr bwMode="auto">
          <a:xfrm rot="16200000">
            <a:off x="2380930" y="5544203"/>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6" name="Freeform 7">
            <a:extLst>
              <a:ext uri="{FF2B5EF4-FFF2-40B4-BE49-F238E27FC236}">
                <a16:creationId xmlns:a16="http://schemas.microsoft.com/office/drawing/2014/main" id="{F6BE739B-D6DD-4200-BEDF-3EDFF391271B}"/>
              </a:ext>
            </a:extLst>
          </p:cNvPr>
          <p:cNvSpPr>
            <a:spLocks/>
          </p:cNvSpPr>
          <p:nvPr/>
        </p:nvSpPr>
        <p:spPr bwMode="auto">
          <a:xfrm rot="16200000">
            <a:off x="5707267" y="6071035"/>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6" name="Freeform 9">
            <a:extLst>
              <a:ext uri="{FF2B5EF4-FFF2-40B4-BE49-F238E27FC236}">
                <a16:creationId xmlns:a16="http://schemas.microsoft.com/office/drawing/2014/main" id="{9E318EAB-FBDA-4364-B8B6-504FEF7F6195}"/>
              </a:ext>
            </a:extLst>
          </p:cNvPr>
          <p:cNvSpPr>
            <a:spLocks/>
          </p:cNvSpPr>
          <p:nvPr/>
        </p:nvSpPr>
        <p:spPr bwMode="auto">
          <a:xfrm rot="16200000">
            <a:off x="3644553" y="263947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7" name="Freeform 12">
            <a:extLst>
              <a:ext uri="{FF2B5EF4-FFF2-40B4-BE49-F238E27FC236}">
                <a16:creationId xmlns:a16="http://schemas.microsoft.com/office/drawing/2014/main" id="{FB90AA95-E18A-4F59-916F-0B7EE07325CC}"/>
              </a:ext>
            </a:extLst>
          </p:cNvPr>
          <p:cNvSpPr>
            <a:spLocks/>
          </p:cNvSpPr>
          <p:nvPr/>
        </p:nvSpPr>
        <p:spPr bwMode="auto">
          <a:xfrm rot="16200000">
            <a:off x="5480898" y="951445"/>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8" name="Freeform 13">
            <a:extLst>
              <a:ext uri="{FF2B5EF4-FFF2-40B4-BE49-F238E27FC236}">
                <a16:creationId xmlns:a16="http://schemas.microsoft.com/office/drawing/2014/main" id="{8A3CB787-83D2-44FF-A427-A99909CE96D2}"/>
              </a:ext>
            </a:extLst>
          </p:cNvPr>
          <p:cNvSpPr>
            <a:spLocks/>
          </p:cNvSpPr>
          <p:nvPr/>
        </p:nvSpPr>
        <p:spPr bwMode="auto">
          <a:xfrm rot="16200000">
            <a:off x="246972" y="83686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9" name="Freeform 20">
            <a:extLst>
              <a:ext uri="{FF2B5EF4-FFF2-40B4-BE49-F238E27FC236}">
                <a16:creationId xmlns:a16="http://schemas.microsoft.com/office/drawing/2014/main" id="{F8CE26FD-0083-4234-85C5-896D50EFBCAB}"/>
              </a:ext>
            </a:extLst>
          </p:cNvPr>
          <p:cNvSpPr>
            <a:spLocks/>
          </p:cNvSpPr>
          <p:nvPr/>
        </p:nvSpPr>
        <p:spPr bwMode="auto">
          <a:xfrm rot="16200000">
            <a:off x="-663464" y="6217391"/>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0" name="Freeform 21">
            <a:extLst>
              <a:ext uri="{FF2B5EF4-FFF2-40B4-BE49-F238E27FC236}">
                <a16:creationId xmlns:a16="http://schemas.microsoft.com/office/drawing/2014/main" id="{F273D66E-0D16-4A05-92F4-5F99CB3936A3}"/>
              </a:ext>
            </a:extLst>
          </p:cNvPr>
          <p:cNvSpPr>
            <a:spLocks/>
          </p:cNvSpPr>
          <p:nvPr/>
        </p:nvSpPr>
        <p:spPr bwMode="auto">
          <a:xfrm rot="16200000">
            <a:off x="3954010" y="-1507134"/>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1" name="Freeform 26">
            <a:extLst>
              <a:ext uri="{FF2B5EF4-FFF2-40B4-BE49-F238E27FC236}">
                <a16:creationId xmlns:a16="http://schemas.microsoft.com/office/drawing/2014/main" id="{11BE47F0-83D2-4439-A860-44F0C385DF47}"/>
              </a:ext>
            </a:extLst>
          </p:cNvPr>
          <p:cNvSpPr>
            <a:spLocks/>
          </p:cNvSpPr>
          <p:nvPr/>
        </p:nvSpPr>
        <p:spPr bwMode="auto">
          <a:xfrm rot="16200000">
            <a:off x="234696" y="-776708"/>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2" name="Freeform 28">
            <a:extLst>
              <a:ext uri="{FF2B5EF4-FFF2-40B4-BE49-F238E27FC236}">
                <a16:creationId xmlns:a16="http://schemas.microsoft.com/office/drawing/2014/main" id="{193F801C-5531-4921-A3C9-504D03DDD3D7}"/>
              </a:ext>
            </a:extLst>
          </p:cNvPr>
          <p:cNvSpPr>
            <a:spLocks/>
          </p:cNvSpPr>
          <p:nvPr/>
        </p:nvSpPr>
        <p:spPr bwMode="auto">
          <a:xfrm rot="16200000">
            <a:off x="5609471" y="8516690"/>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3" name="Freeform 30">
            <a:extLst>
              <a:ext uri="{FF2B5EF4-FFF2-40B4-BE49-F238E27FC236}">
                <a16:creationId xmlns:a16="http://schemas.microsoft.com/office/drawing/2014/main" id="{77C46C99-147D-4391-B0F6-968FAA705811}"/>
              </a:ext>
            </a:extLst>
          </p:cNvPr>
          <p:cNvSpPr>
            <a:spLocks/>
          </p:cNvSpPr>
          <p:nvPr/>
        </p:nvSpPr>
        <p:spPr bwMode="auto">
          <a:xfrm rot="16200000">
            <a:off x="1705539" y="1508846"/>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4" name="Freeform 34">
            <a:extLst>
              <a:ext uri="{FF2B5EF4-FFF2-40B4-BE49-F238E27FC236}">
                <a16:creationId xmlns:a16="http://schemas.microsoft.com/office/drawing/2014/main" id="{A35DD663-45FB-4DD6-AA0E-64818073B330}"/>
              </a:ext>
            </a:extLst>
          </p:cNvPr>
          <p:cNvSpPr>
            <a:spLocks/>
          </p:cNvSpPr>
          <p:nvPr/>
        </p:nvSpPr>
        <p:spPr bwMode="auto">
          <a:xfrm rot="16200000">
            <a:off x="9137636" y="20979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5" name="Freeform 35">
            <a:extLst>
              <a:ext uri="{FF2B5EF4-FFF2-40B4-BE49-F238E27FC236}">
                <a16:creationId xmlns:a16="http://schemas.microsoft.com/office/drawing/2014/main" id="{4DEA7600-71F6-4532-A580-7167A7C798BD}"/>
              </a:ext>
            </a:extLst>
          </p:cNvPr>
          <p:cNvSpPr>
            <a:spLocks/>
          </p:cNvSpPr>
          <p:nvPr/>
        </p:nvSpPr>
        <p:spPr bwMode="auto">
          <a:xfrm rot="16200000">
            <a:off x="937657" y="2984617"/>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6" name="Freeform 39">
            <a:extLst>
              <a:ext uri="{FF2B5EF4-FFF2-40B4-BE49-F238E27FC236}">
                <a16:creationId xmlns:a16="http://schemas.microsoft.com/office/drawing/2014/main" id="{BB93D1D6-D420-4408-9710-6097D0B434BC}"/>
              </a:ext>
            </a:extLst>
          </p:cNvPr>
          <p:cNvSpPr>
            <a:spLocks/>
          </p:cNvSpPr>
          <p:nvPr/>
        </p:nvSpPr>
        <p:spPr bwMode="auto">
          <a:xfrm rot="16200000">
            <a:off x="-450390" y="705609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7" name="Freeform 40">
            <a:extLst>
              <a:ext uri="{FF2B5EF4-FFF2-40B4-BE49-F238E27FC236}">
                <a16:creationId xmlns:a16="http://schemas.microsoft.com/office/drawing/2014/main" id="{CAFD6A0B-C65D-44F5-8DC5-84F60D74B9F9}"/>
              </a:ext>
            </a:extLst>
          </p:cNvPr>
          <p:cNvSpPr>
            <a:spLocks/>
          </p:cNvSpPr>
          <p:nvPr/>
        </p:nvSpPr>
        <p:spPr bwMode="auto">
          <a:xfrm rot="16200000">
            <a:off x="8004622" y="6462354"/>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8" name="Freeform 42">
            <a:extLst>
              <a:ext uri="{FF2B5EF4-FFF2-40B4-BE49-F238E27FC236}">
                <a16:creationId xmlns:a16="http://schemas.microsoft.com/office/drawing/2014/main" id="{19DEA149-A58C-48DC-8464-A0E266311CBE}"/>
              </a:ext>
            </a:extLst>
          </p:cNvPr>
          <p:cNvSpPr>
            <a:spLocks/>
          </p:cNvSpPr>
          <p:nvPr/>
        </p:nvSpPr>
        <p:spPr bwMode="auto">
          <a:xfrm rot="16200000">
            <a:off x="8360781" y="7491109"/>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9" name="Freeform 43">
            <a:extLst>
              <a:ext uri="{FF2B5EF4-FFF2-40B4-BE49-F238E27FC236}">
                <a16:creationId xmlns:a16="http://schemas.microsoft.com/office/drawing/2014/main" id="{B064C0B0-6500-48B3-A873-9D6231213FD1}"/>
              </a:ext>
            </a:extLst>
          </p:cNvPr>
          <p:cNvSpPr>
            <a:spLocks/>
          </p:cNvSpPr>
          <p:nvPr/>
        </p:nvSpPr>
        <p:spPr bwMode="auto">
          <a:xfrm rot="16200000">
            <a:off x="2671306" y="8040496"/>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0" name="Freeform 46">
            <a:extLst>
              <a:ext uri="{FF2B5EF4-FFF2-40B4-BE49-F238E27FC236}">
                <a16:creationId xmlns:a16="http://schemas.microsoft.com/office/drawing/2014/main" id="{2B641955-C732-4CC5-8E0C-D7F88713A253}"/>
              </a:ext>
            </a:extLst>
          </p:cNvPr>
          <p:cNvSpPr>
            <a:spLocks/>
          </p:cNvSpPr>
          <p:nvPr/>
        </p:nvSpPr>
        <p:spPr bwMode="auto">
          <a:xfrm rot="16200000">
            <a:off x="5751588" y="7317308"/>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1" name="Freeform 49">
            <a:extLst>
              <a:ext uri="{FF2B5EF4-FFF2-40B4-BE49-F238E27FC236}">
                <a16:creationId xmlns:a16="http://schemas.microsoft.com/office/drawing/2014/main" id="{054B49BF-F9F4-4F4C-866E-5A65BFCDC11B}"/>
              </a:ext>
            </a:extLst>
          </p:cNvPr>
          <p:cNvSpPr>
            <a:spLocks/>
          </p:cNvSpPr>
          <p:nvPr/>
        </p:nvSpPr>
        <p:spPr bwMode="auto">
          <a:xfrm rot="16200000">
            <a:off x="696163" y="516346"/>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2" name="Freeform 54">
            <a:extLst>
              <a:ext uri="{FF2B5EF4-FFF2-40B4-BE49-F238E27FC236}">
                <a16:creationId xmlns:a16="http://schemas.microsoft.com/office/drawing/2014/main" id="{8D64824D-682F-45BC-A763-81FB3286A4B7}"/>
              </a:ext>
            </a:extLst>
          </p:cNvPr>
          <p:cNvSpPr>
            <a:spLocks/>
          </p:cNvSpPr>
          <p:nvPr/>
        </p:nvSpPr>
        <p:spPr bwMode="auto">
          <a:xfrm rot="16200000">
            <a:off x="1759262" y="3565206"/>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3" name="Freeform 62">
            <a:extLst>
              <a:ext uri="{FF2B5EF4-FFF2-40B4-BE49-F238E27FC236}">
                <a16:creationId xmlns:a16="http://schemas.microsoft.com/office/drawing/2014/main" id="{DD3E5260-6A8B-4D4E-BF3B-95E19FD2AE59}"/>
              </a:ext>
            </a:extLst>
          </p:cNvPr>
          <p:cNvSpPr>
            <a:spLocks/>
          </p:cNvSpPr>
          <p:nvPr/>
        </p:nvSpPr>
        <p:spPr bwMode="auto">
          <a:xfrm rot="16200000">
            <a:off x="-442000" y="8547448"/>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9" name="Freeform 5">
            <a:extLst>
              <a:ext uri="{FF2B5EF4-FFF2-40B4-BE49-F238E27FC236}">
                <a16:creationId xmlns:a16="http://schemas.microsoft.com/office/drawing/2014/main" id="{0DC6DA7E-E2F4-4240-84C5-A0428DBDFA60}"/>
              </a:ext>
            </a:extLst>
          </p:cNvPr>
          <p:cNvSpPr>
            <a:spLocks/>
          </p:cNvSpPr>
          <p:nvPr/>
        </p:nvSpPr>
        <p:spPr bwMode="auto">
          <a:xfrm rot="16200000">
            <a:off x="18045714" y="-208729"/>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0" name="Freeform 6">
            <a:extLst>
              <a:ext uri="{FF2B5EF4-FFF2-40B4-BE49-F238E27FC236}">
                <a16:creationId xmlns:a16="http://schemas.microsoft.com/office/drawing/2014/main" id="{F910B3FD-8BA3-4C94-90CC-C730CE7673C9}"/>
              </a:ext>
            </a:extLst>
          </p:cNvPr>
          <p:cNvSpPr>
            <a:spLocks/>
          </p:cNvSpPr>
          <p:nvPr/>
        </p:nvSpPr>
        <p:spPr bwMode="auto">
          <a:xfrm rot="16200000">
            <a:off x="11462497" y="6508388"/>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1" name="Freeform 7">
            <a:extLst>
              <a:ext uri="{FF2B5EF4-FFF2-40B4-BE49-F238E27FC236}">
                <a16:creationId xmlns:a16="http://schemas.microsoft.com/office/drawing/2014/main" id="{6379D3CE-5CCE-42C7-B807-0A212C3C7818}"/>
              </a:ext>
            </a:extLst>
          </p:cNvPr>
          <p:cNvSpPr>
            <a:spLocks/>
          </p:cNvSpPr>
          <p:nvPr/>
        </p:nvSpPr>
        <p:spPr bwMode="auto">
          <a:xfrm rot="16200000">
            <a:off x="14788834" y="5244800"/>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2" name="Freeform 9">
            <a:extLst>
              <a:ext uri="{FF2B5EF4-FFF2-40B4-BE49-F238E27FC236}">
                <a16:creationId xmlns:a16="http://schemas.microsoft.com/office/drawing/2014/main" id="{30865423-AA3C-4BAA-AB2C-5CD1BA9FEA76}"/>
              </a:ext>
            </a:extLst>
          </p:cNvPr>
          <p:cNvSpPr>
            <a:spLocks/>
          </p:cNvSpPr>
          <p:nvPr/>
        </p:nvSpPr>
        <p:spPr bwMode="auto">
          <a:xfrm rot="16200000">
            <a:off x="12726121" y="-17882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3" name="Freeform 12">
            <a:extLst>
              <a:ext uri="{FF2B5EF4-FFF2-40B4-BE49-F238E27FC236}">
                <a16:creationId xmlns:a16="http://schemas.microsoft.com/office/drawing/2014/main" id="{61E37749-6239-43B5-8D13-63E5C1FA98BD}"/>
              </a:ext>
            </a:extLst>
          </p:cNvPr>
          <p:cNvSpPr>
            <a:spLocks/>
          </p:cNvSpPr>
          <p:nvPr/>
        </p:nvSpPr>
        <p:spPr bwMode="auto">
          <a:xfrm rot="16200000">
            <a:off x="14562465" y="1915631"/>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4" name="Freeform 13">
            <a:extLst>
              <a:ext uri="{FF2B5EF4-FFF2-40B4-BE49-F238E27FC236}">
                <a16:creationId xmlns:a16="http://schemas.microsoft.com/office/drawing/2014/main" id="{171C72C0-3915-4E92-9022-087FA4117730}"/>
              </a:ext>
            </a:extLst>
          </p:cNvPr>
          <p:cNvSpPr>
            <a:spLocks/>
          </p:cNvSpPr>
          <p:nvPr/>
        </p:nvSpPr>
        <p:spPr bwMode="auto">
          <a:xfrm rot="16200000">
            <a:off x="11622947" y="795539"/>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5" name="Freeform 17">
            <a:extLst>
              <a:ext uri="{FF2B5EF4-FFF2-40B4-BE49-F238E27FC236}">
                <a16:creationId xmlns:a16="http://schemas.microsoft.com/office/drawing/2014/main" id="{031DBA7D-19AC-4D98-9619-B08F6A9B3776}"/>
              </a:ext>
            </a:extLst>
          </p:cNvPr>
          <p:cNvSpPr>
            <a:spLocks/>
          </p:cNvSpPr>
          <p:nvPr/>
        </p:nvSpPr>
        <p:spPr bwMode="auto">
          <a:xfrm rot="16200000">
            <a:off x="19854662" y="3161892"/>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6" name="Freeform 20">
            <a:extLst>
              <a:ext uri="{FF2B5EF4-FFF2-40B4-BE49-F238E27FC236}">
                <a16:creationId xmlns:a16="http://schemas.microsoft.com/office/drawing/2014/main" id="{07FD31F3-DF16-4837-B10F-0E12073CED22}"/>
              </a:ext>
            </a:extLst>
          </p:cNvPr>
          <p:cNvSpPr>
            <a:spLocks/>
          </p:cNvSpPr>
          <p:nvPr/>
        </p:nvSpPr>
        <p:spPr bwMode="auto">
          <a:xfrm rot="16200000">
            <a:off x="10712510" y="7181576"/>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7" name="Freeform 21">
            <a:extLst>
              <a:ext uri="{FF2B5EF4-FFF2-40B4-BE49-F238E27FC236}">
                <a16:creationId xmlns:a16="http://schemas.microsoft.com/office/drawing/2014/main" id="{F8C4D698-14A8-4C08-B117-15536D4F81F0}"/>
              </a:ext>
            </a:extLst>
          </p:cNvPr>
          <p:cNvSpPr>
            <a:spLocks/>
          </p:cNvSpPr>
          <p:nvPr/>
        </p:nvSpPr>
        <p:spPr bwMode="auto">
          <a:xfrm rot="16200000">
            <a:off x="13035577" y="-542949"/>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8" name="Freeform 28">
            <a:extLst>
              <a:ext uri="{FF2B5EF4-FFF2-40B4-BE49-F238E27FC236}">
                <a16:creationId xmlns:a16="http://schemas.microsoft.com/office/drawing/2014/main" id="{46907E09-063F-47FE-8548-4A753F3FE092}"/>
              </a:ext>
            </a:extLst>
          </p:cNvPr>
          <p:cNvSpPr>
            <a:spLocks/>
          </p:cNvSpPr>
          <p:nvPr/>
        </p:nvSpPr>
        <p:spPr bwMode="auto">
          <a:xfrm rot="16200000">
            <a:off x="14691038" y="9480876"/>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9" name="Freeform 30">
            <a:extLst>
              <a:ext uri="{FF2B5EF4-FFF2-40B4-BE49-F238E27FC236}">
                <a16:creationId xmlns:a16="http://schemas.microsoft.com/office/drawing/2014/main" id="{0A03B13A-6CA7-403B-8CF6-3A935F7013B2}"/>
              </a:ext>
            </a:extLst>
          </p:cNvPr>
          <p:cNvSpPr>
            <a:spLocks/>
          </p:cNvSpPr>
          <p:nvPr/>
        </p:nvSpPr>
        <p:spPr bwMode="auto">
          <a:xfrm rot="16200000">
            <a:off x="10787105" y="2473032"/>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0" name="Freeform 34">
            <a:extLst>
              <a:ext uri="{FF2B5EF4-FFF2-40B4-BE49-F238E27FC236}">
                <a16:creationId xmlns:a16="http://schemas.microsoft.com/office/drawing/2014/main" id="{68A8B67D-4097-49E6-BD46-9162096BA3BC}"/>
              </a:ext>
            </a:extLst>
          </p:cNvPr>
          <p:cNvSpPr>
            <a:spLocks/>
          </p:cNvSpPr>
          <p:nvPr/>
        </p:nvSpPr>
        <p:spPr bwMode="auto">
          <a:xfrm rot="16200000">
            <a:off x="18622261" y="6018535"/>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1" name="Freeform 35">
            <a:extLst>
              <a:ext uri="{FF2B5EF4-FFF2-40B4-BE49-F238E27FC236}">
                <a16:creationId xmlns:a16="http://schemas.microsoft.com/office/drawing/2014/main" id="{C3FE99F8-15A3-495D-BFFA-A06E5E4B3ADA}"/>
              </a:ext>
            </a:extLst>
          </p:cNvPr>
          <p:cNvSpPr>
            <a:spLocks/>
          </p:cNvSpPr>
          <p:nvPr/>
        </p:nvSpPr>
        <p:spPr bwMode="auto">
          <a:xfrm rot="16200000">
            <a:off x="15721425" y="6445025"/>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2" name="Freeform 39">
            <a:extLst>
              <a:ext uri="{FF2B5EF4-FFF2-40B4-BE49-F238E27FC236}">
                <a16:creationId xmlns:a16="http://schemas.microsoft.com/office/drawing/2014/main" id="{D4D85EFB-DEE0-4798-80DA-A381210C6BB7}"/>
              </a:ext>
            </a:extLst>
          </p:cNvPr>
          <p:cNvSpPr>
            <a:spLocks/>
          </p:cNvSpPr>
          <p:nvPr/>
        </p:nvSpPr>
        <p:spPr bwMode="auto">
          <a:xfrm rot="16200000">
            <a:off x="10925584" y="5783869"/>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3" name="Freeform 40">
            <a:extLst>
              <a:ext uri="{FF2B5EF4-FFF2-40B4-BE49-F238E27FC236}">
                <a16:creationId xmlns:a16="http://schemas.microsoft.com/office/drawing/2014/main" id="{159E3DE7-789F-43DF-B4A6-F8A95B2BD687}"/>
              </a:ext>
            </a:extLst>
          </p:cNvPr>
          <p:cNvSpPr>
            <a:spLocks/>
          </p:cNvSpPr>
          <p:nvPr/>
        </p:nvSpPr>
        <p:spPr bwMode="auto">
          <a:xfrm rot="16200000">
            <a:off x="17086189" y="7426540"/>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4" name="Freeform 42">
            <a:extLst>
              <a:ext uri="{FF2B5EF4-FFF2-40B4-BE49-F238E27FC236}">
                <a16:creationId xmlns:a16="http://schemas.microsoft.com/office/drawing/2014/main" id="{9A3D10EF-62ED-43CC-9B0D-851A04BDB55C}"/>
              </a:ext>
            </a:extLst>
          </p:cNvPr>
          <p:cNvSpPr>
            <a:spLocks/>
          </p:cNvSpPr>
          <p:nvPr/>
        </p:nvSpPr>
        <p:spPr bwMode="auto">
          <a:xfrm rot="16200000">
            <a:off x="17442348" y="8455294"/>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5" name="Freeform 43">
            <a:extLst>
              <a:ext uri="{FF2B5EF4-FFF2-40B4-BE49-F238E27FC236}">
                <a16:creationId xmlns:a16="http://schemas.microsoft.com/office/drawing/2014/main" id="{0A1900FB-C387-4BA3-BB7C-69AD512A0BB6}"/>
              </a:ext>
            </a:extLst>
          </p:cNvPr>
          <p:cNvSpPr>
            <a:spLocks/>
          </p:cNvSpPr>
          <p:nvPr/>
        </p:nvSpPr>
        <p:spPr bwMode="auto">
          <a:xfrm rot="16200000">
            <a:off x="11752873" y="9004682"/>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6" name="Freeform 45">
            <a:extLst>
              <a:ext uri="{FF2B5EF4-FFF2-40B4-BE49-F238E27FC236}">
                <a16:creationId xmlns:a16="http://schemas.microsoft.com/office/drawing/2014/main" id="{0D3CA538-1C8B-47F0-B3FE-3794D3DD020F}"/>
              </a:ext>
            </a:extLst>
          </p:cNvPr>
          <p:cNvSpPr>
            <a:spLocks/>
          </p:cNvSpPr>
          <p:nvPr/>
        </p:nvSpPr>
        <p:spPr bwMode="auto">
          <a:xfrm rot="16200000">
            <a:off x="20319387" y="2948544"/>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7" name="Freeform 46">
            <a:extLst>
              <a:ext uri="{FF2B5EF4-FFF2-40B4-BE49-F238E27FC236}">
                <a16:creationId xmlns:a16="http://schemas.microsoft.com/office/drawing/2014/main" id="{3D065237-1DB1-49BC-BC1E-C7F7E8491DAA}"/>
              </a:ext>
            </a:extLst>
          </p:cNvPr>
          <p:cNvSpPr>
            <a:spLocks/>
          </p:cNvSpPr>
          <p:nvPr/>
        </p:nvSpPr>
        <p:spPr bwMode="auto">
          <a:xfrm rot="16200000">
            <a:off x="14833154" y="8281494"/>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8" name="Freeform 49">
            <a:extLst>
              <a:ext uri="{FF2B5EF4-FFF2-40B4-BE49-F238E27FC236}">
                <a16:creationId xmlns:a16="http://schemas.microsoft.com/office/drawing/2014/main" id="{7B812C78-F57E-4C4F-B158-B0243E95A86A}"/>
              </a:ext>
            </a:extLst>
          </p:cNvPr>
          <p:cNvSpPr>
            <a:spLocks/>
          </p:cNvSpPr>
          <p:nvPr/>
        </p:nvSpPr>
        <p:spPr bwMode="auto">
          <a:xfrm rot="16200000">
            <a:off x="12591458" y="2195032"/>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9" name="Freeform 54">
            <a:extLst>
              <a:ext uri="{FF2B5EF4-FFF2-40B4-BE49-F238E27FC236}">
                <a16:creationId xmlns:a16="http://schemas.microsoft.com/office/drawing/2014/main" id="{19EAD1FC-396B-4486-B380-2DB6834A9F94}"/>
              </a:ext>
            </a:extLst>
          </p:cNvPr>
          <p:cNvSpPr>
            <a:spLocks/>
          </p:cNvSpPr>
          <p:nvPr/>
        </p:nvSpPr>
        <p:spPr bwMode="auto">
          <a:xfrm rot="16200000">
            <a:off x="10840829" y="7428637"/>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0" name="Freeform 58">
            <a:extLst>
              <a:ext uri="{FF2B5EF4-FFF2-40B4-BE49-F238E27FC236}">
                <a16:creationId xmlns:a16="http://schemas.microsoft.com/office/drawing/2014/main" id="{4A9A31E3-5E6A-4F6C-97B6-5977BBCA6FFD}"/>
              </a:ext>
            </a:extLst>
          </p:cNvPr>
          <p:cNvSpPr>
            <a:spLocks/>
          </p:cNvSpPr>
          <p:nvPr/>
        </p:nvSpPr>
        <p:spPr bwMode="auto">
          <a:xfrm rot="16200000">
            <a:off x="19031738" y="7820889"/>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1" name="Freeform 61">
            <a:extLst>
              <a:ext uri="{FF2B5EF4-FFF2-40B4-BE49-F238E27FC236}">
                <a16:creationId xmlns:a16="http://schemas.microsoft.com/office/drawing/2014/main" id="{7F52F79A-8087-49CB-8462-F2BC6E49973A}"/>
              </a:ext>
            </a:extLst>
          </p:cNvPr>
          <p:cNvSpPr>
            <a:spLocks/>
          </p:cNvSpPr>
          <p:nvPr/>
        </p:nvSpPr>
        <p:spPr bwMode="auto">
          <a:xfrm rot="16200000">
            <a:off x="17080791" y="1108448"/>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2" name="Freeform 62">
            <a:extLst>
              <a:ext uri="{FF2B5EF4-FFF2-40B4-BE49-F238E27FC236}">
                <a16:creationId xmlns:a16="http://schemas.microsoft.com/office/drawing/2014/main" id="{FA60182C-C8B9-416E-9A6D-8D43F7C1F6B5}"/>
              </a:ext>
            </a:extLst>
          </p:cNvPr>
          <p:cNvSpPr>
            <a:spLocks/>
          </p:cNvSpPr>
          <p:nvPr/>
        </p:nvSpPr>
        <p:spPr bwMode="auto">
          <a:xfrm rot="16200000">
            <a:off x="10933973" y="9511633"/>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3" name="Freeform 5">
            <a:extLst>
              <a:ext uri="{FF2B5EF4-FFF2-40B4-BE49-F238E27FC236}">
                <a16:creationId xmlns:a16="http://schemas.microsoft.com/office/drawing/2014/main" id="{BE311BAB-7A7C-4B75-BA3D-83D15B3D1AF7}"/>
              </a:ext>
            </a:extLst>
          </p:cNvPr>
          <p:cNvSpPr>
            <a:spLocks/>
          </p:cNvSpPr>
          <p:nvPr/>
        </p:nvSpPr>
        <p:spPr bwMode="auto">
          <a:xfrm rot="16200000">
            <a:off x="19101769" y="1431035"/>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4" name="Freeform 6">
            <a:extLst>
              <a:ext uri="{FF2B5EF4-FFF2-40B4-BE49-F238E27FC236}">
                <a16:creationId xmlns:a16="http://schemas.microsoft.com/office/drawing/2014/main" id="{3122D381-9986-4F4C-BA2B-DE8BB0B110FF}"/>
              </a:ext>
            </a:extLst>
          </p:cNvPr>
          <p:cNvSpPr>
            <a:spLocks/>
          </p:cNvSpPr>
          <p:nvPr/>
        </p:nvSpPr>
        <p:spPr bwMode="auto">
          <a:xfrm rot="16200000">
            <a:off x="12518552" y="5480861"/>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5" name="Freeform 7">
            <a:extLst>
              <a:ext uri="{FF2B5EF4-FFF2-40B4-BE49-F238E27FC236}">
                <a16:creationId xmlns:a16="http://schemas.microsoft.com/office/drawing/2014/main" id="{CAE5C2E4-1A6E-442C-8969-4B6BBBF77913}"/>
              </a:ext>
            </a:extLst>
          </p:cNvPr>
          <p:cNvSpPr>
            <a:spLocks/>
          </p:cNvSpPr>
          <p:nvPr/>
        </p:nvSpPr>
        <p:spPr bwMode="auto">
          <a:xfrm rot="16200000">
            <a:off x="15844890" y="7721606"/>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6" name="Freeform 9">
            <a:extLst>
              <a:ext uri="{FF2B5EF4-FFF2-40B4-BE49-F238E27FC236}">
                <a16:creationId xmlns:a16="http://schemas.microsoft.com/office/drawing/2014/main" id="{A819F87B-7691-42F5-A34C-29DCCC830BE9}"/>
              </a:ext>
            </a:extLst>
          </p:cNvPr>
          <p:cNvSpPr>
            <a:spLocks/>
          </p:cNvSpPr>
          <p:nvPr/>
        </p:nvSpPr>
        <p:spPr bwMode="auto">
          <a:xfrm rot="16200000">
            <a:off x="13782175" y="257613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7" name="Freeform 12">
            <a:extLst>
              <a:ext uri="{FF2B5EF4-FFF2-40B4-BE49-F238E27FC236}">
                <a16:creationId xmlns:a16="http://schemas.microsoft.com/office/drawing/2014/main" id="{30A4C8C4-A377-42B7-8DAC-CC20178B4C70}"/>
              </a:ext>
            </a:extLst>
          </p:cNvPr>
          <p:cNvSpPr>
            <a:spLocks/>
          </p:cNvSpPr>
          <p:nvPr/>
        </p:nvSpPr>
        <p:spPr bwMode="auto">
          <a:xfrm rot="16200000">
            <a:off x="15618520" y="888103"/>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8" name="Freeform 13">
            <a:extLst>
              <a:ext uri="{FF2B5EF4-FFF2-40B4-BE49-F238E27FC236}">
                <a16:creationId xmlns:a16="http://schemas.microsoft.com/office/drawing/2014/main" id="{629C86B9-D616-4BCF-AF70-18A773F28EBF}"/>
              </a:ext>
            </a:extLst>
          </p:cNvPr>
          <p:cNvSpPr>
            <a:spLocks/>
          </p:cNvSpPr>
          <p:nvPr/>
        </p:nvSpPr>
        <p:spPr bwMode="auto">
          <a:xfrm rot="16200000">
            <a:off x="10384594" y="2092426"/>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9" name="Freeform 20">
            <a:extLst>
              <a:ext uri="{FF2B5EF4-FFF2-40B4-BE49-F238E27FC236}">
                <a16:creationId xmlns:a16="http://schemas.microsoft.com/office/drawing/2014/main" id="{C24D1F37-6FEA-4A38-A80F-028CBC0F19D7}"/>
              </a:ext>
            </a:extLst>
          </p:cNvPr>
          <p:cNvSpPr>
            <a:spLocks/>
          </p:cNvSpPr>
          <p:nvPr/>
        </p:nvSpPr>
        <p:spPr bwMode="auto">
          <a:xfrm rot="16200000">
            <a:off x="9474158" y="6154049"/>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0" name="Freeform 21">
            <a:extLst>
              <a:ext uri="{FF2B5EF4-FFF2-40B4-BE49-F238E27FC236}">
                <a16:creationId xmlns:a16="http://schemas.microsoft.com/office/drawing/2014/main" id="{AADB381A-C102-4A98-B12B-80D29A0AF45A}"/>
              </a:ext>
            </a:extLst>
          </p:cNvPr>
          <p:cNvSpPr>
            <a:spLocks/>
          </p:cNvSpPr>
          <p:nvPr/>
        </p:nvSpPr>
        <p:spPr bwMode="auto">
          <a:xfrm rot="16200000">
            <a:off x="14091632" y="-1570476"/>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1" name="Freeform 26">
            <a:extLst>
              <a:ext uri="{FF2B5EF4-FFF2-40B4-BE49-F238E27FC236}">
                <a16:creationId xmlns:a16="http://schemas.microsoft.com/office/drawing/2014/main" id="{B16EEB51-7FE3-4319-8E7F-76FAD6C2F028}"/>
              </a:ext>
            </a:extLst>
          </p:cNvPr>
          <p:cNvSpPr>
            <a:spLocks/>
          </p:cNvSpPr>
          <p:nvPr/>
        </p:nvSpPr>
        <p:spPr bwMode="auto">
          <a:xfrm rot="16200000">
            <a:off x="10372318" y="-840050"/>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2" name="Freeform 28">
            <a:extLst>
              <a:ext uri="{FF2B5EF4-FFF2-40B4-BE49-F238E27FC236}">
                <a16:creationId xmlns:a16="http://schemas.microsoft.com/office/drawing/2014/main" id="{B5995BE4-F484-41DC-8421-38E9CED4A09F}"/>
              </a:ext>
            </a:extLst>
          </p:cNvPr>
          <p:cNvSpPr>
            <a:spLocks/>
          </p:cNvSpPr>
          <p:nvPr/>
        </p:nvSpPr>
        <p:spPr bwMode="auto">
          <a:xfrm rot="16200000">
            <a:off x="15747093" y="845334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3" name="Freeform 30">
            <a:extLst>
              <a:ext uri="{FF2B5EF4-FFF2-40B4-BE49-F238E27FC236}">
                <a16:creationId xmlns:a16="http://schemas.microsoft.com/office/drawing/2014/main" id="{E407329C-EA10-498F-9B60-0AF5DF95C5A8}"/>
              </a:ext>
            </a:extLst>
          </p:cNvPr>
          <p:cNvSpPr>
            <a:spLocks/>
          </p:cNvSpPr>
          <p:nvPr/>
        </p:nvSpPr>
        <p:spPr bwMode="auto">
          <a:xfrm rot="16200000">
            <a:off x="11843161" y="144550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4" name="Freeform 34">
            <a:extLst>
              <a:ext uri="{FF2B5EF4-FFF2-40B4-BE49-F238E27FC236}">
                <a16:creationId xmlns:a16="http://schemas.microsoft.com/office/drawing/2014/main" id="{D30D4305-E691-4661-BAF7-B4B602C5285C}"/>
              </a:ext>
            </a:extLst>
          </p:cNvPr>
          <p:cNvSpPr>
            <a:spLocks/>
          </p:cNvSpPr>
          <p:nvPr/>
        </p:nvSpPr>
        <p:spPr bwMode="auto">
          <a:xfrm rot="16200000">
            <a:off x="18279630" y="9558966"/>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5" name="Freeform 35">
            <a:extLst>
              <a:ext uri="{FF2B5EF4-FFF2-40B4-BE49-F238E27FC236}">
                <a16:creationId xmlns:a16="http://schemas.microsoft.com/office/drawing/2014/main" id="{61E0F6FB-E1C9-4FB1-BA1A-FB704FD3C0B1}"/>
              </a:ext>
            </a:extLst>
          </p:cNvPr>
          <p:cNvSpPr>
            <a:spLocks/>
          </p:cNvSpPr>
          <p:nvPr/>
        </p:nvSpPr>
        <p:spPr bwMode="auto">
          <a:xfrm rot="16200000">
            <a:off x="16777480" y="3284618"/>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6" name="Freeform 39">
            <a:extLst>
              <a:ext uri="{FF2B5EF4-FFF2-40B4-BE49-F238E27FC236}">
                <a16:creationId xmlns:a16="http://schemas.microsoft.com/office/drawing/2014/main" id="{FA882D93-7AD3-4D19-AB05-4D9891606D3B}"/>
              </a:ext>
            </a:extLst>
          </p:cNvPr>
          <p:cNvSpPr>
            <a:spLocks/>
          </p:cNvSpPr>
          <p:nvPr/>
        </p:nvSpPr>
        <p:spPr bwMode="auto">
          <a:xfrm rot="16200000">
            <a:off x="9687233" y="901990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7" name="Freeform 40">
            <a:extLst>
              <a:ext uri="{FF2B5EF4-FFF2-40B4-BE49-F238E27FC236}">
                <a16:creationId xmlns:a16="http://schemas.microsoft.com/office/drawing/2014/main" id="{C113E464-F9AA-4033-8AEE-0BA3F39BB7D7}"/>
              </a:ext>
            </a:extLst>
          </p:cNvPr>
          <p:cNvSpPr>
            <a:spLocks/>
          </p:cNvSpPr>
          <p:nvPr/>
        </p:nvSpPr>
        <p:spPr bwMode="auto">
          <a:xfrm rot="16200000">
            <a:off x="18142244" y="6399012"/>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8" name="Freeform 42">
            <a:extLst>
              <a:ext uri="{FF2B5EF4-FFF2-40B4-BE49-F238E27FC236}">
                <a16:creationId xmlns:a16="http://schemas.microsoft.com/office/drawing/2014/main" id="{66C05437-44A0-45F0-901C-6B34F3FB566D}"/>
              </a:ext>
            </a:extLst>
          </p:cNvPr>
          <p:cNvSpPr>
            <a:spLocks/>
          </p:cNvSpPr>
          <p:nvPr/>
        </p:nvSpPr>
        <p:spPr bwMode="auto">
          <a:xfrm rot="16200000">
            <a:off x="18498403" y="7427767"/>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9" name="Freeform 43">
            <a:extLst>
              <a:ext uri="{FF2B5EF4-FFF2-40B4-BE49-F238E27FC236}">
                <a16:creationId xmlns:a16="http://schemas.microsoft.com/office/drawing/2014/main" id="{D19283AE-2794-4838-829D-05F6C3B60339}"/>
              </a:ext>
            </a:extLst>
          </p:cNvPr>
          <p:cNvSpPr>
            <a:spLocks/>
          </p:cNvSpPr>
          <p:nvPr/>
        </p:nvSpPr>
        <p:spPr bwMode="auto">
          <a:xfrm rot="16200000">
            <a:off x="12808928" y="7977154"/>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0" name="Freeform 46">
            <a:extLst>
              <a:ext uri="{FF2B5EF4-FFF2-40B4-BE49-F238E27FC236}">
                <a16:creationId xmlns:a16="http://schemas.microsoft.com/office/drawing/2014/main" id="{208B40FE-EE1D-448A-A8D8-4FE8CB08DC35}"/>
              </a:ext>
            </a:extLst>
          </p:cNvPr>
          <p:cNvSpPr>
            <a:spLocks/>
          </p:cNvSpPr>
          <p:nvPr/>
        </p:nvSpPr>
        <p:spPr bwMode="auto">
          <a:xfrm rot="16200000">
            <a:off x="15889210" y="725396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1" name="Freeform 49">
            <a:extLst>
              <a:ext uri="{FF2B5EF4-FFF2-40B4-BE49-F238E27FC236}">
                <a16:creationId xmlns:a16="http://schemas.microsoft.com/office/drawing/2014/main" id="{BF4F4B9C-EB1E-454B-94FA-496BEDE05823}"/>
              </a:ext>
            </a:extLst>
          </p:cNvPr>
          <p:cNvSpPr>
            <a:spLocks/>
          </p:cNvSpPr>
          <p:nvPr/>
        </p:nvSpPr>
        <p:spPr bwMode="auto">
          <a:xfrm rot="16200000">
            <a:off x="13647513" y="7454608"/>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2" name="Freeform 54">
            <a:extLst>
              <a:ext uri="{FF2B5EF4-FFF2-40B4-BE49-F238E27FC236}">
                <a16:creationId xmlns:a16="http://schemas.microsoft.com/office/drawing/2014/main" id="{6A809F92-7628-4310-9F6F-9BDCDADE677F}"/>
              </a:ext>
            </a:extLst>
          </p:cNvPr>
          <p:cNvSpPr>
            <a:spLocks/>
          </p:cNvSpPr>
          <p:nvPr/>
        </p:nvSpPr>
        <p:spPr bwMode="auto">
          <a:xfrm rot="16200000">
            <a:off x="11896884" y="602534"/>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bg2">
              <a:alpha val="1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23" name="Freeform 62">
            <a:extLst>
              <a:ext uri="{FF2B5EF4-FFF2-40B4-BE49-F238E27FC236}">
                <a16:creationId xmlns:a16="http://schemas.microsoft.com/office/drawing/2014/main" id="{3AB892A0-DD3C-466F-9095-DF7E22DB4808}"/>
              </a:ext>
            </a:extLst>
          </p:cNvPr>
          <p:cNvSpPr>
            <a:spLocks/>
          </p:cNvSpPr>
          <p:nvPr/>
        </p:nvSpPr>
        <p:spPr bwMode="auto">
          <a:xfrm rot="16200000">
            <a:off x="9695622" y="8484106"/>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0" name="2015.…">
            <a:extLst>
              <a:ext uri="{FF2B5EF4-FFF2-40B4-BE49-F238E27FC236}">
                <a16:creationId xmlns:a16="http://schemas.microsoft.com/office/drawing/2014/main" id="{A65898A8-6508-46F1-9D3A-D21468CDEB30}"/>
              </a:ext>
            </a:extLst>
          </p:cNvPr>
          <p:cNvSpPr txBox="1"/>
          <p:nvPr/>
        </p:nvSpPr>
        <p:spPr>
          <a:xfrm>
            <a:off x="7567322" y="4180543"/>
            <a:ext cx="9728163"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1800" b="0">
                <a:solidFill>
                  <a:srgbClr val="F6F9FF"/>
                </a:solidFill>
                <a:latin typeface="Poppins Bold"/>
                <a:ea typeface="Poppins Bold"/>
                <a:cs typeface="Poppins Bold"/>
                <a:sym typeface="Poppins Bold"/>
              </a:defRPr>
            </a:pP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Montos</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 </a:t>
            </a: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efectivamente</a:t>
            </a:r>
            <a:endPar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endParaRPr>
          </a:p>
          <a:p>
            <a:pPr lvl="0">
              <a:defRPr sz="1800" b="0">
                <a:solidFill>
                  <a:srgbClr val="F6F9FF"/>
                </a:solidFill>
                <a:latin typeface="Poppins Bold"/>
                <a:ea typeface="Poppins Bold"/>
                <a:cs typeface="Poppins Bold"/>
                <a:sym typeface="Poppins Bold"/>
              </a:defRPr>
            </a:pPr>
            <a:r>
              <a:rPr lang="en-CA" sz="6000" b="1" dirty="0" err="1">
                <a:solidFill>
                  <a:schemeClr val="accent2">
                    <a:lumMod val="50000"/>
                  </a:schemeClr>
                </a:solidFill>
                <a:latin typeface="+mj-lt"/>
                <a:ea typeface="Noto Serif" panose="02020600060500020200" pitchFamily="18" charset="0"/>
                <a:cs typeface="Noto Serif" panose="02020600060500020200" pitchFamily="18" charset="0"/>
                <a:sym typeface="Poppins Bold"/>
              </a:rPr>
              <a:t>resarcidos</a:t>
            </a:r>
            <a:r>
              <a:rPr lang="en-CA" sz="6000" b="1" dirty="0">
                <a:solidFill>
                  <a:schemeClr val="accent2">
                    <a:lumMod val="50000"/>
                  </a:schemeClr>
                </a:solidFill>
                <a:latin typeface="+mj-lt"/>
                <a:ea typeface="Noto Serif" panose="02020600060500020200" pitchFamily="18" charset="0"/>
                <a:cs typeface="Noto Serif" panose="02020600060500020200" pitchFamily="18" charset="0"/>
                <a:sym typeface="Poppins Bold"/>
              </a:rPr>
              <a:t>.</a:t>
            </a:r>
            <a:endParaRPr lang="en-CA" sz="6000" b="1" dirty="0">
              <a:solidFill>
                <a:schemeClr val="accent2">
                  <a:lumMod val="50000"/>
                </a:schemeClr>
              </a:solidFill>
              <a:latin typeface="Work Sans" panose="00000500000000000000" pitchFamily="2" charset="0"/>
              <a:ea typeface="Noto Sans" panose="020B0502040504020204" pitchFamily="34" charset="0"/>
              <a:cs typeface="Noto Sans" panose="020B0502040504020204" pitchFamily="34" charset="0"/>
            </a:endParaRPr>
          </a:p>
        </p:txBody>
      </p:sp>
      <p:pic>
        <p:nvPicPr>
          <p:cNvPr id="8" name="Imagen 7">
            <a:extLst>
              <a:ext uri="{FF2B5EF4-FFF2-40B4-BE49-F238E27FC236}">
                <a16:creationId xmlns:a16="http://schemas.microsoft.com/office/drawing/2014/main" id="{5009ACD6-0433-EE26-20EC-3B7AA177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76" y="4140816"/>
            <a:ext cx="4935662" cy="1926112"/>
          </a:xfrm>
          <a:prstGeom prst="rect">
            <a:avLst/>
          </a:prstGeom>
        </p:spPr>
      </p:pic>
    </p:spTree>
    <p:extLst>
      <p:ext uri="{BB962C8B-B14F-4D97-AF65-F5344CB8AC3E}">
        <p14:creationId xmlns:p14="http://schemas.microsoft.com/office/powerpoint/2010/main" val="3649394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 dur="6000" fill="hold"/>
                                        <p:tgtEl>
                                          <p:spTgt spid="120"/>
                                        </p:tgtEl>
                                        <p:attrNameLst>
                                          <p:attrName>ppt_x</p:attrName>
                                          <p:attrName>ppt_y</p:attrName>
                                        </p:attrNameLst>
                                      </p:cBhvr>
                                      <p:rCtr x="26684" y="-15"/>
                                    </p:animMotion>
                                  </p:childTnLst>
                                </p:cTn>
                              </p:par>
                              <p:par>
                                <p:cTn id="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 dur="7000" fill="hold"/>
                                        <p:tgtEl>
                                          <p:spTgt spid="121"/>
                                        </p:tgtEl>
                                        <p:attrNameLst>
                                          <p:attrName>ppt_x</p:attrName>
                                          <p:attrName>ppt_y</p:attrName>
                                        </p:attrNameLst>
                                      </p:cBhvr>
                                      <p:rCtr x="26684" y="-15"/>
                                    </p:animMotion>
                                  </p:childTnLst>
                                </p:cTn>
                              </p:par>
                              <p:par>
                                <p:cTn id="9" presetID="64" presetClass="path" presetSubtype="0" repeatCount="indefinite" accel="24000" decel="76000" autoRev="1" fill="hold" grpId="0" nodeType="withEffect">
                                  <p:stCondLst>
                                    <p:cond delay="0"/>
                                  </p:stCondLst>
                                  <p:childTnLst>
                                    <p:animMotion origin="layout" path="M -3.47222E-6 -7.40741E-7 L 0.95643 -7.40741E-7 " pathEditMode="relative" rAng="0" ptsTypes="AA">
                                      <p:cBhvr>
                                        <p:cTn id="10" dur="9500" fill="hold"/>
                                        <p:tgtEl>
                                          <p:spTgt spid="73"/>
                                        </p:tgtEl>
                                        <p:attrNameLst>
                                          <p:attrName>ppt_x</p:attrName>
                                          <p:attrName>ppt_y</p:attrName>
                                        </p:attrNameLst>
                                      </p:cBhvr>
                                      <p:rCtr x="47821" y="0"/>
                                    </p:animMotion>
                                  </p:childTnLst>
                                </p:cTn>
                              </p:par>
                              <p:par>
                                <p:cTn id="1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2" dur="7000" fill="hold"/>
                                        <p:tgtEl>
                                          <p:spTgt spid="92"/>
                                        </p:tgtEl>
                                        <p:attrNameLst>
                                          <p:attrName>ppt_x</p:attrName>
                                          <p:attrName>ppt_y</p:attrName>
                                        </p:attrNameLst>
                                      </p:cBhvr>
                                      <p:rCtr x="26684" y="-15"/>
                                    </p:animMotion>
                                  </p:childTnLst>
                                </p:cTn>
                              </p:par>
                              <p:par>
                                <p:cTn id="1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4" dur="4250" fill="hold"/>
                                        <p:tgtEl>
                                          <p:spTgt spid="123"/>
                                        </p:tgtEl>
                                        <p:attrNameLst>
                                          <p:attrName>ppt_x</p:attrName>
                                          <p:attrName>ppt_y</p:attrName>
                                        </p:attrNameLst>
                                      </p:cBhvr>
                                      <p:rCtr x="26684" y="-15"/>
                                    </p:animMotion>
                                  </p:childTnLst>
                                </p:cTn>
                              </p:par>
                              <p:par>
                                <p:cTn id="1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6" dur="3500" fill="hold"/>
                                        <p:tgtEl>
                                          <p:spTgt spid="94"/>
                                        </p:tgtEl>
                                        <p:attrNameLst>
                                          <p:attrName>ppt_x</p:attrName>
                                          <p:attrName>ppt_y</p:attrName>
                                        </p:attrNameLst>
                                      </p:cBhvr>
                                      <p:rCtr x="26684" y="-15"/>
                                    </p:animMotion>
                                  </p:childTnLst>
                                </p:cTn>
                              </p:par>
                              <p:par>
                                <p:cTn id="1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18" dur="7000" fill="hold"/>
                                        <p:tgtEl>
                                          <p:spTgt spid="87"/>
                                        </p:tgtEl>
                                        <p:attrNameLst>
                                          <p:attrName>ppt_x</p:attrName>
                                          <p:attrName>ppt_y</p:attrName>
                                        </p:attrNameLst>
                                      </p:cBhvr>
                                      <p:rCtr x="26684" y="-15"/>
                                    </p:animMotion>
                                  </p:childTnLst>
                                </p:cTn>
                              </p:par>
                              <p:par>
                                <p:cTn id="19" presetID="64" presetClass="path" presetSubtype="0" repeatCount="indefinite" accel="24000" decel="76000" autoRev="1" fill="hold" grpId="0" nodeType="withEffect">
                                  <p:stCondLst>
                                    <p:cond delay="0"/>
                                  </p:stCondLst>
                                  <p:childTnLst>
                                    <p:animMotion origin="layout" path="M -2.22222E-6 2.96296E-6 L 0.53377 -0.00031 " pathEditMode="relative" rAng="0" ptsTypes="AA">
                                      <p:cBhvr>
                                        <p:cTn id="20" dur="6000" fill="hold"/>
                                        <p:tgtEl>
                                          <p:spTgt spid="69"/>
                                        </p:tgtEl>
                                        <p:attrNameLst>
                                          <p:attrName>ppt_x</p:attrName>
                                          <p:attrName>ppt_y</p:attrName>
                                        </p:attrNameLst>
                                      </p:cBhvr>
                                      <p:rCtr x="26684" y="-15"/>
                                    </p:animMotion>
                                  </p:childTnLst>
                                </p:cTn>
                              </p:par>
                              <p:par>
                                <p:cTn id="2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22" dur="3750" fill="hold"/>
                                        <p:tgtEl>
                                          <p:spTgt spid="77"/>
                                        </p:tgtEl>
                                        <p:attrNameLst>
                                          <p:attrName>ppt_x</p:attrName>
                                          <p:attrName>ppt_y</p:attrName>
                                        </p:attrNameLst>
                                      </p:cBhvr>
                                      <p:rCtr x="26684" y="-15"/>
                                    </p:animMotion>
                                  </p:childTnLst>
                                </p:cTn>
                              </p:par>
                              <p:par>
                                <p:cTn id="23" presetID="64" presetClass="path" presetSubtype="0" repeatCount="indefinite" accel="24000" decel="76000" autoRev="1" fill="hold" grpId="0" nodeType="withEffect">
                                  <p:stCondLst>
                                    <p:cond delay="0"/>
                                  </p:stCondLst>
                                  <p:childTnLst>
                                    <p:animMotion origin="layout" path="M 8.33333E-7 2.71605E-6 L 1.03802 2.71605E-6 " pathEditMode="relative" rAng="0" ptsTypes="AA">
                                      <p:cBhvr>
                                        <p:cTn id="24" dur="6500" fill="hold"/>
                                        <p:tgtEl>
                                          <p:spTgt spid="70"/>
                                        </p:tgtEl>
                                        <p:attrNameLst>
                                          <p:attrName>ppt_x</p:attrName>
                                          <p:attrName>ppt_y</p:attrName>
                                        </p:attrNameLst>
                                      </p:cBhvr>
                                      <p:rCtr x="51901" y="0"/>
                                    </p:animMotion>
                                  </p:childTnLst>
                                </p:cTn>
                              </p:par>
                              <p:par>
                                <p:cTn id="25" presetID="64" presetClass="path" presetSubtype="0" repeatCount="indefinite" accel="24000" decel="76000" autoRev="1" fill="hold" grpId="0" nodeType="withEffect">
                                  <p:stCondLst>
                                    <p:cond delay="0"/>
                                  </p:stCondLst>
                                  <p:childTnLst>
                                    <p:animMotion origin="layout" path="M -1.80556E-6 1.60494E-6 L 0.53377 -0.00031 " pathEditMode="relative" rAng="0" ptsTypes="AA">
                                      <p:cBhvr>
                                        <p:cTn id="26" dur="5000" fill="hold"/>
                                        <p:tgtEl>
                                          <p:spTgt spid="126"/>
                                        </p:tgtEl>
                                        <p:attrNameLst>
                                          <p:attrName>ppt_x</p:attrName>
                                          <p:attrName>ppt_y</p:attrName>
                                        </p:attrNameLst>
                                      </p:cBhvr>
                                      <p:rCtr x="26684" y="-15"/>
                                    </p:animMotion>
                                  </p:childTnLst>
                                </p:cTn>
                              </p:par>
                              <p:par>
                                <p:cTn id="27" presetID="64" presetClass="path" presetSubtype="0" repeatCount="indefinite" accel="24000" decel="76000" autoRev="1" fill="hold" grpId="0" nodeType="withEffect">
                                  <p:stCondLst>
                                    <p:cond delay="0"/>
                                  </p:stCondLst>
                                  <p:childTnLst>
                                    <p:animMotion origin="layout" path="M -3.88889E-6 -1.23457E-6 L 0.53377 -0.00031 " pathEditMode="relative" rAng="0" ptsTypes="AA">
                                      <p:cBhvr>
                                        <p:cTn id="28" dur="5000" fill="hold"/>
                                        <p:tgtEl>
                                          <p:spTgt spid="83"/>
                                        </p:tgtEl>
                                        <p:attrNameLst>
                                          <p:attrName>ppt_x</p:attrName>
                                          <p:attrName>ppt_y</p:attrName>
                                        </p:attrNameLst>
                                      </p:cBhvr>
                                      <p:rCtr x="26684" y="-15"/>
                                    </p:animMotion>
                                  </p:childTnLst>
                                </p:cTn>
                              </p:par>
                              <p:par>
                                <p:cTn id="2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0" dur="4500" fill="hold"/>
                                        <p:tgtEl>
                                          <p:spTgt spid="119"/>
                                        </p:tgtEl>
                                        <p:attrNameLst>
                                          <p:attrName>ppt_x</p:attrName>
                                          <p:attrName>ppt_y</p:attrName>
                                        </p:attrNameLst>
                                      </p:cBhvr>
                                      <p:rCtr x="26684" y="-15"/>
                                    </p:animMotion>
                                  </p:childTnLst>
                                </p:cTn>
                              </p:par>
                              <p:par>
                                <p:cTn id="3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2" dur="5750" fill="hold"/>
                                        <p:tgtEl>
                                          <p:spTgt spid="72"/>
                                        </p:tgtEl>
                                        <p:attrNameLst>
                                          <p:attrName>ppt_x</p:attrName>
                                          <p:attrName>ppt_y</p:attrName>
                                        </p:attrNameLst>
                                      </p:cBhvr>
                                      <p:rCtr x="26684" y="-15"/>
                                    </p:animMotion>
                                  </p:childTnLst>
                                </p:cTn>
                              </p:par>
                              <p:par>
                                <p:cTn id="33" presetID="64" presetClass="path" presetSubtype="0" repeatCount="indefinite" accel="24000" decel="76000" autoRev="1" fill="hold" grpId="0" nodeType="withEffect">
                                  <p:stCondLst>
                                    <p:cond delay="0"/>
                                  </p:stCondLst>
                                  <p:childTnLst>
                                    <p:animMotion origin="layout" path="M 4.16667E-7 -2.34568E-6 L 0.53377 -0.00031 " pathEditMode="relative" rAng="0" ptsTypes="AA">
                                      <p:cBhvr>
                                        <p:cTn id="34" dur="4500" fill="hold"/>
                                        <p:tgtEl>
                                          <p:spTgt spid="125"/>
                                        </p:tgtEl>
                                        <p:attrNameLst>
                                          <p:attrName>ppt_x</p:attrName>
                                          <p:attrName>ppt_y</p:attrName>
                                        </p:attrNameLst>
                                      </p:cBhvr>
                                      <p:rCtr x="26684" y="-15"/>
                                    </p:animMotion>
                                  </p:childTnLst>
                                </p:cTn>
                              </p:par>
                              <p:par>
                                <p:cTn id="3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36" dur="4750" fill="hold"/>
                                        <p:tgtEl>
                                          <p:spTgt spid="116"/>
                                        </p:tgtEl>
                                        <p:attrNameLst>
                                          <p:attrName>ppt_x</p:attrName>
                                          <p:attrName>ppt_y</p:attrName>
                                        </p:attrNameLst>
                                      </p:cBhvr>
                                      <p:rCtr x="26684" y="-15"/>
                                    </p:animMotion>
                                  </p:childTnLst>
                                </p:cTn>
                              </p:par>
                              <p:par>
                                <p:cTn id="37" presetID="64" presetClass="path" presetSubtype="0" repeatCount="indefinite" accel="24000" decel="76000" autoRev="1" fill="hold" grpId="0" nodeType="withEffect">
                                  <p:stCondLst>
                                    <p:cond delay="0"/>
                                  </p:stCondLst>
                                  <p:childTnLst>
                                    <p:animMotion origin="layout" path="M -4.86111E-6 1.60494E-6 L 0.53377 -0.00031 " pathEditMode="relative" rAng="0" ptsTypes="AA">
                                      <p:cBhvr>
                                        <p:cTn id="38" dur="5500" fill="hold"/>
                                        <p:tgtEl>
                                          <p:spTgt spid="118"/>
                                        </p:tgtEl>
                                        <p:attrNameLst>
                                          <p:attrName>ppt_x</p:attrName>
                                          <p:attrName>ppt_y</p:attrName>
                                        </p:attrNameLst>
                                      </p:cBhvr>
                                      <p:rCtr x="26684" y="-15"/>
                                    </p:animMotion>
                                  </p:childTnLst>
                                </p:cTn>
                              </p:par>
                              <p:par>
                                <p:cTn id="3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40" dur="7000" fill="hold"/>
                                        <p:tgtEl>
                                          <p:spTgt spid="61"/>
                                        </p:tgtEl>
                                        <p:attrNameLst>
                                          <p:attrName>ppt_x</p:attrName>
                                          <p:attrName>ppt_y</p:attrName>
                                        </p:attrNameLst>
                                      </p:cBhvr>
                                      <p:rCtr x="26684" y="-15"/>
                                    </p:animMotion>
                                  </p:childTnLst>
                                </p:cTn>
                              </p:par>
                              <p:par>
                                <p:cTn id="41" presetID="64" presetClass="path" presetSubtype="0" repeatCount="indefinite" accel="24000" decel="76000" autoRev="1" fill="hold" grpId="0" nodeType="withEffect">
                                  <p:stCondLst>
                                    <p:cond delay="0"/>
                                  </p:stCondLst>
                                  <p:childTnLst>
                                    <p:animMotion origin="layout" path="M 1.52778E-6 2.22222E-6 L 0.53377 -0.00031 " pathEditMode="relative" rAng="0" ptsTypes="AA">
                                      <p:cBhvr>
                                        <p:cTn id="42" dur="7000" fill="hold"/>
                                        <p:tgtEl>
                                          <p:spTgt spid="68"/>
                                        </p:tgtEl>
                                        <p:attrNameLst>
                                          <p:attrName>ppt_x</p:attrName>
                                          <p:attrName>ppt_y</p:attrName>
                                        </p:attrNameLst>
                                      </p:cBhvr>
                                      <p:rCtr x="26684" y="-15"/>
                                    </p:animMotion>
                                  </p:childTnLst>
                                </p:cTn>
                              </p:par>
                              <p:par>
                                <p:cTn id="43" presetID="64" presetClass="path" presetSubtype="0" repeatCount="indefinite" accel="24000" decel="76000" autoRev="1" fill="hold" grpId="0" nodeType="withEffect">
                                  <p:stCondLst>
                                    <p:cond delay="0"/>
                                  </p:stCondLst>
                                  <p:childTnLst>
                                    <p:animMotion origin="layout" path="M 4.58333E-6 9.87654E-7 L 0.53376 -0.00031 " pathEditMode="relative" rAng="0" ptsTypes="AA">
                                      <p:cBhvr>
                                        <p:cTn id="44" dur="4250" fill="hold"/>
                                        <p:tgtEl>
                                          <p:spTgt spid="131"/>
                                        </p:tgtEl>
                                        <p:attrNameLst>
                                          <p:attrName>ppt_x</p:attrName>
                                          <p:attrName>ppt_y</p:attrName>
                                        </p:attrNameLst>
                                      </p:cBhvr>
                                      <p:rCtr x="26684" y="-15"/>
                                    </p:animMotion>
                                  </p:childTnLst>
                                </p:cTn>
                              </p:par>
                              <p:par>
                                <p:cTn id="45" presetID="64" presetClass="path" presetSubtype="0" repeatCount="indefinite" accel="24000" decel="76000" autoRev="1" fill="hold" grpId="0" nodeType="withEffect">
                                  <p:stCondLst>
                                    <p:cond delay="0"/>
                                  </p:stCondLst>
                                  <p:childTnLst>
                                    <p:animMotion origin="layout" path="M -4.30556E-6 2.46914E-6 L 0.53377 -0.00031 " pathEditMode="relative" rAng="0" ptsTypes="AA">
                                      <p:cBhvr>
                                        <p:cTn id="46" dur="7000" fill="hold"/>
                                        <p:tgtEl>
                                          <p:spTgt spid="132"/>
                                        </p:tgtEl>
                                        <p:attrNameLst>
                                          <p:attrName>ppt_x</p:attrName>
                                          <p:attrName>ppt_y</p:attrName>
                                        </p:attrNameLst>
                                      </p:cBhvr>
                                      <p:rCtr x="26684" y="-15"/>
                                    </p:animMotion>
                                  </p:childTnLst>
                                </p:cTn>
                              </p:par>
                              <p:par>
                                <p:cTn id="47" presetID="64" presetClass="path" presetSubtype="0" repeatCount="indefinite" accel="24000" decel="76000" autoRev="1" fill="hold" grpId="0" nodeType="withEffect">
                                  <p:stCondLst>
                                    <p:cond delay="0"/>
                                  </p:stCondLst>
                                  <p:childTnLst>
                                    <p:animMotion origin="layout" path="M -2.91667E-6 3.95062E-6 L 0.53377 -0.00031 " pathEditMode="relative" rAng="0" ptsTypes="AA">
                                      <p:cBhvr>
                                        <p:cTn id="48" dur="4250" fill="hold"/>
                                        <p:tgtEl>
                                          <p:spTgt spid="89"/>
                                        </p:tgtEl>
                                        <p:attrNameLst>
                                          <p:attrName>ppt_x</p:attrName>
                                          <p:attrName>ppt_y</p:attrName>
                                        </p:attrNameLst>
                                      </p:cBhvr>
                                      <p:rCtr x="26684" y="-15"/>
                                    </p:animMotion>
                                  </p:childTnLst>
                                </p:cTn>
                              </p:par>
                              <p:par>
                                <p:cTn id="49" presetID="64" presetClass="path" presetSubtype="0" repeatCount="indefinite" accel="24000" decel="76000" autoRev="1" fill="hold" grpId="0" nodeType="withEffect">
                                  <p:stCondLst>
                                    <p:cond delay="0"/>
                                  </p:stCondLst>
                                  <p:childTnLst>
                                    <p:animMotion origin="layout" path="M -5.55556E-7 4.93827E-7 L 0.53377 -0.00031 " pathEditMode="relative" rAng="0" ptsTypes="AA">
                                      <p:cBhvr>
                                        <p:cTn id="50" dur="4000" fill="hold"/>
                                        <p:tgtEl>
                                          <p:spTgt spid="124"/>
                                        </p:tgtEl>
                                        <p:attrNameLst>
                                          <p:attrName>ppt_x</p:attrName>
                                          <p:attrName>ppt_y</p:attrName>
                                        </p:attrNameLst>
                                      </p:cBhvr>
                                      <p:rCtr x="26684" y="-15"/>
                                    </p:animMotion>
                                  </p:childTnLst>
                                </p:cTn>
                              </p:par>
                              <p:par>
                                <p:cTn id="51" presetID="64" presetClass="path" presetSubtype="0" repeatCount="indefinite" accel="24000" decel="76000" autoRev="1" fill="hold" grpId="0" nodeType="withEffect">
                                  <p:stCondLst>
                                    <p:cond delay="0"/>
                                  </p:stCondLst>
                                  <p:childTnLst>
                                    <p:animMotion origin="layout" path="M 5.55556E-7 -1.35802E-6 L 0.53377 -0.00031 " pathEditMode="relative" rAng="0" ptsTypes="AA">
                                      <p:cBhvr>
                                        <p:cTn id="52" dur="5500" fill="hold"/>
                                        <p:tgtEl>
                                          <p:spTgt spid="82"/>
                                        </p:tgtEl>
                                        <p:attrNameLst>
                                          <p:attrName>ppt_x</p:attrName>
                                          <p:attrName>ppt_y</p:attrName>
                                        </p:attrNameLst>
                                      </p:cBhvr>
                                      <p:rCtr x="26684" y="-15"/>
                                    </p:animMotion>
                                  </p:childTnLst>
                                </p:cTn>
                              </p:par>
                              <p:par>
                                <p:cTn id="53" presetID="64" presetClass="path" presetSubtype="0" repeatCount="indefinite" accel="24000" decel="76000" autoRev="1" fill="hold" grpId="0" nodeType="withEffect">
                                  <p:stCondLst>
                                    <p:cond delay="0"/>
                                  </p:stCondLst>
                                  <p:childTnLst>
                                    <p:animMotion origin="layout" path="M -3.47222E-6 6.17284E-7 L 0.53377 -0.00031 " pathEditMode="relative" rAng="0" ptsTypes="AA">
                                      <p:cBhvr>
                                        <p:cTn id="54" dur="4750" fill="hold"/>
                                        <p:tgtEl>
                                          <p:spTgt spid="71"/>
                                        </p:tgtEl>
                                        <p:attrNameLst>
                                          <p:attrName>ppt_x</p:attrName>
                                          <p:attrName>ppt_y</p:attrName>
                                        </p:attrNameLst>
                                      </p:cBhvr>
                                      <p:rCtr x="26684" y="-15"/>
                                    </p:animMotion>
                                  </p:childTnLst>
                                </p:cTn>
                              </p:par>
                              <p:par>
                                <p:cTn id="5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6" dur="3000" fill="hold"/>
                                        <p:tgtEl>
                                          <p:spTgt spid="91"/>
                                        </p:tgtEl>
                                        <p:attrNameLst>
                                          <p:attrName>ppt_x</p:attrName>
                                          <p:attrName>ppt_y</p:attrName>
                                        </p:attrNameLst>
                                      </p:cBhvr>
                                      <p:rCtr x="26684" y="-15"/>
                                    </p:animMotion>
                                  </p:childTnLst>
                                </p:cTn>
                              </p:par>
                              <p:par>
                                <p:cTn id="5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58" dur="7000" fill="hold"/>
                                        <p:tgtEl>
                                          <p:spTgt spid="128"/>
                                        </p:tgtEl>
                                        <p:attrNameLst>
                                          <p:attrName>ppt_x</p:attrName>
                                          <p:attrName>ppt_y</p:attrName>
                                        </p:attrNameLst>
                                      </p:cBhvr>
                                      <p:rCtr x="26684" y="-15"/>
                                    </p:animMotion>
                                  </p:childTnLst>
                                </p:cTn>
                              </p:par>
                              <p:par>
                                <p:cTn id="59" presetID="64" presetClass="path" presetSubtype="0" repeatCount="indefinite" accel="24000" decel="76000" autoRev="1" fill="hold" grpId="0" nodeType="withEffect">
                                  <p:stCondLst>
                                    <p:cond delay="0"/>
                                  </p:stCondLst>
                                  <p:childTnLst>
                                    <p:animMotion origin="layout" path="M -3.19444E-6 -6.17284E-7 L 0.53377 -0.00031 " pathEditMode="relative" rAng="0" ptsTypes="AA">
                                      <p:cBhvr>
                                        <p:cTn id="60" dur="4500" fill="hold"/>
                                        <p:tgtEl>
                                          <p:spTgt spid="96"/>
                                        </p:tgtEl>
                                        <p:attrNameLst>
                                          <p:attrName>ppt_x</p:attrName>
                                          <p:attrName>ppt_y</p:attrName>
                                        </p:attrNameLst>
                                      </p:cBhvr>
                                      <p:rCtr x="26684" y="-15"/>
                                    </p:animMotion>
                                  </p:childTnLst>
                                </p:cTn>
                              </p:par>
                              <p:par>
                                <p:cTn id="61" presetID="64" presetClass="path" presetSubtype="0" repeatCount="indefinite" accel="24000" decel="76000" autoRev="1" fill="hold" grpId="0" nodeType="withEffect">
                                  <p:stCondLst>
                                    <p:cond delay="0"/>
                                  </p:stCondLst>
                                  <p:childTnLst>
                                    <p:animMotion origin="layout" path="M 1.38889E-6 -2.46914E-6 L 0.85955 -2.46914E-6 " pathEditMode="relative" rAng="0" ptsTypes="AA">
                                      <p:cBhvr>
                                        <p:cTn id="62" dur="3000" fill="hold"/>
                                        <p:tgtEl>
                                          <p:spTgt spid="90"/>
                                        </p:tgtEl>
                                        <p:attrNameLst>
                                          <p:attrName>ppt_x</p:attrName>
                                          <p:attrName>ppt_y</p:attrName>
                                        </p:attrNameLst>
                                      </p:cBhvr>
                                      <p:rCtr x="42977" y="0"/>
                                    </p:animMotion>
                                  </p:childTnLst>
                                </p:cTn>
                              </p:par>
                              <p:par>
                                <p:cTn id="6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64" dur="8500" fill="hold"/>
                                        <p:tgtEl>
                                          <p:spTgt spid="65"/>
                                        </p:tgtEl>
                                        <p:attrNameLst>
                                          <p:attrName>ppt_x</p:attrName>
                                          <p:attrName>ppt_y</p:attrName>
                                        </p:attrNameLst>
                                      </p:cBhvr>
                                      <p:rCtr x="26684" y="-15"/>
                                    </p:animMotion>
                                  </p:childTnLst>
                                </p:cTn>
                              </p:par>
                              <p:par>
                                <p:cTn id="65" presetID="64" presetClass="path" presetSubtype="0" repeatCount="indefinite" accel="24000" decel="76000" autoRev="1" fill="hold" grpId="0" nodeType="withEffect">
                                  <p:stCondLst>
                                    <p:cond delay="0"/>
                                  </p:stCondLst>
                                  <p:childTnLst>
                                    <p:animMotion origin="layout" path="M 2.5E-6 3.45679E-6 L 0.80859 3.45679E-6 " pathEditMode="relative" rAng="0" ptsTypes="AA">
                                      <p:cBhvr>
                                        <p:cTn id="66" dur="5750" fill="hold"/>
                                        <p:tgtEl>
                                          <p:spTgt spid="67"/>
                                        </p:tgtEl>
                                        <p:attrNameLst>
                                          <p:attrName>ppt_x</p:attrName>
                                          <p:attrName>ppt_y</p:attrName>
                                        </p:attrNameLst>
                                      </p:cBhvr>
                                      <p:rCtr x="40425" y="0"/>
                                    </p:animMotion>
                                  </p:childTnLst>
                                </p:cTn>
                              </p:par>
                              <p:par>
                                <p:cTn id="67" presetID="64" presetClass="path" presetSubtype="0" repeatCount="indefinite" accel="24000" decel="76000" autoRev="1" fill="hold" grpId="0" nodeType="withEffect">
                                  <p:stCondLst>
                                    <p:cond delay="0"/>
                                  </p:stCondLst>
                                  <p:childTnLst>
                                    <p:animMotion origin="layout" path="M -4.02778E-6 -3.45679E-6 L 0.9658 -3.45679E-6 " pathEditMode="relative" rAng="0" ptsTypes="AA">
                                      <p:cBhvr>
                                        <p:cTn id="68" dur="7000" fill="hold"/>
                                        <p:tgtEl>
                                          <p:spTgt spid="95"/>
                                        </p:tgtEl>
                                        <p:attrNameLst>
                                          <p:attrName>ppt_x</p:attrName>
                                          <p:attrName>ppt_y</p:attrName>
                                        </p:attrNameLst>
                                      </p:cBhvr>
                                      <p:rCtr x="48290" y="0"/>
                                    </p:animMotion>
                                  </p:childTnLst>
                                </p:cTn>
                              </p:par>
                              <p:par>
                                <p:cTn id="6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0" dur="7000" fill="hold"/>
                                        <p:tgtEl>
                                          <p:spTgt spid="85"/>
                                        </p:tgtEl>
                                        <p:attrNameLst>
                                          <p:attrName>ppt_x</p:attrName>
                                          <p:attrName>ppt_y</p:attrName>
                                        </p:attrNameLst>
                                      </p:cBhvr>
                                      <p:rCtr x="26684" y="-15"/>
                                    </p:animMotion>
                                  </p:childTnLst>
                                </p:cTn>
                              </p:par>
                              <p:par>
                                <p:cTn id="7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2" dur="7000" fill="hold"/>
                                        <p:tgtEl>
                                          <p:spTgt spid="74"/>
                                        </p:tgtEl>
                                        <p:attrNameLst>
                                          <p:attrName>ppt_x</p:attrName>
                                          <p:attrName>ppt_y</p:attrName>
                                        </p:attrNameLst>
                                      </p:cBhvr>
                                      <p:rCtr x="26684" y="-15"/>
                                    </p:animMotion>
                                  </p:childTnLst>
                                </p:cTn>
                              </p:par>
                              <p:par>
                                <p:cTn id="73" presetID="64" presetClass="path" presetSubtype="0" repeatCount="indefinite" accel="24000" decel="76000" autoRev="1" fill="hold" grpId="0" nodeType="withEffect">
                                  <p:stCondLst>
                                    <p:cond delay="0"/>
                                  </p:stCondLst>
                                  <p:childTnLst>
                                    <p:animMotion origin="layout" path="M 3.19444E-6 -1.7284E-6 L 0.77734 -1.7284E-6 " pathEditMode="relative" rAng="0" ptsTypes="AA">
                                      <p:cBhvr>
                                        <p:cTn id="74" dur="7500" fill="hold"/>
                                        <p:tgtEl>
                                          <p:spTgt spid="86"/>
                                        </p:tgtEl>
                                        <p:attrNameLst>
                                          <p:attrName>ppt_x</p:attrName>
                                          <p:attrName>ppt_y</p:attrName>
                                        </p:attrNameLst>
                                      </p:cBhvr>
                                      <p:rCtr x="38863" y="0"/>
                                    </p:animMotion>
                                  </p:childTnLst>
                                </p:cTn>
                              </p:par>
                              <p:par>
                                <p:cTn id="7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6" dur="2750" fill="hold"/>
                                        <p:tgtEl>
                                          <p:spTgt spid="93"/>
                                        </p:tgtEl>
                                        <p:attrNameLst>
                                          <p:attrName>ppt_x</p:attrName>
                                          <p:attrName>ppt_y</p:attrName>
                                        </p:attrNameLst>
                                      </p:cBhvr>
                                      <p:rCtr x="26684" y="-15"/>
                                    </p:animMotion>
                                  </p:childTnLst>
                                </p:cTn>
                              </p:par>
                              <p:par>
                                <p:cTn id="7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78" dur="3500" fill="hold"/>
                                        <p:tgtEl>
                                          <p:spTgt spid="133"/>
                                        </p:tgtEl>
                                        <p:attrNameLst>
                                          <p:attrName>ppt_x</p:attrName>
                                          <p:attrName>ppt_y</p:attrName>
                                        </p:attrNameLst>
                                      </p:cBhvr>
                                      <p:rCtr x="26684" y="-15"/>
                                    </p:animMotion>
                                  </p:childTnLst>
                                </p:cTn>
                              </p:par>
                              <p:par>
                                <p:cTn id="79"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0" dur="3750" fill="hold"/>
                                        <p:tgtEl>
                                          <p:spTgt spid="130"/>
                                        </p:tgtEl>
                                        <p:attrNameLst>
                                          <p:attrName>ppt_x</p:attrName>
                                          <p:attrName>ppt_y</p:attrName>
                                        </p:attrNameLst>
                                      </p:cBhvr>
                                      <p:rCtr x="26684" y="-15"/>
                                    </p:animMotion>
                                  </p:childTnLst>
                                </p:cTn>
                              </p:par>
                              <p:par>
                                <p:cTn id="8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2" dur="5250" fill="hold"/>
                                        <p:tgtEl>
                                          <p:spTgt spid="84"/>
                                        </p:tgtEl>
                                        <p:attrNameLst>
                                          <p:attrName>ppt_x</p:attrName>
                                          <p:attrName>ppt_y</p:attrName>
                                        </p:attrNameLst>
                                      </p:cBhvr>
                                      <p:rCtr x="26684" y="-15"/>
                                    </p:animMotion>
                                  </p:childTnLst>
                                </p:cTn>
                              </p:par>
                              <p:par>
                                <p:cTn id="8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4" dur="6250" fill="hold"/>
                                        <p:tgtEl>
                                          <p:spTgt spid="88"/>
                                        </p:tgtEl>
                                        <p:attrNameLst>
                                          <p:attrName>ppt_x</p:attrName>
                                          <p:attrName>ppt_y</p:attrName>
                                        </p:attrNameLst>
                                      </p:cBhvr>
                                      <p:rCtr x="26684" y="-15"/>
                                    </p:animMotion>
                                  </p:childTnLst>
                                </p:cTn>
                              </p:par>
                              <p:par>
                                <p:cTn id="85"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6" dur="6000" fill="hold"/>
                                        <p:tgtEl>
                                          <p:spTgt spid="122"/>
                                        </p:tgtEl>
                                        <p:attrNameLst>
                                          <p:attrName>ppt_x</p:attrName>
                                          <p:attrName>ppt_y</p:attrName>
                                        </p:attrNameLst>
                                      </p:cBhvr>
                                      <p:rCtr x="26684" y="-15"/>
                                    </p:animMotion>
                                  </p:childTnLst>
                                </p:cTn>
                              </p:par>
                              <p:par>
                                <p:cTn id="87"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88" dur="5750" fill="hold"/>
                                        <p:tgtEl>
                                          <p:spTgt spid="129"/>
                                        </p:tgtEl>
                                        <p:attrNameLst>
                                          <p:attrName>ppt_x</p:attrName>
                                          <p:attrName>ppt_y</p:attrName>
                                        </p:attrNameLst>
                                      </p:cBhvr>
                                      <p:rCtr x="26684" y="-15"/>
                                    </p:animMotion>
                                  </p:childTnLst>
                                </p:cTn>
                              </p:par>
                              <p:par>
                                <p:cTn id="89" presetID="64" presetClass="path" presetSubtype="0" repeatCount="indefinite" accel="24000" decel="76000" autoRev="1" fill="hold" grpId="0" nodeType="withEffect">
                                  <p:stCondLst>
                                    <p:cond delay="0"/>
                                  </p:stCondLst>
                                  <p:childTnLst>
                                    <p:animMotion origin="layout" path="M -4.86111E-6 4.93827E-7 L 0.53377 -0.00031 " pathEditMode="relative" rAng="0" ptsTypes="AA">
                                      <p:cBhvr>
                                        <p:cTn id="90" dur="7000" fill="hold"/>
                                        <p:tgtEl>
                                          <p:spTgt spid="81"/>
                                        </p:tgtEl>
                                        <p:attrNameLst>
                                          <p:attrName>ppt_x</p:attrName>
                                          <p:attrName>ppt_y</p:attrName>
                                        </p:attrNameLst>
                                      </p:cBhvr>
                                      <p:rCtr x="26684" y="-15"/>
                                    </p:animMotion>
                                  </p:childTnLst>
                                </p:cTn>
                              </p:par>
                              <p:par>
                                <p:cTn id="91"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2" dur="4250" fill="hold"/>
                                        <p:tgtEl>
                                          <p:spTgt spid="127"/>
                                        </p:tgtEl>
                                        <p:attrNameLst>
                                          <p:attrName>ppt_x</p:attrName>
                                          <p:attrName>ppt_y</p:attrName>
                                        </p:attrNameLst>
                                      </p:cBhvr>
                                      <p:rCtr x="26684" y="-15"/>
                                    </p:animMotion>
                                  </p:childTnLst>
                                </p:cTn>
                              </p:par>
                              <p:par>
                                <p:cTn id="93" presetID="64" presetClass="path" presetSubtype="0" repeatCount="indefinite" accel="24000" decel="76000" autoRev="1" fill="hold" grpId="0" nodeType="withEffect">
                                  <p:stCondLst>
                                    <p:cond delay="0"/>
                                  </p:stCondLst>
                                  <p:childTnLst>
                                    <p:animMotion origin="layout" path="M -9.72222E-7 4.93827E-6 L 0.53377 -0.00031 " pathEditMode="relative" rAng="0" ptsTypes="AA">
                                      <p:cBhvr>
                                        <p:cTn id="94" dur="5500" fill="hold"/>
                                        <p:tgtEl>
                                          <p:spTgt spid="117"/>
                                        </p:tgtEl>
                                        <p:attrNameLst>
                                          <p:attrName>ppt_x</p:attrName>
                                          <p:attrName>ppt_y</p:attrName>
                                        </p:attrNameLst>
                                      </p:cBhvr>
                                      <p:rCtr x="26684" y="-15"/>
                                    </p:animMotion>
                                  </p:childTnLst>
                                </p:cTn>
                              </p:par>
                              <p:par>
                                <p:cTn id="95" presetID="64" presetClass="path" presetSubtype="0" repeatCount="indefinite" accel="24000" decel="76000" autoRev="1" fill="hold" grpId="0" nodeType="withEffect">
                                  <p:stCondLst>
                                    <p:cond delay="0"/>
                                  </p:stCondLst>
                                  <p:childTnLst>
                                    <p:animMotion origin="layout" path="M 5.55556E-7 -2.22222E-6 L -0.89028 -2.22222E-6 " pathEditMode="relative" rAng="0" ptsTypes="AA">
                                      <p:cBhvr>
                                        <p:cTn id="96" dur="6000" fill="hold"/>
                                        <p:tgtEl>
                                          <p:spTgt spid="210"/>
                                        </p:tgtEl>
                                        <p:attrNameLst>
                                          <p:attrName>ppt_x</p:attrName>
                                          <p:attrName>ppt_y</p:attrName>
                                        </p:attrNameLst>
                                      </p:cBhvr>
                                      <p:rCtr x="-44514" y="0"/>
                                    </p:animMotion>
                                  </p:childTnLst>
                                </p:cTn>
                              </p:par>
                              <p:par>
                                <p:cTn id="97" presetID="64" presetClass="path" presetSubtype="0" repeatCount="indefinite" accel="24000" decel="76000" autoRev="1" fill="hold" grpId="0" nodeType="withEffect">
                                  <p:stCondLst>
                                    <p:cond delay="0"/>
                                  </p:stCondLst>
                                  <p:childTnLst>
                                    <p:animMotion origin="layout" path="M 2.5E-6 1.7284E-6 L -0.64297 1.7284E-6 " pathEditMode="relative" rAng="0" ptsTypes="AA">
                                      <p:cBhvr>
                                        <p:cTn id="98" dur="9000" fill="hold"/>
                                        <p:tgtEl>
                                          <p:spTgt spid="211"/>
                                        </p:tgtEl>
                                        <p:attrNameLst>
                                          <p:attrName>ppt_x</p:attrName>
                                          <p:attrName>ppt_y</p:attrName>
                                        </p:attrNameLst>
                                      </p:cBhvr>
                                      <p:rCtr x="-32153" y="0"/>
                                    </p:animMotion>
                                  </p:childTnLst>
                                </p:cTn>
                              </p:par>
                              <p:par>
                                <p:cTn id="99" presetID="64" presetClass="path" presetSubtype="0" repeatCount="indefinite" accel="24000" decel="76000" autoRev="1" fill="hold" grpId="0" nodeType="withEffect">
                                  <p:stCondLst>
                                    <p:cond delay="0"/>
                                  </p:stCondLst>
                                  <p:childTnLst>
                                    <p:animMotion origin="layout" path="M -3.75E-6 2.09877E-6 L -0.84843 2.09877E-6 " pathEditMode="relative" rAng="0" ptsTypes="AA">
                                      <p:cBhvr>
                                        <p:cTn id="100" dur="8500" fill="hold"/>
                                        <p:tgtEl>
                                          <p:spTgt spid="187"/>
                                        </p:tgtEl>
                                        <p:attrNameLst>
                                          <p:attrName>ppt_x</p:attrName>
                                          <p:attrName>ppt_y</p:attrName>
                                        </p:attrNameLst>
                                      </p:cBhvr>
                                      <p:rCtr x="-42422" y="0"/>
                                    </p:animMotion>
                                  </p:childTnLst>
                                </p:cTn>
                              </p:par>
                              <p:par>
                                <p:cTn id="101" presetID="64" presetClass="path" presetSubtype="0" repeatCount="indefinite" accel="24000" decel="76000" autoRev="1" fill="hold" grpId="0" nodeType="withEffect">
                                  <p:stCondLst>
                                    <p:cond delay="0"/>
                                  </p:stCondLst>
                                  <p:childTnLst>
                                    <p:animMotion origin="layout" path="M 9.72222E-7 4.81481E-6 L -0.97535 4.81481E-6 " pathEditMode="relative" rAng="0" ptsTypes="AA">
                                      <p:cBhvr>
                                        <p:cTn id="102" dur="7000" fill="hold"/>
                                        <p:tgtEl>
                                          <p:spTgt spid="201"/>
                                        </p:tgtEl>
                                        <p:attrNameLst>
                                          <p:attrName>ppt_x</p:attrName>
                                          <p:attrName>ppt_y</p:attrName>
                                        </p:attrNameLst>
                                      </p:cBhvr>
                                      <p:rCtr x="-48767" y="0"/>
                                    </p:animMotion>
                                  </p:childTnLst>
                                </p:cTn>
                              </p:par>
                              <p:par>
                                <p:cTn id="103" presetID="64" presetClass="path" presetSubtype="0" repeatCount="indefinite" accel="24000" decel="76000" autoRev="1" fill="hold" grpId="0" nodeType="withEffect">
                                  <p:stCondLst>
                                    <p:cond delay="0"/>
                                  </p:stCondLst>
                                  <p:childTnLst>
                                    <p:animMotion origin="layout" path="M -8.33333E-7 -4.32099E-6 L -0.51085 -4.32099E-6 " pathEditMode="relative" rAng="0" ptsTypes="AA">
                                      <p:cBhvr>
                                        <p:cTn id="104" dur="4250" fill="hold"/>
                                        <p:tgtEl>
                                          <p:spTgt spid="213"/>
                                        </p:tgtEl>
                                        <p:attrNameLst>
                                          <p:attrName>ppt_x</p:attrName>
                                          <p:attrName>ppt_y</p:attrName>
                                        </p:attrNameLst>
                                      </p:cBhvr>
                                      <p:rCtr x="-25547" y="0"/>
                                    </p:animMotion>
                                  </p:childTnLst>
                                </p:cTn>
                              </p:par>
                              <p:par>
                                <p:cTn id="105" presetID="64" presetClass="path" presetSubtype="0" repeatCount="indefinite" accel="24000" decel="76000" autoRev="1" fill="hold" grpId="0" nodeType="withEffect">
                                  <p:stCondLst>
                                    <p:cond delay="0"/>
                                  </p:stCondLst>
                                  <p:childTnLst>
                                    <p:animMotion origin="layout" path="M 9.72222E-7 -4.32099E-6 L -0.75156 -4.32099E-6 " pathEditMode="relative" rAng="0" ptsTypes="AA">
                                      <p:cBhvr>
                                        <p:cTn id="106" dur="4750" fill="hold"/>
                                        <p:tgtEl>
                                          <p:spTgt spid="203"/>
                                        </p:tgtEl>
                                        <p:attrNameLst>
                                          <p:attrName>ppt_x</p:attrName>
                                          <p:attrName>ppt_y</p:attrName>
                                        </p:attrNameLst>
                                      </p:cBhvr>
                                      <p:rCtr x="-37578" y="0"/>
                                    </p:animMotion>
                                  </p:childTnLst>
                                </p:cTn>
                              </p:par>
                              <p:par>
                                <p:cTn id="107" presetID="64" presetClass="path" presetSubtype="0" repeatCount="indefinite" accel="24000" decel="76000" autoRev="1" fill="hold" grpId="0" nodeType="withEffect">
                                  <p:stCondLst>
                                    <p:cond delay="0"/>
                                  </p:stCondLst>
                                  <p:childTnLst>
                                    <p:animMotion origin="layout" path="M 1.11111E-6 1.97531E-6 L -0.66016 1.97531E-6 " pathEditMode="relative" rAng="0" ptsTypes="AA">
                                      <p:cBhvr>
                                        <p:cTn id="108" dur="7000" fill="hold"/>
                                        <p:tgtEl>
                                          <p:spTgt spid="196"/>
                                        </p:tgtEl>
                                        <p:attrNameLst>
                                          <p:attrName>ppt_x</p:attrName>
                                          <p:attrName>ppt_y</p:attrName>
                                        </p:attrNameLst>
                                      </p:cBhvr>
                                      <p:rCtr x="-33012" y="0"/>
                                    </p:animMotion>
                                  </p:childTnLst>
                                </p:cTn>
                              </p:par>
                              <p:par>
                                <p:cTn id="109" presetID="64" presetClass="path" presetSubtype="0" repeatCount="indefinite" accel="24000" decel="76000" autoRev="1" fill="hold" grpId="0" nodeType="withEffect">
                                  <p:stCondLst>
                                    <p:cond delay="0"/>
                                  </p:stCondLst>
                                  <p:childTnLst>
                                    <p:animMotion origin="layout" path="M -2.5E-6 -1.35802E-6 L -0.81354 -1.35802E-6 " pathEditMode="relative" rAng="0" ptsTypes="AA">
                                      <p:cBhvr>
                                        <p:cTn id="110" dur="8000" fill="hold"/>
                                        <p:tgtEl>
                                          <p:spTgt spid="183"/>
                                        </p:tgtEl>
                                        <p:attrNameLst>
                                          <p:attrName>ppt_x</p:attrName>
                                          <p:attrName>ppt_y</p:attrName>
                                        </p:attrNameLst>
                                      </p:cBhvr>
                                      <p:rCtr x="-40677" y="0"/>
                                    </p:animMotion>
                                  </p:childTnLst>
                                </p:cTn>
                              </p:par>
                              <p:par>
                                <p:cTn id="111" presetID="64" presetClass="path" presetSubtype="0" repeatCount="indefinite" accel="24000" decel="76000" autoRev="1" fill="hold" grpId="0" nodeType="withEffect">
                                  <p:stCondLst>
                                    <p:cond delay="0"/>
                                  </p:stCondLst>
                                  <p:childTnLst>
                                    <p:animMotion origin="layout" path="M 4.86111E-6 5.55112E-17 L -0.57006 5.55112E-17 " pathEditMode="relative" rAng="0" ptsTypes="AA">
                                      <p:cBhvr>
                                        <p:cTn id="112" dur="3750" fill="hold"/>
                                        <p:tgtEl>
                                          <p:spTgt spid="189"/>
                                        </p:tgtEl>
                                        <p:attrNameLst>
                                          <p:attrName>ppt_x</p:attrName>
                                          <p:attrName>ppt_y</p:attrName>
                                        </p:attrNameLst>
                                      </p:cBhvr>
                                      <p:rCtr x="-28507" y="0"/>
                                    </p:animMotion>
                                  </p:childTnLst>
                                </p:cTn>
                              </p:par>
                              <p:par>
                                <p:cTn id="113" presetID="64" presetClass="path" presetSubtype="0" repeatCount="indefinite" accel="24000" decel="76000" autoRev="1" fill="hold" grpId="0" nodeType="withEffect">
                                  <p:stCondLst>
                                    <p:cond delay="0"/>
                                  </p:stCondLst>
                                  <p:childTnLst>
                                    <p:animMotion origin="layout" path="M -3.47222E-6 3.95062E-6 L -0.71128 0.00663 " pathEditMode="relative" rAng="0" ptsTypes="AA">
                                      <p:cBhvr>
                                        <p:cTn id="114" dur="6500" fill="hold"/>
                                        <p:tgtEl>
                                          <p:spTgt spid="184"/>
                                        </p:tgtEl>
                                        <p:attrNameLst>
                                          <p:attrName>ppt_x</p:attrName>
                                          <p:attrName>ppt_y</p:attrName>
                                        </p:attrNameLst>
                                      </p:cBhvr>
                                      <p:rCtr x="-35564" y="324"/>
                                    </p:animMotion>
                                  </p:childTnLst>
                                </p:cTn>
                              </p:par>
                              <p:par>
                                <p:cTn id="115" presetID="64" presetClass="path" presetSubtype="0" repeatCount="indefinite" accel="24000" decel="76000" autoRev="1" fill="hold" grpId="0" nodeType="withEffect">
                                  <p:stCondLst>
                                    <p:cond delay="0"/>
                                  </p:stCondLst>
                                  <p:childTnLst>
                                    <p:animMotion origin="layout" path="M -2.08333E-6 -3.45679E-6 L -0.31345 -3.45679E-6 " pathEditMode="relative" rAng="0" ptsTypes="AA">
                                      <p:cBhvr>
                                        <p:cTn id="116" dur="5000" fill="hold"/>
                                        <p:tgtEl>
                                          <p:spTgt spid="216"/>
                                        </p:tgtEl>
                                        <p:attrNameLst>
                                          <p:attrName>ppt_x</p:attrName>
                                          <p:attrName>ppt_y</p:attrName>
                                        </p:attrNameLst>
                                      </p:cBhvr>
                                      <p:rCtr x="-15677" y="0"/>
                                    </p:animMotion>
                                  </p:childTnLst>
                                </p:cTn>
                              </p:par>
                              <p:par>
                                <p:cTn id="117" presetID="64" presetClass="path" presetSubtype="0" repeatCount="indefinite" accel="24000" decel="76000" autoRev="1" fill="hold" grpId="0" nodeType="withEffect">
                                  <p:stCondLst>
                                    <p:cond delay="0"/>
                                  </p:stCondLst>
                                  <p:childTnLst>
                                    <p:animMotion origin="layout" path="M -4.16667E-7 2.71605E-6 L -0.46337 2.71605E-6 " pathEditMode="relative" rAng="0" ptsTypes="AA">
                                      <p:cBhvr>
                                        <p:cTn id="118" dur="5000" fill="hold"/>
                                        <p:tgtEl>
                                          <p:spTgt spid="192"/>
                                        </p:tgtEl>
                                        <p:attrNameLst>
                                          <p:attrName>ppt_x</p:attrName>
                                          <p:attrName>ppt_y</p:attrName>
                                        </p:attrNameLst>
                                      </p:cBhvr>
                                      <p:rCtr x="-23168" y="0"/>
                                    </p:animMotion>
                                  </p:childTnLst>
                                </p:cTn>
                              </p:par>
                              <p:par>
                                <p:cTn id="119" presetID="64" presetClass="path" presetSubtype="0" repeatCount="indefinite" accel="24000" decel="76000" autoRev="1" fill="hold" grpId="0" nodeType="withEffect">
                                  <p:stCondLst>
                                    <p:cond delay="0"/>
                                  </p:stCondLst>
                                  <p:childTnLst>
                                    <p:animMotion origin="layout" path="M 1.80556E-6 -3.95062E-6 L -0.48846 -3.95062E-6 " pathEditMode="relative" rAng="0" ptsTypes="AA">
                                      <p:cBhvr>
                                        <p:cTn id="120" dur="4500" fill="hold"/>
                                        <p:tgtEl>
                                          <p:spTgt spid="209"/>
                                        </p:tgtEl>
                                        <p:attrNameLst>
                                          <p:attrName>ppt_x</p:attrName>
                                          <p:attrName>ppt_y</p:attrName>
                                        </p:attrNameLst>
                                      </p:cBhvr>
                                      <p:rCtr x="-24427" y="0"/>
                                    </p:animMotion>
                                  </p:childTnLst>
                                </p:cTn>
                              </p:par>
                              <p:par>
                                <p:cTn id="121" presetID="64" presetClass="path" presetSubtype="0" repeatCount="indefinite" accel="24000" decel="76000" autoRev="1" fill="hold" grpId="0" nodeType="withEffect">
                                  <p:stCondLst>
                                    <p:cond delay="0"/>
                                  </p:stCondLst>
                                  <p:childTnLst>
                                    <p:animMotion origin="layout" path="M -2.5E-6 3.7037E-7 L -0.52161 3.7037E-7 " pathEditMode="relative" rAng="0" ptsTypes="AA">
                                      <p:cBhvr>
                                        <p:cTn id="122" dur="5750" fill="hold"/>
                                        <p:tgtEl>
                                          <p:spTgt spid="186"/>
                                        </p:tgtEl>
                                        <p:attrNameLst>
                                          <p:attrName>ppt_x</p:attrName>
                                          <p:attrName>ppt_y</p:attrName>
                                        </p:attrNameLst>
                                      </p:cBhvr>
                                      <p:rCtr x="-26085" y="0"/>
                                    </p:animMotion>
                                  </p:childTnLst>
                                </p:cTn>
                              </p:par>
                              <p:par>
                                <p:cTn id="123" presetID="64" presetClass="path" presetSubtype="0" repeatCount="indefinite" accel="24000" decel="76000" autoRev="1" fill="hold" grpId="0" nodeType="withEffect">
                                  <p:stCondLst>
                                    <p:cond delay="0"/>
                                  </p:stCondLst>
                                  <p:childTnLst>
                                    <p:animMotion origin="layout" path="M 5.55556E-7 9.87654E-7 L -0.73672 9.87654E-7 " pathEditMode="relative" rAng="0" ptsTypes="AA">
                                      <p:cBhvr>
                                        <p:cTn id="124" dur="4500" fill="hold"/>
                                        <p:tgtEl>
                                          <p:spTgt spid="215"/>
                                        </p:tgtEl>
                                        <p:attrNameLst>
                                          <p:attrName>ppt_x</p:attrName>
                                          <p:attrName>ppt_y</p:attrName>
                                        </p:attrNameLst>
                                      </p:cBhvr>
                                      <p:rCtr x="-36840" y="0"/>
                                    </p:animMotion>
                                  </p:childTnLst>
                                </p:cTn>
                              </p:par>
                              <p:par>
                                <p:cTn id="125" presetID="64" presetClass="path" presetSubtype="0" repeatCount="indefinite" accel="24000" decel="76000" autoRev="1" fill="hold" grpId="0" nodeType="withEffect">
                                  <p:stCondLst>
                                    <p:cond delay="0"/>
                                  </p:stCondLst>
                                  <p:childTnLst>
                                    <p:animMotion origin="layout" path="M 1.52778E-6 -2.22222E-6 L -0.75217 -2.22222E-6 " pathEditMode="relative" rAng="0" ptsTypes="AA">
                                      <p:cBhvr>
                                        <p:cTn id="126" dur="4750" fill="hold"/>
                                        <p:tgtEl>
                                          <p:spTgt spid="206"/>
                                        </p:tgtEl>
                                        <p:attrNameLst>
                                          <p:attrName>ppt_x</p:attrName>
                                          <p:attrName>ppt_y</p:attrName>
                                        </p:attrNameLst>
                                      </p:cBhvr>
                                      <p:rCtr x="-37613" y="0"/>
                                    </p:animMotion>
                                  </p:childTnLst>
                                </p:cTn>
                              </p:par>
                              <p:par>
                                <p:cTn id="127" presetID="64" presetClass="path" presetSubtype="0" repeatCount="indefinite" accel="24000" decel="76000" autoRev="1" fill="hold" grpId="0" nodeType="withEffect">
                                  <p:stCondLst>
                                    <p:cond delay="0"/>
                                  </p:stCondLst>
                                  <p:childTnLst>
                                    <p:animMotion origin="layout" path="M 8.33333E-7 3.7037E-6 L -0.60156 3.7037E-6 " pathEditMode="relative" rAng="0" ptsTypes="AA">
                                      <p:cBhvr>
                                        <p:cTn id="128" dur="5500" fill="hold"/>
                                        <p:tgtEl>
                                          <p:spTgt spid="208"/>
                                        </p:tgtEl>
                                        <p:attrNameLst>
                                          <p:attrName>ppt_x</p:attrName>
                                          <p:attrName>ppt_y</p:attrName>
                                        </p:attrNameLst>
                                      </p:cBhvr>
                                      <p:rCtr x="-30078" y="0"/>
                                    </p:animMotion>
                                  </p:childTnLst>
                                </p:cTn>
                              </p:par>
                              <p:par>
                                <p:cTn id="129" presetID="64" presetClass="path" presetSubtype="0" repeatCount="indefinite" accel="24000" decel="76000" autoRev="1" fill="hold" grpId="0" nodeType="withEffect">
                                  <p:stCondLst>
                                    <p:cond delay="0"/>
                                  </p:stCondLst>
                                  <p:childTnLst>
                                    <p:animMotion origin="layout" path="M -3.33333E-6 4.93827E-6 L -0.67126 4.93827E-6 " pathEditMode="relative" rAng="0" ptsTypes="AA">
                                      <p:cBhvr>
                                        <p:cTn id="130" dur="7000" fill="hold"/>
                                        <p:tgtEl>
                                          <p:spTgt spid="179"/>
                                        </p:tgtEl>
                                        <p:attrNameLst>
                                          <p:attrName>ppt_x</p:attrName>
                                          <p:attrName>ppt_y</p:attrName>
                                        </p:attrNameLst>
                                      </p:cBhvr>
                                      <p:rCtr x="-33568" y="0"/>
                                    </p:animMotion>
                                  </p:childTnLst>
                                </p:cTn>
                              </p:par>
                              <p:par>
                                <p:cTn id="131" presetID="64" presetClass="path" presetSubtype="0" repeatCount="indefinite" accel="24000" decel="76000" autoRev="1" fill="hold" grpId="0" nodeType="withEffect">
                                  <p:stCondLst>
                                    <p:cond delay="0"/>
                                  </p:stCondLst>
                                  <p:childTnLst>
                                    <p:animMotion origin="layout" path="M -1.94444E-6 4.69136E-6 L -0.63073 4.69136E-6 " pathEditMode="relative" rAng="0" ptsTypes="AA">
                                      <p:cBhvr>
                                        <p:cTn id="132" dur="7000" fill="hold"/>
                                        <p:tgtEl>
                                          <p:spTgt spid="182"/>
                                        </p:tgtEl>
                                        <p:attrNameLst>
                                          <p:attrName>ppt_x</p:attrName>
                                          <p:attrName>ppt_y</p:attrName>
                                        </p:attrNameLst>
                                      </p:cBhvr>
                                      <p:rCtr x="-31536" y="0"/>
                                    </p:animMotion>
                                  </p:childTnLst>
                                </p:cTn>
                              </p:par>
                              <p:par>
                                <p:cTn id="133" presetID="64" presetClass="path" presetSubtype="0" repeatCount="indefinite" accel="24000" decel="76000" autoRev="1" fill="hold" grpId="0" nodeType="withEffect">
                                  <p:stCondLst>
                                    <p:cond delay="0"/>
                                  </p:stCondLst>
                                  <p:childTnLst>
                                    <p:animMotion origin="layout" path="M 4.86111E-6 3.95062E-6 L -0.39428 3.95062E-6 " pathEditMode="relative" rAng="0" ptsTypes="AA">
                                      <p:cBhvr>
                                        <p:cTn id="134" dur="4250" fill="hold"/>
                                        <p:tgtEl>
                                          <p:spTgt spid="221"/>
                                        </p:tgtEl>
                                        <p:attrNameLst>
                                          <p:attrName>ppt_x</p:attrName>
                                          <p:attrName>ppt_y</p:attrName>
                                        </p:attrNameLst>
                                      </p:cBhvr>
                                      <p:rCtr x="-19714" y="0"/>
                                    </p:animMotion>
                                  </p:childTnLst>
                                </p:cTn>
                              </p:par>
                              <p:par>
                                <p:cTn id="135" presetID="64" presetClass="path" presetSubtype="0" repeatCount="indefinite" accel="24000" decel="76000" autoRev="1" fill="hold" grpId="0" nodeType="withEffect">
                                  <p:stCondLst>
                                    <p:cond delay="0"/>
                                  </p:stCondLst>
                                  <p:childTnLst>
                                    <p:animMotion origin="layout" path="M -4.58333E-6 -4.5679E-6 L -0.67682 -4.5679E-6 " pathEditMode="relative" rAng="0" ptsTypes="AA">
                                      <p:cBhvr>
                                        <p:cTn id="136" dur="7000" fill="hold"/>
                                        <p:tgtEl>
                                          <p:spTgt spid="222"/>
                                        </p:tgtEl>
                                        <p:attrNameLst>
                                          <p:attrName>ppt_x</p:attrName>
                                          <p:attrName>ppt_y</p:attrName>
                                        </p:attrNameLst>
                                      </p:cBhvr>
                                      <p:rCtr x="-33845" y="0"/>
                                    </p:animMotion>
                                  </p:childTnLst>
                                </p:cTn>
                              </p:par>
                              <p:par>
                                <p:cTn id="137" presetID="64" presetClass="path" presetSubtype="0" repeatCount="indefinite" accel="24000" decel="76000" autoRev="1" fill="hold" grpId="0" nodeType="withEffect">
                                  <p:stCondLst>
                                    <p:cond delay="0"/>
                                  </p:stCondLst>
                                  <p:childTnLst>
                                    <p:animMotion origin="layout" path="M 5.55556E-7 -6.17284E-7 L -0.47231 -6.17284E-7 " pathEditMode="relative" rAng="0" ptsTypes="AA">
                                      <p:cBhvr>
                                        <p:cTn id="138" dur="4250" fill="hold"/>
                                        <p:tgtEl>
                                          <p:spTgt spid="198"/>
                                        </p:tgtEl>
                                        <p:attrNameLst>
                                          <p:attrName>ppt_x</p:attrName>
                                          <p:attrName>ppt_y</p:attrName>
                                        </p:attrNameLst>
                                      </p:cBhvr>
                                      <p:rCtr x="-23620" y="0"/>
                                    </p:animMotion>
                                  </p:childTnLst>
                                </p:cTn>
                              </p:par>
                              <p:par>
                                <p:cTn id="139" presetID="64" presetClass="path" presetSubtype="0" repeatCount="indefinite" accel="24000" decel="76000" autoRev="1" fill="hold" grpId="0" nodeType="withEffect">
                                  <p:stCondLst>
                                    <p:cond delay="0"/>
                                  </p:stCondLst>
                                  <p:childTnLst>
                                    <p:animMotion origin="layout" path="M -3.75E-6 4.19753E-6 L -0.91762 0.00648 " pathEditMode="relative" rAng="0" ptsTypes="AA">
                                      <p:cBhvr>
                                        <p:cTn id="140" dur="4000" fill="hold"/>
                                        <p:tgtEl>
                                          <p:spTgt spid="214"/>
                                        </p:tgtEl>
                                        <p:attrNameLst>
                                          <p:attrName>ppt_x</p:attrName>
                                          <p:attrName>ppt_y</p:attrName>
                                        </p:attrNameLst>
                                      </p:cBhvr>
                                      <p:rCtr x="-45885" y="324"/>
                                    </p:animMotion>
                                  </p:childTnLst>
                                </p:cTn>
                              </p:par>
                              <p:par>
                                <p:cTn id="141" presetID="64" presetClass="path" presetSubtype="0" repeatCount="indefinite" accel="24000" decel="76000" autoRev="1" fill="hold" grpId="0" nodeType="withEffect">
                                  <p:stCondLst>
                                    <p:cond delay="0"/>
                                  </p:stCondLst>
                                  <p:childTnLst>
                                    <p:animMotion origin="layout" path="M 2.77778E-7 -2.09877E-6 L -0.47552 -2.09877E-6 " pathEditMode="relative" rAng="0" ptsTypes="AA">
                                      <p:cBhvr>
                                        <p:cTn id="142" dur="5500" fill="hold"/>
                                        <p:tgtEl>
                                          <p:spTgt spid="191"/>
                                        </p:tgtEl>
                                        <p:attrNameLst>
                                          <p:attrName>ppt_x</p:attrName>
                                          <p:attrName>ppt_y</p:attrName>
                                        </p:attrNameLst>
                                      </p:cBhvr>
                                      <p:rCtr x="-23776" y="0"/>
                                    </p:animMotion>
                                  </p:childTnLst>
                                </p:cTn>
                              </p:par>
                              <p:par>
                                <p:cTn id="143" presetID="64" presetClass="path" presetSubtype="0" repeatCount="indefinite" accel="24000" decel="76000" autoRev="1" fill="hold" grpId="0" nodeType="withEffect">
                                  <p:stCondLst>
                                    <p:cond delay="0"/>
                                  </p:stCondLst>
                                  <p:childTnLst>
                                    <p:animMotion origin="layout" path="M -4.16667E-7 -2.09877E-6 L -0.64913 -2.09877E-6 " pathEditMode="relative" rAng="0" ptsTypes="AA">
                                      <p:cBhvr>
                                        <p:cTn id="144" dur="4750" fill="hold"/>
                                        <p:tgtEl>
                                          <p:spTgt spid="185"/>
                                        </p:tgtEl>
                                        <p:attrNameLst>
                                          <p:attrName>ppt_x</p:attrName>
                                          <p:attrName>ppt_y</p:attrName>
                                        </p:attrNameLst>
                                      </p:cBhvr>
                                      <p:rCtr x="-32457" y="0"/>
                                    </p:animMotion>
                                  </p:childTnLst>
                                </p:cTn>
                              </p:par>
                              <p:par>
                                <p:cTn id="145" presetID="64" presetClass="path" presetSubtype="0" repeatCount="indefinite" accel="24000" decel="76000" autoRev="1" fill="hold" grpId="0" nodeType="withEffect">
                                  <p:stCondLst>
                                    <p:cond delay="0"/>
                                  </p:stCondLst>
                                  <p:childTnLst>
                                    <p:animMotion origin="layout" path="M 3.61111E-6 -1.7284E-6 L -0.92839 -1.7284E-6 " pathEditMode="relative" rAng="0" ptsTypes="AA">
                                      <p:cBhvr>
                                        <p:cTn id="146" dur="3000" fill="hold"/>
                                        <p:tgtEl>
                                          <p:spTgt spid="200"/>
                                        </p:tgtEl>
                                        <p:attrNameLst>
                                          <p:attrName>ppt_x</p:attrName>
                                          <p:attrName>ppt_y</p:attrName>
                                        </p:attrNameLst>
                                      </p:cBhvr>
                                      <p:rCtr x="-46424" y="0"/>
                                    </p:animMotion>
                                  </p:childTnLst>
                                </p:cTn>
                              </p:par>
                              <p:par>
                                <p:cTn id="147" presetID="64" presetClass="path" presetSubtype="0" repeatCount="indefinite" accel="24000" decel="76000" autoRev="1" fill="hold" grpId="0" nodeType="withEffect">
                                  <p:stCondLst>
                                    <p:cond delay="0"/>
                                  </p:stCondLst>
                                  <p:childTnLst>
                                    <p:animMotion origin="layout" path="M -4.86111E-6 -3.58025E-6 L -1.04141 0.01404 " pathEditMode="relative" rAng="0" ptsTypes="AA">
                                      <p:cBhvr>
                                        <p:cTn id="148" dur="8500" fill="hold"/>
                                        <p:tgtEl>
                                          <p:spTgt spid="218"/>
                                        </p:tgtEl>
                                        <p:attrNameLst>
                                          <p:attrName>ppt_x</p:attrName>
                                          <p:attrName>ppt_y</p:attrName>
                                        </p:attrNameLst>
                                      </p:cBhvr>
                                      <p:rCtr x="-51589" y="0"/>
                                    </p:animMotion>
                                  </p:childTnLst>
                                </p:cTn>
                              </p:par>
                              <p:par>
                                <p:cTn id="149" presetID="64" presetClass="path" presetSubtype="0" repeatCount="indefinite" accel="24000" decel="76000" autoRev="1" fill="hold" grpId="0" nodeType="withEffect">
                                  <p:stCondLst>
                                    <p:cond delay="0"/>
                                  </p:stCondLst>
                                  <p:childTnLst>
                                    <p:animMotion origin="layout" path="M -3.47222E-6 -4.44444E-6 L -0.9625 -4.44444E-6 " pathEditMode="relative" rAng="0" ptsTypes="AA">
                                      <p:cBhvr>
                                        <p:cTn id="150" dur="4500" fill="hold"/>
                                        <p:tgtEl>
                                          <p:spTgt spid="205"/>
                                        </p:tgtEl>
                                        <p:attrNameLst>
                                          <p:attrName>ppt_x</p:attrName>
                                          <p:attrName>ppt_y</p:attrName>
                                        </p:attrNameLst>
                                      </p:cBhvr>
                                      <p:rCtr x="-48125" y="0"/>
                                    </p:animMotion>
                                  </p:childTnLst>
                                </p:cTn>
                              </p:par>
                              <p:par>
                                <p:cTn id="151" presetID="64" presetClass="path" presetSubtype="0" repeatCount="indefinite" accel="24000" decel="76000" autoRev="1" fill="hold" grpId="0" nodeType="withEffect">
                                  <p:stCondLst>
                                    <p:cond delay="0"/>
                                  </p:stCondLst>
                                  <p:childTnLst>
                                    <p:animMotion origin="layout" path="M 1.11111E-6 -4.81481E-6 L -0.5046 -4.81481E-6 " pathEditMode="relative" rAng="0" ptsTypes="AA">
                                      <p:cBhvr>
                                        <p:cTn id="152" dur="3000" fill="hold"/>
                                        <p:tgtEl>
                                          <p:spTgt spid="199"/>
                                        </p:tgtEl>
                                        <p:attrNameLst>
                                          <p:attrName>ppt_x</p:attrName>
                                          <p:attrName>ppt_y</p:attrName>
                                        </p:attrNameLst>
                                      </p:cBhvr>
                                      <p:rCtr x="-25234" y="0"/>
                                    </p:animMotion>
                                  </p:childTnLst>
                                </p:cTn>
                              </p:par>
                              <p:par>
                                <p:cTn id="153" presetID="64" presetClass="path" presetSubtype="0" repeatCount="indefinite" accel="24000" decel="76000" autoRev="1" fill="hold" grpId="0" nodeType="withEffect">
                                  <p:stCondLst>
                                    <p:cond delay="0"/>
                                  </p:stCondLst>
                                  <p:childTnLst>
                                    <p:animMotion origin="layout" path="M -2.63889E-6 -6.17284E-7 L -0.53281 -6.17284E-7 " pathEditMode="relative" rAng="0" ptsTypes="AA">
                                      <p:cBhvr>
                                        <p:cTn id="154" dur="6500" fill="hold"/>
                                        <p:tgtEl>
                                          <p:spTgt spid="180"/>
                                        </p:tgtEl>
                                        <p:attrNameLst>
                                          <p:attrName>ppt_x</p:attrName>
                                          <p:attrName>ppt_y</p:attrName>
                                        </p:attrNameLst>
                                      </p:cBhvr>
                                      <p:rCtr x="-26641" y="0"/>
                                    </p:animMotion>
                                  </p:childTnLst>
                                </p:cTn>
                              </p:par>
                              <p:par>
                                <p:cTn id="155" presetID="64" presetClass="path" presetSubtype="0" repeatCount="indefinite" accel="24000" decel="76000" autoRev="1" fill="hold" grpId="0" nodeType="withEffect">
                                  <p:stCondLst>
                                    <p:cond delay="0"/>
                                  </p:stCondLst>
                                  <p:childTnLst>
                                    <p:animMotion origin="layout" path="M 2.22222E-6 -3.7037E-6 L -0.81545 -3.7037E-6 " pathEditMode="relative" rAng="0" ptsTypes="AA">
                                      <p:cBhvr>
                                        <p:cTn id="156" dur="5750" fill="hold"/>
                                        <p:tgtEl>
                                          <p:spTgt spid="181"/>
                                        </p:tgtEl>
                                        <p:attrNameLst>
                                          <p:attrName>ppt_x</p:attrName>
                                          <p:attrName>ppt_y</p:attrName>
                                        </p:attrNameLst>
                                      </p:cBhvr>
                                      <p:rCtr x="-40773" y="0"/>
                                    </p:animMotion>
                                  </p:childTnLst>
                                </p:cTn>
                              </p:par>
                              <p:par>
                                <p:cTn id="157" presetID="64" presetClass="path" presetSubtype="0" repeatCount="indefinite" accel="24000" decel="76000" autoRev="1" fill="hold" grpId="0" nodeType="withEffect">
                                  <p:stCondLst>
                                    <p:cond delay="0"/>
                                  </p:stCondLst>
                                  <p:childTnLst>
                                    <p:animMotion origin="layout" path="M 1.66667E-6 -4.93827E-6 L -0.58967 -4.93827E-6 " pathEditMode="relative" rAng="0" ptsTypes="AA">
                                      <p:cBhvr>
                                        <p:cTn id="158" dur="7000" fill="hold"/>
                                        <p:tgtEl>
                                          <p:spTgt spid="204"/>
                                        </p:tgtEl>
                                        <p:attrNameLst>
                                          <p:attrName>ppt_x</p:attrName>
                                          <p:attrName>ppt_y</p:attrName>
                                        </p:attrNameLst>
                                      </p:cBhvr>
                                      <p:rCtr x="-29488" y="0"/>
                                    </p:animMotion>
                                  </p:childTnLst>
                                </p:cTn>
                              </p:par>
                              <p:par>
                                <p:cTn id="159" presetID="64" presetClass="path" presetSubtype="0" repeatCount="indefinite" accel="24000" decel="76000" autoRev="1" fill="hold" grpId="0" nodeType="withEffect">
                                  <p:stCondLst>
                                    <p:cond delay="0"/>
                                  </p:stCondLst>
                                  <p:childTnLst>
                                    <p:animMotion origin="layout" path="M -3.19444E-6 7.40741E-7 L -0.54878 7.40741E-7 " pathEditMode="relative" rAng="0" ptsTypes="AA">
                                      <p:cBhvr>
                                        <p:cTn id="160" dur="8250" fill="hold"/>
                                        <p:tgtEl>
                                          <p:spTgt spid="194"/>
                                        </p:tgtEl>
                                        <p:attrNameLst>
                                          <p:attrName>ppt_x</p:attrName>
                                          <p:attrName>ppt_y</p:attrName>
                                        </p:attrNameLst>
                                      </p:cBhvr>
                                      <p:rCtr x="-27439" y="0"/>
                                    </p:animMotion>
                                  </p:childTnLst>
                                </p:cTn>
                              </p:par>
                              <p:par>
                                <p:cTn id="161" presetID="64" presetClass="path" presetSubtype="0" repeatCount="indefinite" accel="24000" decel="76000" autoRev="1" fill="hold" grpId="0" nodeType="withEffect">
                                  <p:stCondLst>
                                    <p:cond delay="0"/>
                                  </p:stCondLst>
                                  <p:childTnLst>
                                    <p:animMotion origin="layout" path="M 3.19444E-6 -3.08642E-6 L -0.66137 -3.08642E-6 " pathEditMode="relative" rAng="0" ptsTypes="AA">
                                      <p:cBhvr>
                                        <p:cTn id="162" dur="7000" fill="hold"/>
                                        <p:tgtEl>
                                          <p:spTgt spid="188"/>
                                        </p:tgtEl>
                                        <p:attrNameLst>
                                          <p:attrName>ppt_x</p:attrName>
                                          <p:attrName>ppt_y</p:attrName>
                                        </p:attrNameLst>
                                      </p:cBhvr>
                                      <p:rCtr x="-33073" y="0"/>
                                    </p:animMotion>
                                  </p:childTnLst>
                                </p:cTn>
                              </p:par>
                              <p:par>
                                <p:cTn id="163" presetID="64" presetClass="path" presetSubtype="0" repeatCount="indefinite" accel="24000" decel="76000" autoRev="1" fill="hold" grpId="0" nodeType="withEffect">
                                  <p:stCondLst>
                                    <p:cond delay="0"/>
                                  </p:stCondLst>
                                  <p:childTnLst>
                                    <p:animMotion origin="layout" path="M 2.91667E-6 1.11111E-6 L -0.64228 1.11111E-6 " pathEditMode="relative" rAng="0" ptsTypes="AA">
                                      <p:cBhvr>
                                        <p:cTn id="164" dur="4750" fill="hold"/>
                                        <p:tgtEl>
                                          <p:spTgt spid="195"/>
                                        </p:tgtEl>
                                        <p:attrNameLst>
                                          <p:attrName>ppt_x</p:attrName>
                                          <p:attrName>ppt_y</p:attrName>
                                        </p:attrNameLst>
                                      </p:cBhvr>
                                      <p:rCtr x="-32118" y="0"/>
                                    </p:animMotion>
                                  </p:childTnLst>
                                </p:cTn>
                              </p:par>
                              <p:par>
                                <p:cTn id="165" presetID="64" presetClass="path" presetSubtype="0" repeatCount="indefinite" accel="24000" decel="76000" autoRev="1" fill="hold" grpId="0" nodeType="withEffect">
                                  <p:stCondLst>
                                    <p:cond delay="0"/>
                                  </p:stCondLst>
                                  <p:childTnLst>
                                    <p:animMotion origin="layout" path="M -4.16667E-7 -3.95062E-6 L -0.47413 -3.95062E-6 " pathEditMode="relative" rAng="0" ptsTypes="AA">
                                      <p:cBhvr>
                                        <p:cTn id="166" dur="2750" fill="hold"/>
                                        <p:tgtEl>
                                          <p:spTgt spid="202"/>
                                        </p:tgtEl>
                                        <p:attrNameLst>
                                          <p:attrName>ppt_x</p:attrName>
                                          <p:attrName>ppt_y</p:attrName>
                                        </p:attrNameLst>
                                      </p:cBhvr>
                                      <p:rCtr x="-23707" y="0"/>
                                    </p:animMotion>
                                  </p:childTnLst>
                                </p:cTn>
                              </p:par>
                              <p:par>
                                <p:cTn id="167" presetID="64" presetClass="path" presetSubtype="0" repeatCount="indefinite" accel="24000" decel="76000" autoRev="1" fill="hold" grpId="0" nodeType="withEffect">
                                  <p:stCondLst>
                                    <p:cond delay="0"/>
                                  </p:stCondLst>
                                  <p:childTnLst>
                                    <p:animMotion origin="layout" path="M 3.88889E-6 1.7284E-6 L -0.49966 1.7284E-6 " pathEditMode="relative" rAng="0" ptsTypes="AA">
                                      <p:cBhvr>
                                        <p:cTn id="168" dur="3500" fill="hold"/>
                                        <p:tgtEl>
                                          <p:spTgt spid="223"/>
                                        </p:tgtEl>
                                        <p:attrNameLst>
                                          <p:attrName>ppt_x</p:attrName>
                                          <p:attrName>ppt_y</p:attrName>
                                        </p:attrNameLst>
                                      </p:cBhvr>
                                      <p:rCtr x="-24983" y="0"/>
                                    </p:animMotion>
                                  </p:childTnLst>
                                </p:cTn>
                              </p:par>
                              <p:par>
                                <p:cTn id="169" presetID="64" presetClass="path" presetSubtype="0" repeatCount="indefinite" accel="24000" decel="76000" autoRev="1" fill="hold" grpId="0" nodeType="withEffect">
                                  <p:stCondLst>
                                    <p:cond delay="0"/>
                                  </p:stCondLst>
                                  <p:childTnLst>
                                    <p:animMotion origin="layout" path="M -4.58333E-6 7.40741E-7 L -0.57543 7.40741E-7 " pathEditMode="relative" rAng="0" ptsTypes="AA">
                                      <p:cBhvr>
                                        <p:cTn id="170" dur="3750" fill="hold"/>
                                        <p:tgtEl>
                                          <p:spTgt spid="220"/>
                                        </p:tgtEl>
                                        <p:attrNameLst>
                                          <p:attrName>ppt_x</p:attrName>
                                          <p:attrName>ppt_y</p:attrName>
                                        </p:attrNameLst>
                                      </p:cBhvr>
                                      <p:rCtr x="-28776" y="0"/>
                                    </p:animMotion>
                                  </p:childTnLst>
                                </p:cTn>
                              </p:par>
                              <p:par>
                                <p:cTn id="171" presetID="64" presetClass="path" presetSubtype="0" repeatCount="indefinite" accel="24000" decel="76000" autoRev="1" fill="hold" grpId="0" nodeType="withEffect">
                                  <p:stCondLst>
                                    <p:cond delay="0"/>
                                  </p:stCondLst>
                                  <p:childTnLst>
                                    <p:animMotion origin="layout" path="M -4.16667E-7 -4.93827E-7 L -0.63906 -4.93827E-7 " pathEditMode="relative" rAng="0" ptsTypes="AA">
                                      <p:cBhvr>
                                        <p:cTn id="172" dur="5250" fill="hold"/>
                                        <p:tgtEl>
                                          <p:spTgt spid="193"/>
                                        </p:tgtEl>
                                        <p:attrNameLst>
                                          <p:attrName>ppt_x</p:attrName>
                                          <p:attrName>ppt_y</p:attrName>
                                        </p:attrNameLst>
                                      </p:cBhvr>
                                      <p:rCtr x="-31953" y="0"/>
                                    </p:animMotion>
                                  </p:childTnLst>
                                </p:cTn>
                              </p:par>
                              <p:par>
                                <p:cTn id="173" presetID="64" presetClass="path" presetSubtype="0" repeatCount="indefinite" accel="24000" decel="76000" autoRev="1" fill="hold" grpId="0" nodeType="withEffect">
                                  <p:stCondLst>
                                    <p:cond delay="0"/>
                                  </p:stCondLst>
                                  <p:childTnLst>
                                    <p:animMotion origin="layout" path="M 1.11111E-6 7.40741E-7 L -0.49236 7.40741E-7 " pathEditMode="relative" rAng="0" ptsTypes="AA">
                                      <p:cBhvr>
                                        <p:cTn id="174" dur="6250" fill="hold"/>
                                        <p:tgtEl>
                                          <p:spTgt spid="197"/>
                                        </p:tgtEl>
                                        <p:attrNameLst>
                                          <p:attrName>ppt_x</p:attrName>
                                          <p:attrName>ppt_y</p:attrName>
                                        </p:attrNameLst>
                                      </p:cBhvr>
                                      <p:rCtr x="-24618" y="0"/>
                                    </p:animMotion>
                                  </p:childTnLst>
                                </p:cTn>
                              </p:par>
                              <p:par>
                                <p:cTn id="175" presetID="64" presetClass="path" presetSubtype="0" repeatCount="indefinite" accel="24000" decel="76000" autoRev="1" fill="hold" grpId="0" nodeType="withEffect">
                                  <p:stCondLst>
                                    <p:cond delay="0"/>
                                  </p:stCondLst>
                                  <p:childTnLst>
                                    <p:animMotion origin="layout" path="M 6.94444E-7 2.59259E-6 L -0.62457 2.59259E-6 " pathEditMode="relative" rAng="0" ptsTypes="AA">
                                      <p:cBhvr>
                                        <p:cTn id="176" dur="6000" fill="hold"/>
                                        <p:tgtEl>
                                          <p:spTgt spid="212"/>
                                        </p:tgtEl>
                                        <p:attrNameLst>
                                          <p:attrName>ppt_x</p:attrName>
                                          <p:attrName>ppt_y</p:attrName>
                                        </p:attrNameLst>
                                      </p:cBhvr>
                                      <p:rCtr x="-31233" y="0"/>
                                    </p:animMotion>
                                  </p:childTnLst>
                                </p:cTn>
                              </p:par>
                              <p:par>
                                <p:cTn id="177" presetID="64" presetClass="path" presetSubtype="0" repeatCount="indefinite" accel="24000" decel="76000" autoRev="1" fill="hold" grpId="0" nodeType="withEffect">
                                  <p:stCondLst>
                                    <p:cond delay="0"/>
                                  </p:stCondLst>
                                  <p:childTnLst>
                                    <p:animMotion origin="layout" path="M -3.61111E-6 -3.20988E-6 L -0.48784 -3.20988E-6 " pathEditMode="relative" rAng="0" ptsTypes="AA">
                                      <p:cBhvr>
                                        <p:cTn id="178" dur="5750" fill="hold"/>
                                        <p:tgtEl>
                                          <p:spTgt spid="219"/>
                                        </p:tgtEl>
                                        <p:attrNameLst>
                                          <p:attrName>ppt_x</p:attrName>
                                          <p:attrName>ppt_y</p:attrName>
                                        </p:attrNameLst>
                                      </p:cBhvr>
                                      <p:rCtr x="-24392" y="0"/>
                                    </p:animMotion>
                                  </p:childTnLst>
                                </p:cTn>
                              </p:par>
                              <p:par>
                                <p:cTn id="179" presetID="64" presetClass="path" presetSubtype="0" repeatCount="indefinite" accel="24000" decel="76000" autoRev="1" fill="hold" grpId="0" nodeType="withEffect">
                                  <p:stCondLst>
                                    <p:cond delay="0"/>
                                  </p:stCondLst>
                                  <p:childTnLst>
                                    <p:animMotion origin="layout" path="M -3.75E-6 1.11022E-16 L -0.47439 1.11022E-16 " pathEditMode="relative" rAng="0" ptsTypes="AA">
                                      <p:cBhvr>
                                        <p:cTn id="180" dur="7000" fill="hold"/>
                                        <p:tgtEl>
                                          <p:spTgt spid="190"/>
                                        </p:tgtEl>
                                        <p:attrNameLst>
                                          <p:attrName>ppt_x</p:attrName>
                                          <p:attrName>ppt_y</p:attrName>
                                        </p:attrNameLst>
                                      </p:cBhvr>
                                      <p:rCtr x="-23724" y="0"/>
                                    </p:animMotion>
                                  </p:childTnLst>
                                </p:cTn>
                              </p:par>
                              <p:par>
                                <p:cTn id="181" presetID="64" presetClass="path" presetSubtype="0" repeatCount="indefinite" accel="24000" decel="76000" autoRev="1" fill="hold" grpId="0" nodeType="withEffect">
                                  <p:stCondLst>
                                    <p:cond delay="0"/>
                                  </p:stCondLst>
                                  <p:childTnLst>
                                    <p:animMotion origin="layout" path="M 3.88889E-6 -4.81481E-6 L -0.58959 -4.81481E-6 " pathEditMode="relative" rAng="0" ptsTypes="AA">
                                      <p:cBhvr>
                                        <p:cTn id="182" dur="4250" fill="hold"/>
                                        <p:tgtEl>
                                          <p:spTgt spid="217"/>
                                        </p:tgtEl>
                                        <p:attrNameLst>
                                          <p:attrName>ppt_x</p:attrName>
                                          <p:attrName>ppt_y</p:attrName>
                                        </p:attrNameLst>
                                      </p:cBhvr>
                                      <p:rCtr x="-29479" y="0"/>
                                    </p:animMotion>
                                  </p:childTnLst>
                                </p:cTn>
                              </p:par>
                              <p:par>
                                <p:cTn id="183" presetID="64" presetClass="path" presetSubtype="0" repeatCount="indefinite" accel="24000" decel="76000" autoRev="1" fill="hold" grpId="0" nodeType="withEffect">
                                  <p:stCondLst>
                                    <p:cond delay="0"/>
                                  </p:stCondLst>
                                  <p:childTnLst>
                                    <p:animMotion origin="layout" path="M 9.72222E-7 -1.35802E-6 L -0.63125 -1.35802E-6 " pathEditMode="relative" rAng="0" ptsTypes="AA">
                                      <p:cBhvr>
                                        <p:cTn id="184" dur="5500" fill="hold"/>
                                        <p:tgtEl>
                                          <p:spTgt spid="207"/>
                                        </p:tgtEl>
                                        <p:attrNameLst>
                                          <p:attrName>ppt_x</p:attrName>
                                          <p:attrName>ppt_y</p:attrName>
                                        </p:attrNameLst>
                                      </p:cBhvr>
                                      <p:rCtr x="-31563" y="0"/>
                                    </p:animMotion>
                                  </p:childTnLst>
                                </p:cTn>
                              </p:par>
                              <p:par>
                                <p:cTn id="185" presetID="2" presetClass="entr" presetSubtype="2" accel="50000" decel="50000" fill="hold" grpId="0" nodeType="withEffect">
                                  <p:stCondLst>
                                    <p:cond delay="0"/>
                                  </p:stCondLst>
                                  <p:childTnLst>
                                    <p:set>
                                      <p:cBhvr>
                                        <p:cTn id="186" dur="1" fill="hold">
                                          <p:stCondLst>
                                            <p:cond delay="0"/>
                                          </p:stCondLst>
                                        </p:cTn>
                                        <p:tgtEl>
                                          <p:spTgt spid="110"/>
                                        </p:tgtEl>
                                        <p:attrNameLst>
                                          <p:attrName>style.visibility</p:attrName>
                                        </p:attrNameLst>
                                      </p:cBhvr>
                                      <p:to>
                                        <p:strVal val="visible"/>
                                      </p:to>
                                    </p:set>
                                    <p:anim calcmode="lin" valueType="num">
                                      <p:cBhvr additive="base">
                                        <p:cTn id="187" dur="1500" fill="hold"/>
                                        <p:tgtEl>
                                          <p:spTgt spid="110"/>
                                        </p:tgtEl>
                                        <p:attrNameLst>
                                          <p:attrName>ppt_x</p:attrName>
                                        </p:attrNameLst>
                                      </p:cBhvr>
                                      <p:tavLst>
                                        <p:tav tm="0">
                                          <p:val>
                                            <p:strVal val="1+#ppt_w/2"/>
                                          </p:val>
                                        </p:tav>
                                        <p:tav tm="100000">
                                          <p:val>
                                            <p:strVal val="#ppt_x"/>
                                          </p:val>
                                        </p:tav>
                                      </p:tavLst>
                                    </p:anim>
                                    <p:anim calcmode="lin" valueType="num">
                                      <p:cBhvr additive="base">
                                        <p:cTn id="188" dur="1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67" grpId="0" animBg="1"/>
      <p:bldP spid="68" grpId="0" animBg="1"/>
      <p:bldP spid="69" grpId="0" animBg="1"/>
      <p:bldP spid="70" grpId="0" animBg="1"/>
      <p:bldP spid="71" grpId="0" animBg="1"/>
      <p:bldP spid="72" grpId="0" animBg="1"/>
      <p:bldP spid="73" grpId="0" animBg="1"/>
      <p:bldP spid="74" grpId="0" animBg="1"/>
      <p:bldP spid="77"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1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a:extLst>
              <a:ext uri="{FF2B5EF4-FFF2-40B4-BE49-F238E27FC236}">
                <a16:creationId xmlns:a16="http://schemas.microsoft.com/office/drawing/2014/main" id="{908F0CCA-D33E-48B3-A6F9-51D27360F673}"/>
              </a:ext>
            </a:extLst>
          </p:cNvPr>
          <p:cNvSpPr/>
          <p:nvPr/>
        </p:nvSpPr>
        <p:spPr>
          <a:xfrm>
            <a:off x="7077126" y="4565452"/>
            <a:ext cx="10367198" cy="1"/>
          </a:xfrm>
          <a:prstGeom prst="line">
            <a:avLst/>
          </a:prstGeom>
          <a:ln w="12700">
            <a:solidFill>
              <a:schemeClr val="tx2">
                <a:lumMod val="20000"/>
                <a:lumOff val="80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 name="Line">
            <a:extLst>
              <a:ext uri="{FF2B5EF4-FFF2-40B4-BE49-F238E27FC236}">
                <a16:creationId xmlns:a16="http://schemas.microsoft.com/office/drawing/2014/main" id="{9429CEA9-9FA3-4983-ABBE-6A3F28DEC303}"/>
              </a:ext>
            </a:extLst>
          </p:cNvPr>
          <p:cNvSpPr/>
          <p:nvPr/>
        </p:nvSpPr>
        <p:spPr>
          <a:xfrm>
            <a:off x="7077126" y="7214737"/>
            <a:ext cx="10367198" cy="1"/>
          </a:xfrm>
          <a:prstGeom prst="line">
            <a:avLst/>
          </a:prstGeom>
          <a:ln w="12700">
            <a:solidFill>
              <a:schemeClr val="tx2">
                <a:lumMod val="20000"/>
                <a:lumOff val="80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 name="2015.…">
            <a:extLst>
              <a:ext uri="{FF2B5EF4-FFF2-40B4-BE49-F238E27FC236}">
                <a16:creationId xmlns:a16="http://schemas.microsoft.com/office/drawing/2014/main" id="{D49991AD-9B48-4B1A-BE4C-FB823F2BFC9F}"/>
              </a:ext>
            </a:extLst>
          </p:cNvPr>
          <p:cNvSpPr txBox="1"/>
          <p:nvPr/>
        </p:nvSpPr>
        <p:spPr>
          <a:xfrm>
            <a:off x="7243023" y="1725829"/>
            <a:ext cx="4481998" cy="181235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lnSpc>
                <a:spcPct val="120000"/>
              </a:lnSpc>
              <a:defRPr sz="1800" b="0">
                <a:solidFill>
                  <a:srgbClr val="FF3266"/>
                </a:solidFill>
                <a:latin typeface="Poppins Bold"/>
                <a:ea typeface="Poppins Bold"/>
                <a:cs typeface="Poppins Bold"/>
                <a:sym typeface="Poppins Bold"/>
              </a:defRPr>
            </a:pPr>
            <a:r>
              <a:rPr lang="en-US" sz="2800" b="1" dirty="0" err="1">
                <a:solidFill>
                  <a:schemeClr val="accent1"/>
                </a:solidFill>
                <a:latin typeface="+mj-lt"/>
              </a:rPr>
              <a:t>Recuperaciones</a:t>
            </a:r>
            <a:r>
              <a:rPr lang="en-US" sz="2800" b="1" dirty="0">
                <a:solidFill>
                  <a:schemeClr val="accent1"/>
                </a:solidFill>
                <a:latin typeface="+mj-lt"/>
              </a:rPr>
              <a:t> </a:t>
            </a:r>
            <a:r>
              <a:rPr lang="en-US" sz="2800" b="1" dirty="0" err="1">
                <a:solidFill>
                  <a:schemeClr val="accent1"/>
                </a:solidFill>
                <a:latin typeface="+mj-lt"/>
              </a:rPr>
              <a:t>Directas</a:t>
            </a:r>
            <a:endParaRPr lang="en-US" sz="2800" b="1" dirty="0">
              <a:solidFill>
                <a:schemeClr val="accent1"/>
              </a:solidFill>
              <a:latin typeface="+mj-lt"/>
            </a:endParaRPr>
          </a:p>
          <a:p>
            <a:pPr>
              <a:lnSpc>
                <a:spcPct val="120000"/>
              </a:lnSpc>
              <a:defRPr sz="1800" b="0">
                <a:solidFill>
                  <a:srgbClr val="C8CBD1"/>
                </a:solidFill>
                <a:latin typeface="Poppins Light"/>
                <a:ea typeface="Poppins Light"/>
                <a:cs typeface="Poppins Light"/>
                <a:sym typeface="Poppins Light"/>
              </a:defRPr>
            </a:pPr>
            <a:r>
              <a:rPr lang="en-US" sz="2400" dirty="0" err="1">
                <a:solidFill>
                  <a:schemeClr val="tx2">
                    <a:lumMod val="60000"/>
                    <a:lumOff val="40000"/>
                  </a:schemeClr>
                </a:solidFill>
                <a:latin typeface="Work Sans" panose="00000500000000000000" pitchFamily="2" charset="0"/>
                <a:cs typeface="Poppins" panose="00000500000000000000" pitchFamily="2" charset="0"/>
              </a:rPr>
              <a:t>Derivadas</a:t>
            </a:r>
            <a:r>
              <a:rPr lang="en-US" sz="2400" dirty="0">
                <a:solidFill>
                  <a:schemeClr val="tx2">
                    <a:lumMod val="60000"/>
                    <a:lumOff val="40000"/>
                  </a:schemeClr>
                </a:solidFill>
                <a:latin typeface="Work Sans" panose="00000500000000000000" pitchFamily="2" charset="0"/>
                <a:cs typeface="Poppins" panose="00000500000000000000" pitchFamily="2" charset="0"/>
              </a:rPr>
              <a:t> de la </a:t>
            </a:r>
            <a:r>
              <a:rPr lang="en-US" sz="2400" dirty="0" err="1">
                <a:solidFill>
                  <a:schemeClr val="tx2">
                    <a:lumMod val="60000"/>
                    <a:lumOff val="40000"/>
                  </a:schemeClr>
                </a:solidFill>
                <a:latin typeface="Work Sans" panose="00000500000000000000" pitchFamily="2" charset="0"/>
                <a:cs typeface="Poppins" panose="00000500000000000000" pitchFamily="2" charset="0"/>
              </a:rPr>
              <a:t>ejecución</a:t>
            </a:r>
            <a:r>
              <a:rPr lang="en-US" sz="2400" dirty="0">
                <a:solidFill>
                  <a:schemeClr val="tx2">
                    <a:lumMod val="60000"/>
                    <a:lumOff val="40000"/>
                  </a:schemeClr>
                </a:solidFill>
                <a:latin typeface="Work Sans" panose="00000500000000000000" pitchFamily="2" charset="0"/>
                <a:cs typeface="Poppins" panose="00000500000000000000" pitchFamily="2" charset="0"/>
              </a:rPr>
              <a:t> de </a:t>
            </a:r>
            <a:r>
              <a:rPr lang="en-US" sz="2400" dirty="0" err="1">
                <a:solidFill>
                  <a:schemeClr val="tx2">
                    <a:lumMod val="60000"/>
                    <a:lumOff val="40000"/>
                  </a:schemeClr>
                </a:solidFill>
                <a:latin typeface="Work Sans" panose="00000500000000000000" pitchFamily="2" charset="0"/>
                <a:cs typeface="Poppins" panose="00000500000000000000" pitchFamily="2" charset="0"/>
              </a:rPr>
              <a:t>auditorías</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r>
              <a:rPr lang="en-US" sz="2400" dirty="0" err="1">
                <a:solidFill>
                  <a:schemeClr val="tx2">
                    <a:lumMod val="60000"/>
                    <a:lumOff val="40000"/>
                  </a:schemeClr>
                </a:solidFill>
                <a:latin typeface="Work Sans" panose="00000500000000000000" pitchFamily="2" charset="0"/>
                <a:cs typeface="Poppins" panose="00000500000000000000" pitchFamily="2" charset="0"/>
              </a:rPr>
              <a:t>procedimientos</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r>
              <a:rPr lang="en-US" sz="2400" dirty="0" err="1">
                <a:solidFill>
                  <a:schemeClr val="tx2">
                    <a:lumMod val="60000"/>
                    <a:lumOff val="40000"/>
                  </a:schemeClr>
                </a:solidFill>
                <a:latin typeface="Work Sans" panose="00000500000000000000" pitchFamily="2" charset="0"/>
                <a:cs typeface="Poppins" panose="00000500000000000000" pitchFamily="2" charset="0"/>
              </a:rPr>
              <a:t>administrativos</a:t>
            </a:r>
            <a:r>
              <a:rPr lang="en-US" sz="2400" dirty="0">
                <a:solidFill>
                  <a:schemeClr val="tx2">
                    <a:lumMod val="60000"/>
                    <a:lumOff val="40000"/>
                  </a:schemeClr>
                </a:solidFill>
                <a:latin typeface="Work Sans" panose="00000500000000000000" pitchFamily="2" charset="0"/>
                <a:cs typeface="Poppins" panose="00000500000000000000" pitchFamily="2" charset="0"/>
              </a:rPr>
              <a:t> o </a:t>
            </a:r>
            <a:r>
              <a:rPr lang="en-US" sz="2400" dirty="0" err="1">
                <a:solidFill>
                  <a:schemeClr val="tx2">
                    <a:lumMod val="60000"/>
                    <a:lumOff val="40000"/>
                  </a:schemeClr>
                </a:solidFill>
                <a:latin typeface="Work Sans" panose="00000500000000000000" pitchFamily="2" charset="0"/>
                <a:cs typeface="Poppins" panose="00000500000000000000" pitchFamily="2" charset="0"/>
              </a:rPr>
              <a:t>penales</a:t>
            </a:r>
            <a:r>
              <a:rPr lang="en-US" sz="2400" dirty="0">
                <a:solidFill>
                  <a:schemeClr val="tx2">
                    <a:lumMod val="60000"/>
                    <a:lumOff val="40000"/>
                  </a:schemeClr>
                </a:solidFill>
                <a:latin typeface="Work Sans" panose="00000500000000000000" pitchFamily="2" charset="0"/>
                <a:cs typeface="Poppins" panose="00000500000000000000" pitchFamily="2" charset="0"/>
              </a:rPr>
              <a:t>.</a:t>
            </a:r>
          </a:p>
        </p:txBody>
      </p:sp>
      <p:sp>
        <p:nvSpPr>
          <p:cNvPr id="31" name="01">
            <a:extLst>
              <a:ext uri="{FF2B5EF4-FFF2-40B4-BE49-F238E27FC236}">
                <a16:creationId xmlns:a16="http://schemas.microsoft.com/office/drawing/2014/main" id="{164CDC30-156C-4BE6-B4EA-1CFCF72D8545}"/>
              </a:ext>
            </a:extLst>
          </p:cNvPr>
          <p:cNvSpPr txBox="1"/>
          <p:nvPr/>
        </p:nvSpPr>
        <p:spPr>
          <a:xfrm>
            <a:off x="15683148" y="2248029"/>
            <a:ext cx="1176604"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4000" b="1" dirty="0">
                <a:solidFill>
                  <a:schemeClr val="tx2"/>
                </a:solidFill>
                <a:latin typeface="+mj-lt"/>
              </a:rPr>
              <a:t>29%</a:t>
            </a:r>
          </a:p>
        </p:txBody>
      </p:sp>
      <p:sp>
        <p:nvSpPr>
          <p:cNvPr id="35" name="01">
            <a:extLst>
              <a:ext uri="{FF2B5EF4-FFF2-40B4-BE49-F238E27FC236}">
                <a16:creationId xmlns:a16="http://schemas.microsoft.com/office/drawing/2014/main" id="{E82ABD59-F8F4-44F0-B394-96D95C56A5C7}"/>
              </a:ext>
            </a:extLst>
          </p:cNvPr>
          <p:cNvSpPr txBox="1"/>
          <p:nvPr/>
        </p:nvSpPr>
        <p:spPr>
          <a:xfrm>
            <a:off x="15683148" y="5414932"/>
            <a:ext cx="1176604"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4000" b="1" dirty="0">
                <a:solidFill>
                  <a:schemeClr val="tx2"/>
                </a:solidFill>
                <a:latin typeface="+mj-lt"/>
              </a:rPr>
              <a:t>49%</a:t>
            </a:r>
            <a:endParaRPr sz="4000" b="1" dirty="0">
              <a:solidFill>
                <a:schemeClr val="tx2"/>
              </a:solidFill>
              <a:latin typeface="+mj-lt"/>
            </a:endParaRPr>
          </a:p>
        </p:txBody>
      </p:sp>
      <p:sp>
        <p:nvSpPr>
          <p:cNvPr id="37" name="01">
            <a:extLst>
              <a:ext uri="{FF2B5EF4-FFF2-40B4-BE49-F238E27FC236}">
                <a16:creationId xmlns:a16="http://schemas.microsoft.com/office/drawing/2014/main" id="{9C674157-3998-41EC-A926-4D98B91A82C6}"/>
              </a:ext>
            </a:extLst>
          </p:cNvPr>
          <p:cNvSpPr txBox="1"/>
          <p:nvPr/>
        </p:nvSpPr>
        <p:spPr>
          <a:xfrm>
            <a:off x="15689560" y="8345830"/>
            <a:ext cx="1176604"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4000" b="1" dirty="0">
                <a:solidFill>
                  <a:schemeClr val="tx2"/>
                </a:solidFill>
                <a:latin typeface="+mj-lt"/>
              </a:rPr>
              <a:t>22%</a:t>
            </a:r>
            <a:endParaRPr sz="4000" b="1" dirty="0">
              <a:solidFill>
                <a:schemeClr val="tx2"/>
              </a:solidFill>
              <a:latin typeface="+mj-lt"/>
            </a:endParaRPr>
          </a:p>
        </p:txBody>
      </p:sp>
      <p:sp>
        <p:nvSpPr>
          <p:cNvPr id="98" name="Project Featured…">
            <a:extLst>
              <a:ext uri="{FF2B5EF4-FFF2-40B4-BE49-F238E27FC236}">
                <a16:creationId xmlns:a16="http://schemas.microsoft.com/office/drawing/2014/main" id="{5C26DC76-39B6-4DD9-9F86-F99451AC8FE5}"/>
              </a:ext>
            </a:extLst>
          </p:cNvPr>
          <p:cNvSpPr txBox="1"/>
          <p:nvPr/>
        </p:nvSpPr>
        <p:spPr>
          <a:xfrm>
            <a:off x="2188724" y="1534429"/>
            <a:ext cx="4206923"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Montos</a:t>
            </a:r>
            <a:endPar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Efectivamente</a:t>
            </a:r>
            <a:endPar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Resarcidos</a:t>
            </a:r>
            <a:endPar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99" name="Freeform 6">
            <a:extLst>
              <a:ext uri="{FF2B5EF4-FFF2-40B4-BE49-F238E27FC236}">
                <a16:creationId xmlns:a16="http://schemas.microsoft.com/office/drawing/2014/main" id="{51EE954D-6151-4C1D-98B2-66BA1789D344}"/>
              </a:ext>
            </a:extLst>
          </p:cNvPr>
          <p:cNvSpPr>
            <a:spLocks/>
          </p:cNvSpPr>
          <p:nvPr/>
        </p:nvSpPr>
        <p:spPr bwMode="auto">
          <a:xfrm flipH="1">
            <a:off x="1883971" y="1627378"/>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1" name="2015.…">
            <a:extLst>
              <a:ext uri="{FF2B5EF4-FFF2-40B4-BE49-F238E27FC236}">
                <a16:creationId xmlns:a16="http://schemas.microsoft.com/office/drawing/2014/main" id="{CDB8F37F-92EB-41A8-8B3E-9D07CBACA0EB}"/>
              </a:ext>
            </a:extLst>
          </p:cNvPr>
          <p:cNvSpPr txBox="1"/>
          <p:nvPr/>
        </p:nvSpPr>
        <p:spPr>
          <a:xfrm>
            <a:off x="780955" y="4767607"/>
            <a:ext cx="5518362" cy="207948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ct val="120000"/>
              </a:lnSpc>
              <a:defRPr sz="1800" b="0">
                <a:solidFill>
                  <a:srgbClr val="F6F9FF"/>
                </a:solidFill>
                <a:latin typeface="Poppins Bold"/>
                <a:ea typeface="Poppins Bold"/>
                <a:cs typeface="Poppins Bold"/>
                <a:sym typeface="Poppins Bold"/>
              </a:defRPr>
            </a:pPr>
            <a:r>
              <a:rPr lang="en-CA" sz="4800" b="1" dirty="0">
                <a:solidFill>
                  <a:schemeClr val="accent1"/>
                </a:solidFill>
                <a:latin typeface="+mj-lt"/>
                <a:ea typeface="Poppins Bold"/>
                <a:cs typeface="Poppins Bold"/>
              </a:rPr>
              <a:t>TOTAL:</a:t>
            </a:r>
          </a:p>
          <a:p>
            <a:pPr algn="ctr">
              <a:lnSpc>
                <a:spcPct val="120000"/>
              </a:lnSpc>
              <a:defRPr sz="1800" b="0">
                <a:solidFill>
                  <a:srgbClr val="F6F9FF"/>
                </a:solidFill>
                <a:latin typeface="Poppins Bold"/>
                <a:ea typeface="Poppins Bold"/>
                <a:cs typeface="Poppins Bold"/>
                <a:sym typeface="Poppins Bold"/>
              </a:defRPr>
            </a:pPr>
            <a:r>
              <a:rPr lang="en-CA" sz="4800" b="1" dirty="0">
                <a:solidFill>
                  <a:schemeClr val="accent1"/>
                </a:solidFill>
                <a:latin typeface="+mj-lt"/>
                <a:ea typeface="Poppins Bold"/>
                <a:cs typeface="Poppins Bold"/>
              </a:rPr>
              <a:t>$1,029,764,925.77</a:t>
            </a:r>
          </a:p>
          <a:p>
            <a:pPr algn="r">
              <a:lnSpc>
                <a:spcPct val="120000"/>
              </a:lnSpc>
              <a:defRPr sz="1800" b="0">
                <a:solidFill>
                  <a:srgbClr val="F6F9FF"/>
                </a:solidFill>
                <a:latin typeface="Poppins Bold"/>
                <a:ea typeface="Poppins Bold"/>
                <a:cs typeface="Poppins Bold"/>
                <a:sym typeface="Poppins Bold"/>
              </a:defRPr>
            </a:pPr>
            <a:r>
              <a:rPr lang="en-US" dirty="0">
                <a:latin typeface="Work Sans" panose="00000500000000000000" pitchFamily="2" charset="0"/>
                <a:ea typeface="Noto Serif" panose="02020600060500020200" pitchFamily="18" charset="0"/>
                <a:cs typeface="Noto Serif" panose="02020600060500020200" pitchFamily="18" charset="0"/>
              </a:rPr>
              <a:t> </a:t>
            </a:r>
          </a:p>
        </p:txBody>
      </p:sp>
      <p:sp>
        <p:nvSpPr>
          <p:cNvPr id="6" name="2015.…">
            <a:extLst>
              <a:ext uri="{FF2B5EF4-FFF2-40B4-BE49-F238E27FC236}">
                <a16:creationId xmlns:a16="http://schemas.microsoft.com/office/drawing/2014/main" id="{C970E189-7888-D568-9E7C-1FE0CAF4D4CA}"/>
              </a:ext>
            </a:extLst>
          </p:cNvPr>
          <p:cNvSpPr txBox="1"/>
          <p:nvPr/>
        </p:nvSpPr>
        <p:spPr>
          <a:xfrm>
            <a:off x="7201940" y="5159702"/>
            <a:ext cx="4655676" cy="136915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lnSpc>
                <a:spcPct val="120000"/>
              </a:lnSpc>
              <a:defRPr sz="1800" b="0">
                <a:solidFill>
                  <a:srgbClr val="FF3266"/>
                </a:solidFill>
                <a:latin typeface="Poppins Bold"/>
                <a:ea typeface="Poppins Bold"/>
                <a:cs typeface="Poppins Bold"/>
                <a:sym typeface="Poppins Bold"/>
              </a:defRPr>
            </a:pPr>
            <a:r>
              <a:rPr lang="en-US" sz="2800" b="1" dirty="0" err="1">
                <a:solidFill>
                  <a:schemeClr val="accent1"/>
                </a:solidFill>
                <a:latin typeface="+mj-lt"/>
              </a:rPr>
              <a:t>Recuperación</a:t>
            </a:r>
            <a:r>
              <a:rPr lang="en-US" sz="2800" b="1" dirty="0">
                <a:solidFill>
                  <a:schemeClr val="accent1"/>
                </a:solidFill>
                <a:latin typeface="+mj-lt"/>
              </a:rPr>
              <a:t> Indirecta PCE</a:t>
            </a:r>
          </a:p>
          <a:p>
            <a:pPr>
              <a:lnSpc>
                <a:spcPct val="120000"/>
              </a:lnSpc>
              <a:defRPr sz="1800" b="0">
                <a:solidFill>
                  <a:srgbClr val="C8CBD1"/>
                </a:solidFill>
                <a:latin typeface="Poppins Light"/>
                <a:ea typeface="Poppins Light"/>
                <a:cs typeface="Poppins Light"/>
                <a:sym typeface="Poppins Light"/>
              </a:defRPr>
            </a:pPr>
            <a:r>
              <a:rPr lang="en-US" sz="2400" dirty="0" err="1">
                <a:solidFill>
                  <a:schemeClr val="tx2">
                    <a:lumMod val="60000"/>
                    <a:lumOff val="40000"/>
                  </a:schemeClr>
                </a:solidFill>
                <a:latin typeface="Work Sans" panose="00000500000000000000" pitchFamily="2" charset="0"/>
                <a:cs typeface="Poppins" panose="00000500000000000000" pitchFamily="2" charset="0"/>
              </a:rPr>
              <a:t>Cuotas</a:t>
            </a:r>
            <a:r>
              <a:rPr lang="en-US" sz="2400" dirty="0">
                <a:solidFill>
                  <a:schemeClr val="tx2">
                    <a:lumMod val="60000"/>
                    <a:lumOff val="40000"/>
                  </a:schemeClr>
                </a:solidFill>
                <a:latin typeface="Work Sans" panose="00000500000000000000" pitchFamily="2" charset="0"/>
                <a:cs typeface="Poppins" panose="00000500000000000000" pitchFamily="2" charset="0"/>
              </a:rPr>
              <a:t> y </a:t>
            </a:r>
            <a:r>
              <a:rPr lang="en-US" sz="2400" dirty="0" err="1">
                <a:solidFill>
                  <a:schemeClr val="tx2">
                    <a:lumMod val="60000"/>
                    <a:lumOff val="40000"/>
                  </a:schemeClr>
                </a:solidFill>
                <a:latin typeface="Work Sans" panose="00000500000000000000" pitchFamily="2" charset="0"/>
                <a:cs typeface="Poppins" panose="00000500000000000000" pitchFamily="2" charset="0"/>
              </a:rPr>
              <a:t>aportaciones</a:t>
            </a:r>
            <a:r>
              <a:rPr lang="en-US" sz="2400" dirty="0">
                <a:solidFill>
                  <a:schemeClr val="tx2">
                    <a:lumMod val="60000"/>
                    <a:lumOff val="40000"/>
                  </a:schemeClr>
                </a:solidFill>
                <a:latin typeface="Work Sans" panose="00000500000000000000" pitchFamily="2" charset="0"/>
                <a:cs typeface="Poppins" panose="00000500000000000000" pitchFamily="2" charset="0"/>
              </a:rPr>
              <a:t> de </a:t>
            </a:r>
            <a:r>
              <a:rPr lang="en-US" sz="2400" dirty="0" err="1">
                <a:solidFill>
                  <a:schemeClr val="tx2">
                    <a:lumMod val="60000"/>
                    <a:lumOff val="40000"/>
                  </a:schemeClr>
                </a:solidFill>
                <a:latin typeface="Work Sans" panose="00000500000000000000" pitchFamily="2" charset="0"/>
                <a:cs typeface="Poppins" panose="00000500000000000000" pitchFamily="2" charset="0"/>
              </a:rPr>
              <a:t>seguridad</a:t>
            </a:r>
            <a:r>
              <a:rPr lang="en-US" sz="2400" dirty="0">
                <a:solidFill>
                  <a:schemeClr val="tx2">
                    <a:lumMod val="60000"/>
                    <a:lumOff val="40000"/>
                  </a:schemeClr>
                </a:solidFill>
                <a:latin typeface="Work Sans" panose="00000500000000000000" pitchFamily="2" charset="0"/>
                <a:cs typeface="Poppins" panose="00000500000000000000" pitchFamily="2" charset="0"/>
              </a:rPr>
              <a:t> social.</a:t>
            </a:r>
          </a:p>
        </p:txBody>
      </p:sp>
      <p:sp>
        <p:nvSpPr>
          <p:cNvPr id="7" name="2015.…">
            <a:extLst>
              <a:ext uri="{FF2B5EF4-FFF2-40B4-BE49-F238E27FC236}">
                <a16:creationId xmlns:a16="http://schemas.microsoft.com/office/drawing/2014/main" id="{19506216-E3B8-70B9-5F60-6E8CFD0FEE6B}"/>
              </a:ext>
            </a:extLst>
          </p:cNvPr>
          <p:cNvSpPr txBox="1"/>
          <p:nvPr/>
        </p:nvSpPr>
        <p:spPr>
          <a:xfrm>
            <a:off x="7190993" y="7974482"/>
            <a:ext cx="4481998" cy="136915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lnSpc>
                <a:spcPct val="120000"/>
              </a:lnSpc>
              <a:defRPr sz="1800" b="0">
                <a:solidFill>
                  <a:srgbClr val="FF3266"/>
                </a:solidFill>
                <a:latin typeface="Poppins Bold"/>
                <a:ea typeface="Poppins Bold"/>
                <a:cs typeface="Poppins Bold"/>
                <a:sym typeface="Poppins Bold"/>
              </a:defRPr>
            </a:pPr>
            <a:r>
              <a:rPr lang="en-US" sz="2800" b="1" dirty="0" err="1">
                <a:solidFill>
                  <a:schemeClr val="accent1"/>
                </a:solidFill>
                <a:latin typeface="+mj-lt"/>
              </a:rPr>
              <a:t>Recuperación</a:t>
            </a:r>
            <a:r>
              <a:rPr lang="en-US" sz="2800" b="1" dirty="0">
                <a:solidFill>
                  <a:schemeClr val="accent1"/>
                </a:solidFill>
                <a:latin typeface="+mj-lt"/>
              </a:rPr>
              <a:t> Indirecta SH</a:t>
            </a:r>
          </a:p>
          <a:p>
            <a:pPr>
              <a:lnSpc>
                <a:spcPct val="120000"/>
              </a:lnSpc>
              <a:defRPr sz="1800" b="0">
                <a:solidFill>
                  <a:srgbClr val="C8CBD1"/>
                </a:solidFill>
                <a:latin typeface="Poppins Light"/>
                <a:ea typeface="Poppins Light"/>
                <a:cs typeface="Poppins Light"/>
                <a:sym typeface="Poppins Light"/>
              </a:defRPr>
            </a:pPr>
            <a:r>
              <a:rPr lang="en-US" sz="2400" dirty="0" err="1">
                <a:solidFill>
                  <a:schemeClr val="tx2">
                    <a:lumMod val="60000"/>
                    <a:lumOff val="40000"/>
                  </a:schemeClr>
                </a:solidFill>
                <a:latin typeface="Work Sans" panose="00000500000000000000" pitchFamily="2" charset="0"/>
                <a:cs typeface="Poppins" panose="00000500000000000000" pitchFamily="2" charset="0"/>
              </a:rPr>
              <a:t>Contribuciones</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r>
              <a:rPr lang="en-US" sz="2400" dirty="0" err="1">
                <a:solidFill>
                  <a:schemeClr val="tx2">
                    <a:lumMod val="60000"/>
                    <a:lumOff val="40000"/>
                  </a:schemeClr>
                </a:solidFill>
                <a:latin typeface="Work Sans" panose="00000500000000000000" pitchFamily="2" charset="0"/>
                <a:cs typeface="Poppins" panose="00000500000000000000" pitchFamily="2" charset="0"/>
              </a:rPr>
              <a:t>recuperadas</a:t>
            </a:r>
            <a:r>
              <a:rPr lang="en-US" sz="2400" dirty="0">
                <a:solidFill>
                  <a:schemeClr val="tx2">
                    <a:lumMod val="60000"/>
                    <a:lumOff val="40000"/>
                  </a:schemeClr>
                </a:solidFill>
                <a:latin typeface="Work Sans" panose="00000500000000000000" pitchFamily="2" charset="0"/>
                <a:cs typeface="Poppins" panose="00000500000000000000" pitchFamily="2" charset="0"/>
              </a:rPr>
              <a:t> de </a:t>
            </a:r>
            <a:r>
              <a:rPr lang="en-US" sz="2400" dirty="0" err="1">
                <a:solidFill>
                  <a:schemeClr val="tx2">
                    <a:lumMod val="60000"/>
                    <a:lumOff val="40000"/>
                  </a:schemeClr>
                </a:solidFill>
                <a:latin typeface="Work Sans" panose="00000500000000000000" pitchFamily="2" charset="0"/>
                <a:cs typeface="Poppins" panose="00000500000000000000" pitchFamily="2" charset="0"/>
              </a:rPr>
              <a:t>Impusto</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r>
              <a:rPr lang="en-US" sz="2400" dirty="0" err="1">
                <a:solidFill>
                  <a:schemeClr val="tx2">
                    <a:lumMod val="60000"/>
                    <a:lumOff val="40000"/>
                  </a:schemeClr>
                </a:solidFill>
                <a:latin typeface="Work Sans" panose="00000500000000000000" pitchFamily="2" charset="0"/>
                <a:cs typeface="Poppins" panose="00000500000000000000" pitchFamily="2" charset="0"/>
              </a:rPr>
              <a:t>sobre</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r>
              <a:rPr lang="en-US" sz="2400" dirty="0" err="1">
                <a:solidFill>
                  <a:schemeClr val="tx2">
                    <a:lumMod val="60000"/>
                    <a:lumOff val="40000"/>
                  </a:schemeClr>
                </a:solidFill>
                <a:latin typeface="Work Sans" panose="00000500000000000000" pitchFamily="2" charset="0"/>
                <a:cs typeface="Poppins" panose="00000500000000000000" pitchFamily="2" charset="0"/>
              </a:rPr>
              <a:t>Nómina</a:t>
            </a:r>
            <a:r>
              <a:rPr lang="en-US" sz="2400" dirty="0">
                <a:solidFill>
                  <a:schemeClr val="tx2">
                    <a:lumMod val="60000"/>
                    <a:lumOff val="40000"/>
                  </a:schemeClr>
                </a:solidFill>
                <a:latin typeface="Work Sans" panose="00000500000000000000" pitchFamily="2" charset="0"/>
                <a:cs typeface="Poppins" panose="00000500000000000000" pitchFamily="2" charset="0"/>
              </a:rPr>
              <a:t>. </a:t>
            </a:r>
          </a:p>
        </p:txBody>
      </p:sp>
      <p:sp>
        <p:nvSpPr>
          <p:cNvPr id="39" name="Rectangle 74">
            <a:extLst>
              <a:ext uri="{FF2B5EF4-FFF2-40B4-BE49-F238E27FC236}">
                <a16:creationId xmlns:a16="http://schemas.microsoft.com/office/drawing/2014/main" id="{0BD999DA-75EC-A627-7A02-3F41A5049B2E}"/>
              </a:ext>
            </a:extLst>
          </p:cNvPr>
          <p:cNvSpPr/>
          <p:nvPr/>
        </p:nvSpPr>
        <p:spPr bwMode="auto">
          <a:xfrm>
            <a:off x="6879771" y="1583766"/>
            <a:ext cx="10564553" cy="2251294"/>
          </a:xfrm>
          <a:prstGeom prst="rect">
            <a:avLst/>
          </a:prstGeom>
          <a:solidFill>
            <a:schemeClr val="accent1">
              <a:alpha val="10000"/>
            </a:schemeClr>
          </a:solidFill>
          <a:ln w="38100" cap="flat">
            <a:solidFill>
              <a:schemeClr val="accent1"/>
            </a:solid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3" name="CuadroTexto 2">
            <a:extLst>
              <a:ext uri="{FF2B5EF4-FFF2-40B4-BE49-F238E27FC236}">
                <a16:creationId xmlns:a16="http://schemas.microsoft.com/office/drawing/2014/main" id="{C439C1D5-BFA6-E6C5-A54B-9D39BB13D994}"/>
              </a:ext>
            </a:extLst>
          </p:cNvPr>
          <p:cNvSpPr txBox="1"/>
          <p:nvPr/>
        </p:nvSpPr>
        <p:spPr>
          <a:xfrm>
            <a:off x="12219836" y="7900616"/>
            <a:ext cx="3062057" cy="1323439"/>
          </a:xfrm>
          <a:prstGeom prst="rect">
            <a:avLst/>
          </a:prstGeom>
          <a:noFill/>
        </p:spPr>
        <p:txBody>
          <a:bodyPr wrap="none" rtlCol="0">
            <a:spAutoFit/>
          </a:bodyPr>
          <a:lstStyle/>
          <a:p>
            <a:r>
              <a:rPr lang="es-MX" sz="8000" dirty="0">
                <a:solidFill>
                  <a:schemeClr val="accent3">
                    <a:lumMod val="50000"/>
                  </a:schemeClr>
                </a:solidFill>
              </a:rPr>
              <a:t>$$</a:t>
            </a:r>
            <a:r>
              <a:rPr lang="es-MX" sz="8000" dirty="0">
                <a:solidFill>
                  <a:schemeClr val="bg1">
                    <a:lumMod val="85000"/>
                  </a:schemeClr>
                </a:solidFill>
              </a:rPr>
              <a:t>$$$</a:t>
            </a:r>
          </a:p>
        </p:txBody>
      </p:sp>
      <p:sp>
        <p:nvSpPr>
          <p:cNvPr id="5" name="CuadroTexto 4">
            <a:extLst>
              <a:ext uri="{FF2B5EF4-FFF2-40B4-BE49-F238E27FC236}">
                <a16:creationId xmlns:a16="http://schemas.microsoft.com/office/drawing/2014/main" id="{32E364C9-6EA4-B5B6-41D4-4E48F6B1100C}"/>
              </a:ext>
            </a:extLst>
          </p:cNvPr>
          <p:cNvSpPr txBox="1"/>
          <p:nvPr/>
        </p:nvSpPr>
        <p:spPr>
          <a:xfrm>
            <a:off x="12135715" y="5255404"/>
            <a:ext cx="3062057" cy="1323439"/>
          </a:xfrm>
          <a:prstGeom prst="rect">
            <a:avLst/>
          </a:prstGeom>
          <a:noFill/>
        </p:spPr>
        <p:txBody>
          <a:bodyPr wrap="none" rtlCol="0">
            <a:spAutoFit/>
          </a:bodyPr>
          <a:lstStyle/>
          <a:p>
            <a:r>
              <a:rPr lang="es-MX" sz="8000" dirty="0">
                <a:solidFill>
                  <a:schemeClr val="accent1">
                    <a:lumMod val="75000"/>
                  </a:schemeClr>
                </a:solidFill>
              </a:rPr>
              <a:t>$$$</a:t>
            </a:r>
            <a:r>
              <a:rPr lang="es-MX" sz="8000" dirty="0">
                <a:solidFill>
                  <a:schemeClr val="bg1">
                    <a:lumMod val="85000"/>
                  </a:schemeClr>
                </a:solidFill>
              </a:rPr>
              <a:t>$$</a:t>
            </a:r>
          </a:p>
        </p:txBody>
      </p:sp>
      <p:sp>
        <p:nvSpPr>
          <p:cNvPr id="17" name="CuadroTexto 16">
            <a:extLst>
              <a:ext uri="{FF2B5EF4-FFF2-40B4-BE49-F238E27FC236}">
                <a16:creationId xmlns:a16="http://schemas.microsoft.com/office/drawing/2014/main" id="{47FD1FE6-9BC6-AA4A-116D-D726230145C5}"/>
              </a:ext>
            </a:extLst>
          </p:cNvPr>
          <p:cNvSpPr txBox="1"/>
          <p:nvPr/>
        </p:nvSpPr>
        <p:spPr>
          <a:xfrm>
            <a:off x="12260725" y="1982166"/>
            <a:ext cx="3062057" cy="1323439"/>
          </a:xfrm>
          <a:prstGeom prst="rect">
            <a:avLst/>
          </a:prstGeom>
          <a:noFill/>
        </p:spPr>
        <p:txBody>
          <a:bodyPr wrap="none" rtlCol="0">
            <a:spAutoFit/>
          </a:bodyPr>
          <a:lstStyle/>
          <a:p>
            <a:r>
              <a:rPr lang="es-MX" sz="8000" dirty="0">
                <a:solidFill>
                  <a:schemeClr val="accent1">
                    <a:lumMod val="75000"/>
                  </a:schemeClr>
                </a:solidFill>
              </a:rPr>
              <a:t>$$</a:t>
            </a:r>
            <a:r>
              <a:rPr lang="es-MX" sz="8000" dirty="0">
                <a:solidFill>
                  <a:schemeClr val="bg1">
                    <a:lumMod val="85000"/>
                  </a:schemeClr>
                </a:solidFill>
              </a:rPr>
              <a:t>$$$</a:t>
            </a:r>
          </a:p>
        </p:txBody>
      </p:sp>
      <p:sp>
        <p:nvSpPr>
          <p:cNvPr id="2" name="01">
            <a:extLst>
              <a:ext uri="{FF2B5EF4-FFF2-40B4-BE49-F238E27FC236}">
                <a16:creationId xmlns:a16="http://schemas.microsoft.com/office/drawing/2014/main" id="{606136F0-55E7-6731-36D8-D725B9D3133C}"/>
              </a:ext>
            </a:extLst>
          </p:cNvPr>
          <p:cNvSpPr txBox="1"/>
          <p:nvPr/>
        </p:nvSpPr>
        <p:spPr>
          <a:xfrm>
            <a:off x="12360829" y="3157880"/>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$290,689,656.49</a:t>
            </a:r>
            <a:endParaRPr sz="2800" b="1" dirty="0">
              <a:solidFill>
                <a:schemeClr val="tx2"/>
              </a:solidFill>
              <a:latin typeface="+mj-lt"/>
            </a:endParaRPr>
          </a:p>
        </p:txBody>
      </p:sp>
      <p:sp>
        <p:nvSpPr>
          <p:cNvPr id="4" name="01">
            <a:extLst>
              <a:ext uri="{FF2B5EF4-FFF2-40B4-BE49-F238E27FC236}">
                <a16:creationId xmlns:a16="http://schemas.microsoft.com/office/drawing/2014/main" id="{2AEDCBE5-9EEC-E275-5046-B313FB1DD043}"/>
              </a:ext>
            </a:extLst>
          </p:cNvPr>
          <p:cNvSpPr txBox="1"/>
          <p:nvPr/>
        </p:nvSpPr>
        <p:spPr>
          <a:xfrm>
            <a:off x="12219836" y="6454993"/>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$504,938,529.28</a:t>
            </a:r>
            <a:endParaRPr sz="2800" b="1" dirty="0">
              <a:solidFill>
                <a:schemeClr val="tx2"/>
              </a:solidFill>
              <a:latin typeface="+mj-lt"/>
            </a:endParaRPr>
          </a:p>
        </p:txBody>
      </p:sp>
      <p:sp>
        <p:nvSpPr>
          <p:cNvPr id="8" name="01">
            <a:extLst>
              <a:ext uri="{FF2B5EF4-FFF2-40B4-BE49-F238E27FC236}">
                <a16:creationId xmlns:a16="http://schemas.microsoft.com/office/drawing/2014/main" id="{17FFBFC8-96CC-1CEF-56A1-66BEA94B95A2}"/>
              </a:ext>
            </a:extLst>
          </p:cNvPr>
          <p:cNvSpPr txBox="1"/>
          <p:nvPr/>
        </p:nvSpPr>
        <p:spPr>
          <a:xfrm>
            <a:off x="12233001" y="9130660"/>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$234,136,740.00</a:t>
            </a:r>
            <a:endParaRPr sz="2800" b="1" dirty="0">
              <a:solidFill>
                <a:schemeClr val="tx2"/>
              </a:solidFill>
              <a:latin typeface="+mj-lt"/>
            </a:endParaRPr>
          </a:p>
        </p:txBody>
      </p:sp>
    </p:spTree>
    <p:extLst>
      <p:ext uri="{BB962C8B-B14F-4D97-AF65-F5344CB8AC3E}">
        <p14:creationId xmlns:p14="http://schemas.microsoft.com/office/powerpoint/2010/main" val="235087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000" fill="hold"/>
                                        <p:tgtEl>
                                          <p:spTgt spid="98"/>
                                        </p:tgtEl>
                                        <p:attrNameLst>
                                          <p:attrName>ppt_x</p:attrName>
                                        </p:attrNameLst>
                                      </p:cBhvr>
                                      <p:tavLst>
                                        <p:tav tm="0">
                                          <p:val>
                                            <p:strVal val="#ppt_x"/>
                                          </p:val>
                                        </p:tav>
                                        <p:tav tm="100000">
                                          <p:val>
                                            <p:strVal val="#ppt_x"/>
                                          </p:val>
                                        </p:tav>
                                      </p:tavLst>
                                    </p:anim>
                                    <p:anim calcmode="lin" valueType="num">
                                      <p:cBhvr additive="base">
                                        <p:cTn id="8" dur="1000" fill="hold"/>
                                        <p:tgtEl>
                                          <p:spTgt spid="98"/>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1500" fill="hold"/>
                                        <p:tgtEl>
                                          <p:spTgt spid="99"/>
                                        </p:tgtEl>
                                        <p:attrNameLst>
                                          <p:attrName>ppt_x</p:attrName>
                                        </p:attrNameLst>
                                      </p:cBhvr>
                                      <p:tavLst>
                                        <p:tav tm="0">
                                          <p:val>
                                            <p:strVal val="#ppt_x"/>
                                          </p:val>
                                        </p:tav>
                                        <p:tav tm="100000">
                                          <p:val>
                                            <p:strVal val="#ppt_x"/>
                                          </p:val>
                                        </p:tav>
                                      </p:tavLst>
                                    </p:anim>
                                    <p:anim calcmode="lin" valueType="num">
                                      <p:cBhvr additive="base">
                                        <p:cTn id="12" dur="150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1500" fill="hold"/>
                                        <p:tgtEl>
                                          <p:spTgt spid="101"/>
                                        </p:tgtEl>
                                        <p:attrNameLst>
                                          <p:attrName>ppt_x</p:attrName>
                                        </p:attrNameLst>
                                      </p:cBhvr>
                                      <p:tavLst>
                                        <p:tav tm="0">
                                          <p:val>
                                            <p:strVal val="#ppt_x"/>
                                          </p:val>
                                        </p:tav>
                                        <p:tav tm="100000">
                                          <p:val>
                                            <p:strVal val="#ppt_x"/>
                                          </p:val>
                                        </p:tav>
                                      </p:tavLst>
                                    </p:anim>
                                    <p:anim calcmode="lin" valueType="num">
                                      <p:cBhvr additive="base">
                                        <p:cTn id="16" dur="1500" fill="hold"/>
                                        <p:tgtEl>
                                          <p:spTgt spid="101"/>
                                        </p:tgtEl>
                                        <p:attrNameLst>
                                          <p:attrName>ppt_y</p:attrName>
                                        </p:attrNameLst>
                                      </p:cBhvr>
                                      <p:tavLst>
                                        <p:tav tm="0">
                                          <p:val>
                                            <p:strVal val="1+#ppt_h/2"/>
                                          </p:val>
                                        </p:tav>
                                        <p:tav tm="100000">
                                          <p:val>
                                            <p:strVal val="#ppt_y"/>
                                          </p:val>
                                        </p:tav>
                                      </p:tavLst>
                                    </p:anim>
                                  </p:childTnLst>
                                </p:cTn>
                              </p:par>
                              <p:par>
                                <p:cTn id="17" presetID="2" presetClass="entr" presetSubtype="2" accel="50000" decel="5000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500" fill="hold"/>
                                        <p:tgtEl>
                                          <p:spTgt spid="21"/>
                                        </p:tgtEl>
                                        <p:attrNameLst>
                                          <p:attrName>ppt_x</p:attrName>
                                        </p:attrNameLst>
                                      </p:cBhvr>
                                      <p:tavLst>
                                        <p:tav tm="0">
                                          <p:val>
                                            <p:strVal val="1+#ppt_w/2"/>
                                          </p:val>
                                        </p:tav>
                                        <p:tav tm="100000">
                                          <p:val>
                                            <p:strVal val="#ppt_x"/>
                                          </p:val>
                                        </p:tav>
                                      </p:tavLst>
                                    </p:anim>
                                    <p:anim calcmode="lin" valueType="num">
                                      <p:cBhvr additive="base">
                                        <p:cTn id="20" dur="1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500" fill="hold"/>
                                        <p:tgtEl>
                                          <p:spTgt spid="31"/>
                                        </p:tgtEl>
                                        <p:attrNameLst>
                                          <p:attrName>ppt_x</p:attrName>
                                        </p:attrNameLst>
                                      </p:cBhvr>
                                      <p:tavLst>
                                        <p:tav tm="0">
                                          <p:val>
                                            <p:strVal val="1+#ppt_w/2"/>
                                          </p:val>
                                        </p:tav>
                                        <p:tav tm="100000">
                                          <p:val>
                                            <p:strVal val="#ppt_x"/>
                                          </p:val>
                                        </p:tav>
                                      </p:tavLst>
                                    </p:anim>
                                    <p:anim calcmode="lin" valueType="num">
                                      <p:cBhvr additive="base">
                                        <p:cTn id="24" dur="1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1500" fill="hold"/>
                                        <p:tgtEl>
                                          <p:spTgt spid="35"/>
                                        </p:tgtEl>
                                        <p:attrNameLst>
                                          <p:attrName>ppt_x</p:attrName>
                                        </p:attrNameLst>
                                      </p:cBhvr>
                                      <p:tavLst>
                                        <p:tav tm="0">
                                          <p:val>
                                            <p:strVal val="1+#ppt_w/2"/>
                                          </p:val>
                                        </p:tav>
                                        <p:tav tm="100000">
                                          <p:val>
                                            <p:strVal val="#ppt_x"/>
                                          </p:val>
                                        </p:tav>
                                      </p:tavLst>
                                    </p:anim>
                                    <p:anim calcmode="lin" valueType="num">
                                      <p:cBhvr additive="base">
                                        <p:cTn id="28" dur="1500" fill="hold"/>
                                        <p:tgtEl>
                                          <p:spTgt spid="35"/>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0" fill="hold"/>
                                        <p:tgtEl>
                                          <p:spTgt spid="37"/>
                                        </p:tgtEl>
                                        <p:attrNameLst>
                                          <p:attrName>ppt_x</p:attrName>
                                        </p:attrNameLst>
                                      </p:cBhvr>
                                      <p:tavLst>
                                        <p:tav tm="0">
                                          <p:val>
                                            <p:strVal val="1+#ppt_w/2"/>
                                          </p:val>
                                        </p:tav>
                                        <p:tav tm="100000">
                                          <p:val>
                                            <p:strVal val="#ppt_x"/>
                                          </p:val>
                                        </p:tav>
                                      </p:tavLst>
                                    </p:anim>
                                    <p:anim calcmode="lin" valueType="num">
                                      <p:cBhvr additive="base">
                                        <p:cTn id="32" dur="1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1500" fill="hold"/>
                                        <p:tgtEl>
                                          <p:spTgt spid="18"/>
                                        </p:tgtEl>
                                        <p:attrNameLst>
                                          <p:attrName>ppt_x</p:attrName>
                                        </p:attrNameLst>
                                      </p:cBhvr>
                                      <p:tavLst>
                                        <p:tav tm="0">
                                          <p:val>
                                            <p:strVal val="1+#ppt_w/2"/>
                                          </p:val>
                                        </p:tav>
                                        <p:tav tm="100000">
                                          <p:val>
                                            <p:strVal val="#ppt_x"/>
                                          </p:val>
                                        </p:tav>
                                      </p:tavLst>
                                    </p:anim>
                                    <p:anim calcmode="lin" valueType="num">
                                      <p:cBhvr additive="base">
                                        <p:cTn id="36" dur="1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500" fill="hold"/>
                                        <p:tgtEl>
                                          <p:spTgt spid="19"/>
                                        </p:tgtEl>
                                        <p:attrNameLst>
                                          <p:attrName>ppt_x</p:attrName>
                                        </p:attrNameLst>
                                      </p:cBhvr>
                                      <p:tavLst>
                                        <p:tav tm="0">
                                          <p:val>
                                            <p:strVal val="1+#ppt_w/2"/>
                                          </p:val>
                                        </p:tav>
                                        <p:tav tm="100000">
                                          <p:val>
                                            <p:strVal val="#ppt_x"/>
                                          </p:val>
                                        </p:tav>
                                      </p:tavLst>
                                    </p:anim>
                                    <p:anim calcmode="lin" valueType="num">
                                      <p:cBhvr additive="base">
                                        <p:cTn id="40" dur="1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2" accel="50000" decel="5000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500" fill="hold"/>
                                        <p:tgtEl>
                                          <p:spTgt spid="6"/>
                                        </p:tgtEl>
                                        <p:attrNameLst>
                                          <p:attrName>ppt_x</p:attrName>
                                        </p:attrNameLst>
                                      </p:cBhvr>
                                      <p:tavLst>
                                        <p:tav tm="0">
                                          <p:val>
                                            <p:strVal val="1+#ppt_w/2"/>
                                          </p:val>
                                        </p:tav>
                                        <p:tav tm="100000">
                                          <p:val>
                                            <p:strVal val="#ppt_x"/>
                                          </p:val>
                                        </p:tav>
                                      </p:tavLst>
                                    </p:anim>
                                    <p:anim calcmode="lin" valueType="num">
                                      <p:cBhvr additive="base">
                                        <p:cTn id="44" dur="1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1500" fill="hold"/>
                                        <p:tgtEl>
                                          <p:spTgt spid="7"/>
                                        </p:tgtEl>
                                        <p:attrNameLst>
                                          <p:attrName>ppt_x</p:attrName>
                                        </p:attrNameLst>
                                      </p:cBhvr>
                                      <p:tavLst>
                                        <p:tav tm="0">
                                          <p:val>
                                            <p:strVal val="1+#ppt_w/2"/>
                                          </p:val>
                                        </p:tav>
                                        <p:tav tm="100000">
                                          <p:val>
                                            <p:strVal val="#ppt_x"/>
                                          </p:val>
                                        </p:tav>
                                      </p:tavLst>
                                    </p:anim>
                                    <p:anim calcmode="lin" valueType="num">
                                      <p:cBhvr additive="base">
                                        <p:cTn id="48" dur="1500" fill="hold"/>
                                        <p:tgtEl>
                                          <p:spTgt spid="7"/>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50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par>
                                <p:cTn id="52" presetID="22" presetClass="entr" presetSubtype="8" fill="hold" grpId="0" nodeType="withEffect">
                                  <p:stCondLst>
                                    <p:cond delay="1000"/>
                                  </p:stCondLst>
                                  <p:childTnLst>
                                    <p:set>
                                      <p:cBhvr>
                                        <p:cTn id="53" dur="1" fill="hold">
                                          <p:stCondLst>
                                            <p:cond delay="0"/>
                                          </p:stCondLst>
                                        </p:cTn>
                                        <p:tgtEl>
                                          <p:spTgt spid="3"/>
                                        </p:tgtEl>
                                        <p:attrNameLst>
                                          <p:attrName>style.visibility</p:attrName>
                                        </p:attrNameLst>
                                      </p:cBhvr>
                                      <p:to>
                                        <p:strVal val="visible"/>
                                      </p:to>
                                    </p:set>
                                    <p:animEffect transition="in" filter="wipe(left)">
                                      <p:cBhvr>
                                        <p:cTn id="54" dur="750"/>
                                        <p:tgtEl>
                                          <p:spTgt spid="3"/>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750"/>
                                        <p:tgtEl>
                                          <p:spTgt spid="5"/>
                                        </p:tgtEl>
                                      </p:cBhvr>
                                    </p:animEffect>
                                  </p:childTnLst>
                                </p:cTn>
                              </p:par>
                              <p:par>
                                <p:cTn id="58" presetID="22" presetClass="entr" presetSubtype="8"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750"/>
                                        <p:tgtEl>
                                          <p:spTgt spid="17"/>
                                        </p:tgtEl>
                                      </p:cBhvr>
                                    </p:animEffect>
                                  </p:childTnLst>
                                </p:cTn>
                              </p:par>
                              <p:par>
                                <p:cTn id="61" presetID="2" presetClass="entr" presetSubtype="2" accel="50000" decel="5000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1500" fill="hold"/>
                                        <p:tgtEl>
                                          <p:spTgt spid="2"/>
                                        </p:tgtEl>
                                        <p:attrNameLst>
                                          <p:attrName>ppt_x</p:attrName>
                                        </p:attrNameLst>
                                      </p:cBhvr>
                                      <p:tavLst>
                                        <p:tav tm="0">
                                          <p:val>
                                            <p:strVal val="1+#ppt_w/2"/>
                                          </p:val>
                                        </p:tav>
                                        <p:tav tm="100000">
                                          <p:val>
                                            <p:strVal val="#ppt_x"/>
                                          </p:val>
                                        </p:tav>
                                      </p:tavLst>
                                    </p:anim>
                                    <p:anim calcmode="lin" valueType="num">
                                      <p:cBhvr additive="base">
                                        <p:cTn id="64" dur="1500" fill="hold"/>
                                        <p:tgtEl>
                                          <p:spTgt spid="2"/>
                                        </p:tgtEl>
                                        <p:attrNameLst>
                                          <p:attrName>ppt_y</p:attrName>
                                        </p:attrNameLst>
                                      </p:cBhvr>
                                      <p:tavLst>
                                        <p:tav tm="0">
                                          <p:val>
                                            <p:strVal val="#ppt_y"/>
                                          </p:val>
                                        </p:tav>
                                        <p:tav tm="100000">
                                          <p:val>
                                            <p:strVal val="#ppt_y"/>
                                          </p:val>
                                        </p:tav>
                                      </p:tavLst>
                                    </p:anim>
                                  </p:childTnLst>
                                </p:cTn>
                              </p:par>
                              <p:par>
                                <p:cTn id="65" presetID="2" presetClass="entr" presetSubtype="2" accel="50000" decel="5000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1500" fill="hold"/>
                                        <p:tgtEl>
                                          <p:spTgt spid="4"/>
                                        </p:tgtEl>
                                        <p:attrNameLst>
                                          <p:attrName>ppt_x</p:attrName>
                                        </p:attrNameLst>
                                      </p:cBhvr>
                                      <p:tavLst>
                                        <p:tav tm="0">
                                          <p:val>
                                            <p:strVal val="1+#ppt_w/2"/>
                                          </p:val>
                                        </p:tav>
                                        <p:tav tm="100000">
                                          <p:val>
                                            <p:strVal val="#ppt_x"/>
                                          </p:val>
                                        </p:tav>
                                      </p:tavLst>
                                    </p:anim>
                                    <p:anim calcmode="lin" valueType="num">
                                      <p:cBhvr additive="base">
                                        <p:cTn id="68" dur="1500" fill="hold"/>
                                        <p:tgtEl>
                                          <p:spTgt spid="4"/>
                                        </p:tgtEl>
                                        <p:attrNameLst>
                                          <p:attrName>ppt_y</p:attrName>
                                        </p:attrNameLst>
                                      </p:cBhvr>
                                      <p:tavLst>
                                        <p:tav tm="0">
                                          <p:val>
                                            <p:strVal val="#ppt_y"/>
                                          </p:val>
                                        </p:tav>
                                        <p:tav tm="100000">
                                          <p:val>
                                            <p:strVal val="#ppt_y"/>
                                          </p:val>
                                        </p:tav>
                                      </p:tavLst>
                                    </p:anim>
                                  </p:childTnLst>
                                </p:cTn>
                              </p:par>
                              <p:par>
                                <p:cTn id="69" presetID="2" presetClass="entr" presetSubtype="2" accel="50000" decel="5000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500" fill="hold"/>
                                        <p:tgtEl>
                                          <p:spTgt spid="8"/>
                                        </p:tgtEl>
                                        <p:attrNameLst>
                                          <p:attrName>ppt_x</p:attrName>
                                        </p:attrNameLst>
                                      </p:cBhvr>
                                      <p:tavLst>
                                        <p:tav tm="0">
                                          <p:val>
                                            <p:strVal val="1+#ppt_w/2"/>
                                          </p:val>
                                        </p:tav>
                                        <p:tav tm="100000">
                                          <p:val>
                                            <p:strVal val="#ppt_x"/>
                                          </p:val>
                                        </p:tav>
                                      </p:tavLst>
                                    </p:anim>
                                    <p:anim calcmode="lin" valueType="num">
                                      <p:cBhvr additive="base">
                                        <p:cTn id="72"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31" grpId="0" animBg="1"/>
      <p:bldP spid="35" grpId="0" animBg="1"/>
      <p:bldP spid="37" grpId="0" animBg="1"/>
      <p:bldP spid="98" grpId="0" animBg="1"/>
      <p:bldP spid="99" grpId="0" animBg="1"/>
      <p:bldP spid="101" grpId="0" animBg="1"/>
      <p:bldP spid="6" grpId="0" animBg="1"/>
      <p:bldP spid="7" grpId="0" animBg="1"/>
      <p:bldP spid="39" grpId="0" animBg="1"/>
      <p:bldP spid="3" grpId="0"/>
      <p:bldP spid="5" grpId="0"/>
      <p:bldP spid="17" grpId="0"/>
      <p:bldP spid="2" grpId="0" animBg="1"/>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2D Pie Chart">
            <a:extLst>
              <a:ext uri="{FF2B5EF4-FFF2-40B4-BE49-F238E27FC236}">
                <a16:creationId xmlns:a16="http://schemas.microsoft.com/office/drawing/2014/main" id="{C9A55E65-8713-48D3-993C-E6458DEEB31E}"/>
              </a:ext>
            </a:extLst>
          </p:cNvPr>
          <p:cNvGraphicFramePr/>
          <p:nvPr/>
        </p:nvGraphicFramePr>
        <p:xfrm>
          <a:off x="1777675" y="4539174"/>
          <a:ext cx="3153811" cy="31538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2D Pie Chart">
            <a:extLst>
              <a:ext uri="{FF2B5EF4-FFF2-40B4-BE49-F238E27FC236}">
                <a16:creationId xmlns:a16="http://schemas.microsoft.com/office/drawing/2014/main" id="{2EA62DA5-E825-4DCE-BBD1-67DF1B207683}"/>
              </a:ext>
            </a:extLst>
          </p:cNvPr>
          <p:cNvGraphicFramePr/>
          <p:nvPr/>
        </p:nvGraphicFramePr>
        <p:xfrm>
          <a:off x="7344004" y="4527345"/>
          <a:ext cx="3153811" cy="31538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2D Pie Chart">
            <a:extLst>
              <a:ext uri="{FF2B5EF4-FFF2-40B4-BE49-F238E27FC236}">
                <a16:creationId xmlns:a16="http://schemas.microsoft.com/office/drawing/2014/main" id="{5BD13BA9-537B-45F3-8228-5CEDC9AC8C03}"/>
              </a:ext>
            </a:extLst>
          </p:cNvPr>
          <p:cNvGraphicFramePr/>
          <p:nvPr/>
        </p:nvGraphicFramePr>
        <p:xfrm>
          <a:off x="13274883" y="4539174"/>
          <a:ext cx="3153811" cy="3153811"/>
        </p:xfrm>
        <a:graphic>
          <a:graphicData uri="http://schemas.openxmlformats.org/drawingml/2006/chart">
            <c:chart xmlns:c="http://schemas.openxmlformats.org/drawingml/2006/chart" xmlns:r="http://schemas.openxmlformats.org/officeDocument/2006/relationships" r:id="rId4"/>
          </a:graphicData>
        </a:graphic>
      </p:graphicFrame>
      <p:sp>
        <p:nvSpPr>
          <p:cNvPr id="23" name="Circle">
            <a:extLst>
              <a:ext uri="{FF2B5EF4-FFF2-40B4-BE49-F238E27FC236}">
                <a16:creationId xmlns:a16="http://schemas.microsoft.com/office/drawing/2014/main" id="{47F1CAF3-CE2E-44F8-BEBF-F6E497670623}"/>
              </a:ext>
            </a:extLst>
          </p:cNvPr>
          <p:cNvSpPr/>
          <p:nvPr/>
        </p:nvSpPr>
        <p:spPr>
          <a:xfrm>
            <a:off x="2244122" y="5005622"/>
            <a:ext cx="2220918" cy="2220916"/>
          </a:xfrm>
          <a:prstGeom prst="ellipse">
            <a:avLst/>
          </a:prstGeom>
          <a:solidFill>
            <a:schemeClr val="bg2"/>
          </a:solidFill>
          <a:ln w="12700">
            <a:miter lim="400000"/>
          </a:ln>
        </p:spPr>
        <p:txBody>
          <a:bodyPr lIns="0" tIns="0" rIns="0" bIns="0" anchor="ctr"/>
          <a:lstStyle/>
          <a:p>
            <a:pPr>
              <a:defRPr sz="3200" b="0">
                <a:solidFill>
                  <a:srgbClr val="1C1F25"/>
                </a:solidFill>
                <a:latin typeface="+mn-lt"/>
                <a:ea typeface="+mn-ea"/>
                <a:cs typeface="+mn-cs"/>
                <a:sym typeface="Helvetica Neue Medium"/>
              </a:defRPr>
            </a:pPr>
            <a:endParaRPr/>
          </a:p>
        </p:txBody>
      </p:sp>
      <p:sp>
        <p:nvSpPr>
          <p:cNvPr id="24" name="Circle">
            <a:extLst>
              <a:ext uri="{FF2B5EF4-FFF2-40B4-BE49-F238E27FC236}">
                <a16:creationId xmlns:a16="http://schemas.microsoft.com/office/drawing/2014/main" id="{0CFC98EA-A462-4C2F-8BD6-316B8997855C}"/>
              </a:ext>
            </a:extLst>
          </p:cNvPr>
          <p:cNvSpPr/>
          <p:nvPr/>
        </p:nvSpPr>
        <p:spPr>
          <a:xfrm>
            <a:off x="7810451" y="4993793"/>
            <a:ext cx="2220918" cy="2220916"/>
          </a:xfrm>
          <a:prstGeom prst="ellipse">
            <a:avLst/>
          </a:prstGeom>
          <a:solidFill>
            <a:schemeClr val="bg2"/>
          </a:solidFill>
          <a:ln w="12700">
            <a:miter lim="400000"/>
          </a:ln>
        </p:spPr>
        <p:txBody>
          <a:bodyPr lIns="0" tIns="0" rIns="0" bIns="0" anchor="ctr"/>
          <a:lstStyle/>
          <a:p>
            <a:pPr>
              <a:defRPr sz="3200" b="0">
                <a:solidFill>
                  <a:srgbClr val="1C1F25"/>
                </a:solidFill>
                <a:latin typeface="+mn-lt"/>
                <a:ea typeface="+mn-ea"/>
                <a:cs typeface="+mn-cs"/>
                <a:sym typeface="Helvetica Neue Medium"/>
              </a:defRPr>
            </a:pPr>
            <a:endParaRPr/>
          </a:p>
        </p:txBody>
      </p:sp>
      <p:sp>
        <p:nvSpPr>
          <p:cNvPr id="25" name="Circle">
            <a:extLst>
              <a:ext uri="{FF2B5EF4-FFF2-40B4-BE49-F238E27FC236}">
                <a16:creationId xmlns:a16="http://schemas.microsoft.com/office/drawing/2014/main" id="{BB583DD5-0060-4C1F-96C7-B10FD572D4D4}"/>
              </a:ext>
            </a:extLst>
          </p:cNvPr>
          <p:cNvSpPr/>
          <p:nvPr/>
        </p:nvSpPr>
        <p:spPr>
          <a:xfrm>
            <a:off x="13741330" y="5005622"/>
            <a:ext cx="2220918" cy="2220916"/>
          </a:xfrm>
          <a:prstGeom prst="ellipse">
            <a:avLst/>
          </a:prstGeom>
          <a:solidFill>
            <a:schemeClr val="bg2"/>
          </a:solidFill>
          <a:ln w="12700">
            <a:miter lim="400000"/>
          </a:ln>
        </p:spPr>
        <p:txBody>
          <a:bodyPr lIns="0" tIns="0" rIns="0" bIns="0" anchor="ctr"/>
          <a:lstStyle/>
          <a:p>
            <a:pPr>
              <a:defRPr sz="3200" b="0">
                <a:solidFill>
                  <a:srgbClr val="1C1F25"/>
                </a:solidFill>
                <a:latin typeface="+mn-lt"/>
                <a:ea typeface="+mn-ea"/>
                <a:cs typeface="+mn-cs"/>
                <a:sym typeface="Helvetica Neue Medium"/>
              </a:defRPr>
            </a:pPr>
            <a:endParaRPr dirty="0"/>
          </a:p>
        </p:txBody>
      </p:sp>
      <p:sp>
        <p:nvSpPr>
          <p:cNvPr id="27" name="02">
            <a:extLst>
              <a:ext uri="{FF2B5EF4-FFF2-40B4-BE49-F238E27FC236}">
                <a16:creationId xmlns:a16="http://schemas.microsoft.com/office/drawing/2014/main" id="{EF613DD2-8746-4C46-A87E-03464D57362B}"/>
              </a:ext>
            </a:extLst>
          </p:cNvPr>
          <p:cNvSpPr txBox="1"/>
          <p:nvPr/>
        </p:nvSpPr>
        <p:spPr>
          <a:xfrm>
            <a:off x="2766278" y="5731871"/>
            <a:ext cx="1176605"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pPr algn="ctr"/>
            <a:r>
              <a:rPr lang="en-CA" sz="4000" b="1" dirty="0">
                <a:solidFill>
                  <a:schemeClr val="tx2"/>
                </a:solidFill>
                <a:latin typeface="+mj-lt"/>
                <a:ea typeface="+mn-ea"/>
                <a:cs typeface="+mn-cs"/>
              </a:rPr>
              <a:t>91%</a:t>
            </a:r>
            <a:endParaRPr sz="5250" b="1" dirty="0">
              <a:solidFill>
                <a:schemeClr val="tx2"/>
              </a:solidFill>
              <a:latin typeface="+mj-lt"/>
            </a:endParaRPr>
          </a:p>
        </p:txBody>
      </p:sp>
      <p:sp>
        <p:nvSpPr>
          <p:cNvPr id="28" name="02">
            <a:extLst>
              <a:ext uri="{FF2B5EF4-FFF2-40B4-BE49-F238E27FC236}">
                <a16:creationId xmlns:a16="http://schemas.microsoft.com/office/drawing/2014/main" id="{E86EBE2D-A3AE-40A6-BAD3-097FCF8DC792}"/>
              </a:ext>
            </a:extLst>
          </p:cNvPr>
          <p:cNvSpPr txBox="1"/>
          <p:nvPr/>
        </p:nvSpPr>
        <p:spPr>
          <a:xfrm>
            <a:off x="8486495" y="5720042"/>
            <a:ext cx="868828"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pPr algn="ctr"/>
            <a:r>
              <a:rPr lang="en-CA" sz="4000" b="1" dirty="0">
                <a:solidFill>
                  <a:schemeClr val="tx2"/>
                </a:solidFill>
                <a:latin typeface="+mj-lt"/>
                <a:ea typeface="+mn-ea"/>
                <a:cs typeface="+mn-cs"/>
              </a:rPr>
              <a:t>4%</a:t>
            </a:r>
            <a:endParaRPr sz="5250" b="1" dirty="0">
              <a:solidFill>
                <a:schemeClr val="tx2"/>
              </a:solidFill>
              <a:latin typeface="+mj-lt"/>
            </a:endParaRPr>
          </a:p>
        </p:txBody>
      </p:sp>
      <p:sp>
        <p:nvSpPr>
          <p:cNvPr id="30" name="02">
            <a:extLst>
              <a:ext uri="{FF2B5EF4-FFF2-40B4-BE49-F238E27FC236}">
                <a16:creationId xmlns:a16="http://schemas.microsoft.com/office/drawing/2014/main" id="{43EF0E67-0D56-42B7-889E-6791FC8E3FAE}"/>
              </a:ext>
            </a:extLst>
          </p:cNvPr>
          <p:cNvSpPr txBox="1"/>
          <p:nvPr/>
        </p:nvSpPr>
        <p:spPr>
          <a:xfrm>
            <a:off x="14417375" y="5731871"/>
            <a:ext cx="868828" cy="78483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pPr algn="ctr"/>
            <a:r>
              <a:rPr lang="en-CA" sz="4000" b="1" dirty="0">
                <a:solidFill>
                  <a:schemeClr val="tx2"/>
                </a:solidFill>
                <a:latin typeface="+mj-lt"/>
                <a:ea typeface="+mn-ea"/>
                <a:cs typeface="+mn-cs"/>
              </a:rPr>
              <a:t>5%</a:t>
            </a:r>
            <a:endParaRPr sz="5250" b="1" dirty="0">
              <a:solidFill>
                <a:schemeClr val="tx2"/>
              </a:solidFill>
              <a:latin typeface="+mj-lt"/>
            </a:endParaRPr>
          </a:p>
        </p:txBody>
      </p:sp>
      <p:sp>
        <p:nvSpPr>
          <p:cNvPr id="31" name="2015.…">
            <a:extLst>
              <a:ext uri="{FF2B5EF4-FFF2-40B4-BE49-F238E27FC236}">
                <a16:creationId xmlns:a16="http://schemas.microsoft.com/office/drawing/2014/main" id="{9DEFABD6-9446-49FE-B444-3BD84A0E7285}"/>
              </a:ext>
            </a:extLst>
          </p:cNvPr>
          <p:cNvSpPr txBox="1"/>
          <p:nvPr/>
        </p:nvSpPr>
        <p:spPr>
          <a:xfrm>
            <a:off x="1198309" y="7952787"/>
            <a:ext cx="3870366" cy="8679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lnSpc>
                <a:spcPct val="120000"/>
              </a:lnSpc>
              <a:defRPr sz="1800" b="0">
                <a:solidFill>
                  <a:srgbClr val="FF3266"/>
                </a:solidFill>
                <a:latin typeface="Poppins Bold"/>
                <a:ea typeface="Poppins Bold"/>
                <a:cs typeface="Poppins Bold"/>
                <a:sym typeface="Poppins Bold"/>
              </a:defRPr>
            </a:pPr>
            <a:r>
              <a:rPr lang="en-US" sz="2400" dirty="0" err="1">
                <a:solidFill>
                  <a:schemeClr val="accent1"/>
                </a:solidFill>
                <a:latin typeface="+mj-lt"/>
              </a:rPr>
              <a:t>Derivadas</a:t>
            </a:r>
            <a:r>
              <a:rPr lang="en-US" sz="2400" dirty="0">
                <a:solidFill>
                  <a:schemeClr val="accent1"/>
                </a:solidFill>
                <a:latin typeface="+mj-lt"/>
              </a:rPr>
              <a:t> de </a:t>
            </a:r>
            <a:r>
              <a:rPr lang="en-US" sz="2400" dirty="0" err="1">
                <a:solidFill>
                  <a:schemeClr val="accent1"/>
                </a:solidFill>
                <a:latin typeface="+mj-lt"/>
              </a:rPr>
              <a:t>los</a:t>
            </a:r>
            <a:r>
              <a:rPr lang="en-US" sz="2400" dirty="0">
                <a:solidFill>
                  <a:schemeClr val="accent1"/>
                </a:solidFill>
                <a:latin typeface="+mj-lt"/>
              </a:rPr>
              <a:t> </a:t>
            </a:r>
            <a:r>
              <a:rPr lang="en-US" sz="2400" dirty="0" err="1">
                <a:solidFill>
                  <a:schemeClr val="accent1"/>
                </a:solidFill>
                <a:latin typeface="+mj-lt"/>
              </a:rPr>
              <a:t>procedimientos</a:t>
            </a:r>
            <a:r>
              <a:rPr lang="en-US" sz="2400" dirty="0">
                <a:solidFill>
                  <a:schemeClr val="accent1"/>
                </a:solidFill>
                <a:latin typeface="+mj-lt"/>
              </a:rPr>
              <a:t> de </a:t>
            </a:r>
            <a:r>
              <a:rPr lang="en-US" sz="2400" dirty="0" err="1">
                <a:solidFill>
                  <a:schemeClr val="accent1"/>
                </a:solidFill>
                <a:latin typeface="+mj-lt"/>
              </a:rPr>
              <a:t>auditoría</a:t>
            </a:r>
            <a:r>
              <a:rPr lang="en-US" sz="2400" dirty="0">
                <a:solidFill>
                  <a:schemeClr val="accent1"/>
                </a:solidFill>
                <a:latin typeface="+mj-lt"/>
              </a:rPr>
              <a:t>.</a:t>
            </a:r>
          </a:p>
        </p:txBody>
      </p:sp>
      <p:sp>
        <p:nvSpPr>
          <p:cNvPr id="32" name="2015.…">
            <a:extLst>
              <a:ext uri="{FF2B5EF4-FFF2-40B4-BE49-F238E27FC236}">
                <a16:creationId xmlns:a16="http://schemas.microsoft.com/office/drawing/2014/main" id="{5EA2883E-1268-4351-9844-4380BAF84708}"/>
              </a:ext>
            </a:extLst>
          </p:cNvPr>
          <p:cNvSpPr txBox="1"/>
          <p:nvPr/>
        </p:nvSpPr>
        <p:spPr>
          <a:xfrm>
            <a:off x="6894014" y="7751841"/>
            <a:ext cx="4053790" cy="13111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b="0">
                <a:solidFill>
                  <a:srgbClr val="FF3266"/>
                </a:solidFill>
                <a:latin typeface="Poppins Bold"/>
                <a:ea typeface="Poppins Bold"/>
                <a:cs typeface="Poppins Bold"/>
                <a:sym typeface="Poppins Bold"/>
              </a:defRPr>
            </a:pPr>
            <a:r>
              <a:rPr lang="en-US" sz="2400" dirty="0" err="1">
                <a:solidFill>
                  <a:srgbClr val="329DAC"/>
                </a:solidFill>
                <a:latin typeface="Nunito Sans"/>
                <a:cs typeface="Poppins Bold"/>
                <a:sym typeface="Poppins Bold"/>
              </a:rPr>
              <a:t>Derivadas</a:t>
            </a:r>
            <a:r>
              <a:rPr lang="en-US" sz="2400" dirty="0">
                <a:solidFill>
                  <a:srgbClr val="329DAC"/>
                </a:solidFill>
                <a:latin typeface="Nunito Sans"/>
                <a:cs typeface="Poppins Bold"/>
                <a:sym typeface="Poppins Bold"/>
              </a:rPr>
              <a:t> de </a:t>
            </a:r>
            <a:r>
              <a:rPr lang="en-US" sz="2400" dirty="0" err="1">
                <a:solidFill>
                  <a:srgbClr val="329DAC"/>
                </a:solidFill>
                <a:latin typeface="Nunito Sans"/>
                <a:cs typeface="Poppins Bold"/>
                <a:sym typeface="Poppins Bold"/>
              </a:rPr>
              <a:t>procedimientos</a:t>
            </a:r>
            <a:r>
              <a:rPr lang="en-US" sz="2400" dirty="0">
                <a:solidFill>
                  <a:srgbClr val="329DAC"/>
                </a:solidFill>
                <a:latin typeface="Nunito Sans"/>
                <a:cs typeface="Poppins Bold"/>
                <a:sym typeface="Poppins Bold"/>
              </a:rPr>
              <a:t> </a:t>
            </a:r>
            <a:r>
              <a:rPr lang="en-US" sz="2400" dirty="0" err="1">
                <a:solidFill>
                  <a:srgbClr val="329DAC"/>
                </a:solidFill>
                <a:latin typeface="Nunito Sans"/>
                <a:cs typeface="Poppins Bold"/>
                <a:sym typeface="Poppins Bold"/>
              </a:rPr>
              <a:t>administrativos</a:t>
            </a:r>
            <a:r>
              <a:rPr lang="en-US" sz="2400" dirty="0">
                <a:solidFill>
                  <a:srgbClr val="329DAC"/>
                </a:solidFill>
                <a:latin typeface="Nunito Sans"/>
                <a:cs typeface="Poppins Bold"/>
                <a:sym typeface="Poppins Bold"/>
              </a:rPr>
              <a:t> </a:t>
            </a:r>
            <a:r>
              <a:rPr lang="en-US" sz="2400" dirty="0" err="1">
                <a:solidFill>
                  <a:srgbClr val="329DAC"/>
                </a:solidFill>
                <a:latin typeface="Nunito Sans"/>
                <a:cs typeface="Poppins Bold"/>
                <a:sym typeface="Poppins Bold"/>
              </a:rPr>
              <a:t>seguidos</a:t>
            </a:r>
            <a:r>
              <a:rPr lang="en-US" sz="2400" dirty="0">
                <a:solidFill>
                  <a:srgbClr val="329DAC"/>
                </a:solidFill>
                <a:latin typeface="Nunito Sans"/>
                <a:cs typeface="Poppins Bold"/>
                <a:sym typeface="Poppins Bold"/>
              </a:rPr>
              <a:t> ante </a:t>
            </a:r>
            <a:r>
              <a:rPr lang="en-US" sz="2400" dirty="0" err="1">
                <a:solidFill>
                  <a:srgbClr val="329DAC"/>
                </a:solidFill>
                <a:latin typeface="Nunito Sans"/>
                <a:cs typeface="Poppins Bold"/>
                <a:sym typeface="Poppins Bold"/>
              </a:rPr>
              <a:t>el</a:t>
            </a:r>
            <a:r>
              <a:rPr lang="en-US" sz="2400" dirty="0">
                <a:solidFill>
                  <a:srgbClr val="329DAC"/>
                </a:solidFill>
                <a:latin typeface="Nunito Sans"/>
                <a:cs typeface="Poppins Bold"/>
                <a:sym typeface="Poppins Bold"/>
              </a:rPr>
              <a:t> TEJA</a:t>
            </a:r>
          </a:p>
        </p:txBody>
      </p:sp>
      <p:sp>
        <p:nvSpPr>
          <p:cNvPr id="33" name="2015.…">
            <a:extLst>
              <a:ext uri="{FF2B5EF4-FFF2-40B4-BE49-F238E27FC236}">
                <a16:creationId xmlns:a16="http://schemas.microsoft.com/office/drawing/2014/main" id="{7A135302-7FE1-4723-9A3F-F3B4616ED79B}"/>
              </a:ext>
            </a:extLst>
          </p:cNvPr>
          <p:cNvSpPr txBox="1"/>
          <p:nvPr/>
        </p:nvSpPr>
        <p:spPr>
          <a:xfrm>
            <a:off x="12586515" y="7747615"/>
            <a:ext cx="4581243" cy="13111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a:lnSpc>
                <a:spcPct val="120000"/>
              </a:lnSpc>
              <a:defRPr sz="1800" b="0">
                <a:solidFill>
                  <a:srgbClr val="FF3266"/>
                </a:solidFill>
                <a:latin typeface="Poppins Bold"/>
                <a:ea typeface="Poppins Bold"/>
                <a:cs typeface="Poppins Bold"/>
                <a:sym typeface="Poppins Bold"/>
              </a:defRPr>
            </a:pPr>
            <a:r>
              <a:rPr lang="en-US" sz="2400" dirty="0" err="1">
                <a:solidFill>
                  <a:srgbClr val="329DAC"/>
                </a:solidFill>
                <a:latin typeface="Nunito Sans"/>
                <a:cs typeface="Poppins Bold"/>
                <a:sym typeface="Poppins Bold"/>
              </a:rPr>
              <a:t>Derivados</a:t>
            </a:r>
            <a:r>
              <a:rPr lang="en-US" sz="2400" dirty="0">
                <a:solidFill>
                  <a:srgbClr val="329DAC"/>
                </a:solidFill>
                <a:latin typeface="Nunito Sans"/>
                <a:cs typeface="Poppins Bold"/>
                <a:sym typeface="Poppins Bold"/>
              </a:rPr>
              <a:t>  de </a:t>
            </a:r>
            <a:r>
              <a:rPr lang="en-US" sz="2400" dirty="0" err="1">
                <a:solidFill>
                  <a:srgbClr val="329DAC"/>
                </a:solidFill>
                <a:latin typeface="Nunito Sans"/>
                <a:cs typeface="Poppins Bold"/>
                <a:sym typeface="Poppins Bold"/>
              </a:rPr>
              <a:t>procedimientos</a:t>
            </a:r>
            <a:r>
              <a:rPr lang="en-US" sz="2400" dirty="0">
                <a:solidFill>
                  <a:srgbClr val="329DAC"/>
                </a:solidFill>
                <a:latin typeface="Nunito Sans"/>
                <a:cs typeface="Poppins Bold"/>
                <a:sym typeface="Poppins Bold"/>
              </a:rPr>
              <a:t> </a:t>
            </a:r>
            <a:r>
              <a:rPr lang="en-US" sz="2400" dirty="0" err="1">
                <a:solidFill>
                  <a:srgbClr val="329DAC"/>
                </a:solidFill>
                <a:latin typeface="Nunito Sans"/>
                <a:cs typeface="Poppins Bold"/>
                <a:sym typeface="Poppins Bold"/>
              </a:rPr>
              <a:t>penales</a:t>
            </a:r>
            <a:r>
              <a:rPr lang="en-US" sz="2400" dirty="0">
                <a:solidFill>
                  <a:srgbClr val="329DAC"/>
                </a:solidFill>
                <a:latin typeface="Nunito Sans"/>
                <a:cs typeface="Poppins Bold"/>
                <a:sym typeface="Poppins Bold"/>
              </a:rPr>
              <a:t> </a:t>
            </a:r>
            <a:r>
              <a:rPr lang="en-US" sz="2400" dirty="0" err="1">
                <a:solidFill>
                  <a:srgbClr val="329DAC"/>
                </a:solidFill>
                <a:latin typeface="Nunito Sans"/>
                <a:cs typeface="Poppins Bold"/>
                <a:sym typeface="Poppins Bold"/>
              </a:rPr>
              <a:t>seguidos</a:t>
            </a:r>
            <a:r>
              <a:rPr lang="en-US" sz="2400" dirty="0">
                <a:solidFill>
                  <a:srgbClr val="329DAC"/>
                </a:solidFill>
                <a:latin typeface="Nunito Sans"/>
                <a:cs typeface="Poppins Bold"/>
                <a:sym typeface="Poppins Bold"/>
              </a:rPr>
              <a:t> en contra de </a:t>
            </a:r>
            <a:r>
              <a:rPr lang="en-US" sz="2400" dirty="0" err="1">
                <a:solidFill>
                  <a:srgbClr val="329DAC"/>
                </a:solidFill>
                <a:latin typeface="Nunito Sans"/>
                <a:cs typeface="Poppins Bold"/>
                <a:sym typeface="Poppins Bold"/>
              </a:rPr>
              <a:t>servidores</a:t>
            </a:r>
            <a:r>
              <a:rPr lang="en-US" sz="2400" dirty="0">
                <a:solidFill>
                  <a:srgbClr val="329DAC"/>
                </a:solidFill>
                <a:latin typeface="Nunito Sans"/>
                <a:cs typeface="Poppins Bold"/>
                <a:sym typeface="Poppins Bold"/>
              </a:rPr>
              <a:t> </a:t>
            </a:r>
            <a:r>
              <a:rPr lang="en-US" sz="2400" dirty="0" err="1">
                <a:solidFill>
                  <a:srgbClr val="329DAC"/>
                </a:solidFill>
                <a:latin typeface="Nunito Sans"/>
                <a:cs typeface="Poppins Bold"/>
                <a:sym typeface="Poppins Bold"/>
              </a:rPr>
              <a:t>públicos</a:t>
            </a:r>
            <a:r>
              <a:rPr lang="en-US" sz="2400" dirty="0">
                <a:solidFill>
                  <a:srgbClr val="329DAC"/>
                </a:solidFill>
                <a:latin typeface="Nunito Sans"/>
                <a:cs typeface="Poppins Bold"/>
                <a:sym typeface="Poppins Bold"/>
              </a:rPr>
              <a:t>.</a:t>
            </a:r>
          </a:p>
        </p:txBody>
      </p:sp>
      <p:sp>
        <p:nvSpPr>
          <p:cNvPr id="42" name="Project Featured…">
            <a:extLst>
              <a:ext uri="{FF2B5EF4-FFF2-40B4-BE49-F238E27FC236}">
                <a16:creationId xmlns:a16="http://schemas.microsoft.com/office/drawing/2014/main" id="{C4242730-210A-486A-B49F-EF22D9D64498}"/>
              </a:ext>
            </a:extLst>
          </p:cNvPr>
          <p:cNvSpPr txBox="1"/>
          <p:nvPr/>
        </p:nvSpPr>
        <p:spPr>
          <a:xfrm>
            <a:off x="2156790" y="1537867"/>
            <a:ext cx="5823770" cy="147732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8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Recuperaciones</a:t>
            </a:r>
            <a:endParaRPr lang="en-CA" sz="48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defRPr sz="5000" b="0">
                <a:solidFill>
                  <a:srgbClr val="F6F9FF"/>
                </a:solidFill>
                <a:latin typeface="Poppins Bold"/>
                <a:ea typeface="Poppins Bold"/>
                <a:cs typeface="Poppins Bold"/>
                <a:sym typeface="Poppins Bold"/>
              </a:defRPr>
            </a:pPr>
            <a:r>
              <a:rPr lang="en-CA" sz="48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Directas</a:t>
            </a:r>
            <a:endParaRPr lang="en-CA" sz="48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43" name="Freeform 6">
            <a:extLst>
              <a:ext uri="{FF2B5EF4-FFF2-40B4-BE49-F238E27FC236}">
                <a16:creationId xmlns:a16="http://schemas.microsoft.com/office/drawing/2014/main" id="{9819E628-BAC2-48C5-B6AD-5EECEBD1B279}"/>
              </a:ext>
            </a:extLst>
          </p:cNvPr>
          <p:cNvSpPr>
            <a:spLocks/>
          </p:cNvSpPr>
          <p:nvPr/>
        </p:nvSpPr>
        <p:spPr bwMode="auto">
          <a:xfrm flipH="1">
            <a:off x="1836796" y="1733149"/>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5" name="2015.…">
            <a:extLst>
              <a:ext uri="{FF2B5EF4-FFF2-40B4-BE49-F238E27FC236}">
                <a16:creationId xmlns:a16="http://schemas.microsoft.com/office/drawing/2014/main" id="{F3D0E001-3FB7-478D-88AA-D58A5D15A139}"/>
              </a:ext>
            </a:extLst>
          </p:cNvPr>
          <p:cNvSpPr txBox="1"/>
          <p:nvPr/>
        </p:nvSpPr>
        <p:spPr>
          <a:xfrm>
            <a:off x="8228747" y="1628885"/>
            <a:ext cx="6805990" cy="129529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b="0">
                <a:solidFill>
                  <a:srgbClr val="F6F9FF"/>
                </a:solidFill>
                <a:latin typeface="Poppins Bold"/>
                <a:ea typeface="Poppins Bold"/>
                <a:cs typeface="Poppins Bold"/>
                <a:sym typeface="Poppins Bold"/>
              </a:defRPr>
            </a:pPr>
            <a:r>
              <a:rPr lang="en-CA" sz="3600" b="1" dirty="0">
                <a:solidFill>
                  <a:srgbClr val="363940"/>
                </a:solidFill>
                <a:latin typeface="+mj-lt"/>
                <a:ea typeface="Noto Serif" panose="02020600060500020200" pitchFamily="18" charset="0"/>
                <a:cs typeface="Noto Serif" panose="02020600060500020200" pitchFamily="18" charset="0"/>
                <a:sym typeface="Poppins Bold"/>
              </a:rPr>
              <a:t>TOTAL: </a:t>
            </a:r>
            <a:r>
              <a:rPr lang="en-CA" sz="4800" b="1" dirty="0">
                <a:solidFill>
                  <a:schemeClr val="accent1"/>
                </a:solidFill>
                <a:latin typeface="+mj-lt"/>
                <a:ea typeface="Poppins Bold"/>
                <a:cs typeface="Poppins Bold"/>
                <a:sym typeface="Poppins Bold"/>
              </a:rPr>
              <a:t>$290,689,656.49</a:t>
            </a:r>
          </a:p>
          <a:p>
            <a:pPr algn="ctr">
              <a:lnSpc>
                <a:spcPct val="120000"/>
              </a:lnSpc>
              <a:defRPr sz="1800" b="0">
                <a:solidFill>
                  <a:srgbClr val="F6F9FF"/>
                </a:solidFill>
                <a:latin typeface="Poppins Bold"/>
                <a:ea typeface="Poppins Bold"/>
                <a:cs typeface="Poppins Bold"/>
                <a:sym typeface="Poppins Bold"/>
              </a:defRPr>
            </a:pPr>
            <a:r>
              <a:rPr lang="en-CA"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Las </a:t>
            </a:r>
            <a:r>
              <a:rPr lang="en-CA"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recuperaciones</a:t>
            </a:r>
            <a:r>
              <a:rPr lang="en-CA"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directas</a:t>
            </a:r>
            <a:r>
              <a:rPr lang="en-CA"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se </a:t>
            </a:r>
            <a:r>
              <a:rPr lang="en-CA"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dividen</a:t>
            </a:r>
            <a:r>
              <a:rPr lang="en-CA"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p>
        </p:txBody>
      </p:sp>
      <p:sp>
        <p:nvSpPr>
          <p:cNvPr id="2" name="01">
            <a:extLst>
              <a:ext uri="{FF2B5EF4-FFF2-40B4-BE49-F238E27FC236}">
                <a16:creationId xmlns:a16="http://schemas.microsoft.com/office/drawing/2014/main" id="{F12EE453-FB71-17AE-9210-608001BB6F46}"/>
              </a:ext>
            </a:extLst>
          </p:cNvPr>
          <p:cNvSpPr txBox="1"/>
          <p:nvPr/>
        </p:nvSpPr>
        <p:spPr>
          <a:xfrm>
            <a:off x="1872699" y="9236310"/>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$504,938,529.28</a:t>
            </a:r>
            <a:endParaRPr sz="2800" b="1" dirty="0">
              <a:solidFill>
                <a:schemeClr val="tx2"/>
              </a:solidFill>
              <a:latin typeface="+mj-lt"/>
            </a:endParaRPr>
          </a:p>
        </p:txBody>
      </p:sp>
      <p:sp>
        <p:nvSpPr>
          <p:cNvPr id="3" name="01">
            <a:extLst>
              <a:ext uri="{FF2B5EF4-FFF2-40B4-BE49-F238E27FC236}">
                <a16:creationId xmlns:a16="http://schemas.microsoft.com/office/drawing/2014/main" id="{A179D8B7-F7DA-BEDA-1D4C-65887F46265A}"/>
              </a:ext>
            </a:extLst>
          </p:cNvPr>
          <p:cNvSpPr txBox="1"/>
          <p:nvPr/>
        </p:nvSpPr>
        <p:spPr>
          <a:xfrm>
            <a:off x="7403046" y="9236310"/>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$12,009,709.66</a:t>
            </a:r>
            <a:endParaRPr sz="2800" b="1" dirty="0">
              <a:solidFill>
                <a:schemeClr val="tx2"/>
              </a:solidFill>
              <a:latin typeface="+mj-lt"/>
            </a:endParaRPr>
          </a:p>
        </p:txBody>
      </p:sp>
      <p:sp>
        <p:nvSpPr>
          <p:cNvPr id="4" name="01">
            <a:extLst>
              <a:ext uri="{FF2B5EF4-FFF2-40B4-BE49-F238E27FC236}">
                <a16:creationId xmlns:a16="http://schemas.microsoft.com/office/drawing/2014/main" id="{68AF1241-008F-CA0C-E23D-86585FE4F412}"/>
              </a:ext>
            </a:extLst>
          </p:cNvPr>
          <p:cNvSpPr txBox="1"/>
          <p:nvPr/>
        </p:nvSpPr>
        <p:spPr>
          <a:xfrm>
            <a:off x="13516874" y="9236310"/>
            <a:ext cx="3035726" cy="572464"/>
          </a:xfrm>
          <a:prstGeom prst="rect">
            <a:avLst/>
          </a:prstGeom>
          <a:ln w="12700">
            <a:miter lim="400000"/>
          </a:ln>
          <a:extLst>
            <a:ext uri="{C572A759-6A51-4108-AA02-DFA0A04FC94B}">
              <ma14:wrappingTextBoxFlag xmlns="" xmlns:ma14="http://schemas.microsoft.com/office/mac/drawingml/2011/main" val="1"/>
            </a:ext>
          </a:extLst>
        </p:spPr>
        <p:txBody>
          <a:bodyPr wrap="square" lIns="38100" tIns="38100" rIns="38100" bIns="38100">
            <a:spAutoFit/>
          </a:bodyPr>
          <a:lstStyle>
            <a:lvl1pPr algn="l">
              <a:lnSpc>
                <a:spcPct val="120000"/>
              </a:lnSpc>
              <a:defRPr sz="7000" b="0">
                <a:solidFill>
                  <a:srgbClr val="F7F9FF"/>
                </a:solidFill>
                <a:latin typeface="Lato Black"/>
                <a:ea typeface="Lato Black"/>
                <a:cs typeface="Lato Black"/>
                <a:sym typeface="Lato Black"/>
              </a:defRPr>
            </a:lvl1pPr>
          </a:lstStyle>
          <a:p>
            <a:r>
              <a:rPr lang="en-CA" sz="2800" b="1" dirty="0">
                <a:solidFill>
                  <a:schemeClr val="tx2"/>
                </a:solidFill>
                <a:latin typeface="+mj-lt"/>
              </a:rPr>
              <a:t>$14,036,566.62</a:t>
            </a:r>
            <a:endParaRPr sz="2800" b="1" dirty="0">
              <a:solidFill>
                <a:schemeClr val="tx2"/>
              </a:solidFill>
              <a:latin typeface="+mj-lt"/>
            </a:endParaRPr>
          </a:p>
        </p:txBody>
      </p:sp>
    </p:spTree>
    <p:extLst>
      <p:ext uri="{BB962C8B-B14F-4D97-AF65-F5344CB8AC3E}">
        <p14:creationId xmlns:p14="http://schemas.microsoft.com/office/powerpoint/2010/main" val="2334878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500" fill="hold"/>
                                        <p:tgtEl>
                                          <p:spTgt spid="45"/>
                                        </p:tgtEl>
                                        <p:attrNameLst>
                                          <p:attrName>ppt_x</p:attrName>
                                        </p:attrNameLst>
                                      </p:cBhvr>
                                      <p:tavLst>
                                        <p:tav tm="0">
                                          <p:val>
                                            <p:strVal val="#ppt_x"/>
                                          </p:val>
                                        </p:tav>
                                        <p:tav tm="100000">
                                          <p:val>
                                            <p:strVal val="#ppt_x"/>
                                          </p:val>
                                        </p:tav>
                                      </p:tavLst>
                                    </p:anim>
                                    <p:anim calcmode="lin" valueType="num">
                                      <p:cBhvr additive="base">
                                        <p:cTn id="8" dur="1500" fill="hold"/>
                                        <p:tgtEl>
                                          <p:spTgt spid="4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500" fill="hold"/>
                                        <p:tgtEl>
                                          <p:spTgt spid="43"/>
                                        </p:tgtEl>
                                        <p:attrNameLst>
                                          <p:attrName>ppt_x</p:attrName>
                                        </p:attrNameLst>
                                      </p:cBhvr>
                                      <p:tavLst>
                                        <p:tav tm="0">
                                          <p:val>
                                            <p:strVal val="#ppt_x"/>
                                          </p:val>
                                        </p:tav>
                                        <p:tav tm="100000">
                                          <p:val>
                                            <p:strVal val="#ppt_x"/>
                                          </p:val>
                                        </p:tav>
                                      </p:tavLst>
                                    </p:anim>
                                    <p:anim calcmode="lin" valueType="num">
                                      <p:cBhvr additive="base">
                                        <p:cTn id="12" dur="1500" fill="hold"/>
                                        <p:tgtEl>
                                          <p:spTgt spid="4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000" fill="hold"/>
                                        <p:tgtEl>
                                          <p:spTgt spid="42"/>
                                        </p:tgtEl>
                                        <p:attrNameLst>
                                          <p:attrName>ppt_x</p:attrName>
                                        </p:attrNameLst>
                                      </p:cBhvr>
                                      <p:tavLst>
                                        <p:tav tm="0">
                                          <p:val>
                                            <p:strVal val="#ppt_x"/>
                                          </p:val>
                                        </p:tav>
                                        <p:tav tm="100000">
                                          <p:val>
                                            <p:strVal val="#ppt_x"/>
                                          </p:val>
                                        </p:tav>
                                      </p:tavLst>
                                    </p:anim>
                                    <p:anim calcmode="lin" valueType="num">
                                      <p:cBhvr additive="base">
                                        <p:cTn id="16" dur="10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500" fill="hold"/>
                                        <p:tgtEl>
                                          <p:spTgt spid="31"/>
                                        </p:tgtEl>
                                        <p:attrNameLst>
                                          <p:attrName>ppt_x</p:attrName>
                                        </p:attrNameLst>
                                      </p:cBhvr>
                                      <p:tavLst>
                                        <p:tav tm="0">
                                          <p:val>
                                            <p:strVal val="#ppt_x"/>
                                          </p:val>
                                        </p:tav>
                                        <p:tav tm="100000">
                                          <p:val>
                                            <p:strVal val="#ppt_x"/>
                                          </p:val>
                                        </p:tav>
                                      </p:tavLst>
                                    </p:anim>
                                    <p:anim calcmode="lin" valueType="num">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1500" fill="hold"/>
                                        <p:tgtEl>
                                          <p:spTgt spid="32"/>
                                        </p:tgtEl>
                                        <p:attrNameLst>
                                          <p:attrName>ppt_x</p:attrName>
                                        </p:attrNameLst>
                                      </p:cBhvr>
                                      <p:tavLst>
                                        <p:tav tm="0">
                                          <p:val>
                                            <p:strVal val="#ppt_x"/>
                                          </p:val>
                                        </p:tav>
                                        <p:tav tm="100000">
                                          <p:val>
                                            <p:strVal val="#ppt_x"/>
                                          </p:val>
                                        </p:tav>
                                      </p:tavLst>
                                    </p:anim>
                                    <p:anim calcmode="lin" valueType="num">
                                      <p:cBhvr additive="base">
                                        <p:cTn id="24" dur="1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1500" fill="hold"/>
                                        <p:tgtEl>
                                          <p:spTgt spid="33"/>
                                        </p:tgtEl>
                                        <p:attrNameLst>
                                          <p:attrName>ppt_x</p:attrName>
                                        </p:attrNameLst>
                                      </p:cBhvr>
                                      <p:tavLst>
                                        <p:tav tm="0">
                                          <p:val>
                                            <p:strVal val="#ppt_x"/>
                                          </p:val>
                                        </p:tav>
                                        <p:tav tm="100000">
                                          <p:val>
                                            <p:strVal val="#ppt_x"/>
                                          </p:val>
                                        </p:tav>
                                      </p:tavLst>
                                    </p:anim>
                                    <p:anim calcmode="lin" valueType="num">
                                      <p:cBhvr additive="base">
                                        <p:cTn id="28" dur="1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500" fill="hold"/>
                                        <p:tgtEl>
                                          <p:spTgt spid="27"/>
                                        </p:tgtEl>
                                        <p:attrNameLst>
                                          <p:attrName>ppt_x</p:attrName>
                                        </p:attrNameLst>
                                      </p:cBhvr>
                                      <p:tavLst>
                                        <p:tav tm="0">
                                          <p:val>
                                            <p:strVal val="#ppt_x"/>
                                          </p:val>
                                        </p:tav>
                                        <p:tav tm="100000">
                                          <p:val>
                                            <p:strVal val="#ppt_x"/>
                                          </p:val>
                                        </p:tav>
                                      </p:tavLst>
                                    </p:anim>
                                    <p:anim calcmode="lin" valueType="num">
                                      <p:cBhvr additive="base">
                                        <p:cTn id="32" dur="1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1500" fill="hold"/>
                                        <p:tgtEl>
                                          <p:spTgt spid="28"/>
                                        </p:tgtEl>
                                        <p:attrNameLst>
                                          <p:attrName>ppt_x</p:attrName>
                                        </p:attrNameLst>
                                      </p:cBhvr>
                                      <p:tavLst>
                                        <p:tav tm="0">
                                          <p:val>
                                            <p:strVal val="#ppt_x"/>
                                          </p:val>
                                        </p:tav>
                                        <p:tav tm="100000">
                                          <p:val>
                                            <p:strVal val="#ppt_x"/>
                                          </p:val>
                                        </p:tav>
                                      </p:tavLst>
                                    </p:anim>
                                    <p:anim calcmode="lin" valueType="num">
                                      <p:cBhvr additive="base">
                                        <p:cTn id="36" dur="1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500" fill="hold"/>
                                        <p:tgtEl>
                                          <p:spTgt spid="30"/>
                                        </p:tgtEl>
                                        <p:attrNameLst>
                                          <p:attrName>ppt_x</p:attrName>
                                        </p:attrNameLst>
                                      </p:cBhvr>
                                      <p:tavLst>
                                        <p:tav tm="0">
                                          <p:val>
                                            <p:strVal val="#ppt_x"/>
                                          </p:val>
                                        </p:tav>
                                        <p:tav tm="100000">
                                          <p:val>
                                            <p:strVal val="#ppt_x"/>
                                          </p:val>
                                        </p:tav>
                                      </p:tavLst>
                                    </p:anim>
                                    <p:anim calcmode="lin" valueType="num">
                                      <p:cBhvr additive="base">
                                        <p:cTn id="40" dur="1500" fill="hold"/>
                                        <p:tgtEl>
                                          <p:spTgt spid="30"/>
                                        </p:tgtEl>
                                        <p:attrNameLst>
                                          <p:attrName>ppt_y</p:attrName>
                                        </p:attrNameLst>
                                      </p:cBhvr>
                                      <p:tavLst>
                                        <p:tav tm="0">
                                          <p:val>
                                            <p:strVal val="1+#ppt_h/2"/>
                                          </p:val>
                                        </p:tav>
                                        <p:tav tm="100000">
                                          <p:val>
                                            <p:strVal val="#ppt_y"/>
                                          </p:val>
                                        </p:tav>
                                      </p:tavLst>
                                    </p:anim>
                                  </p:childTnLst>
                                </p:cTn>
                              </p:par>
                              <p:par>
                                <p:cTn id="41" presetID="49" presetClass="entr" presetSubtype="0" decel="10000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360"/>
                                          </p:val>
                                        </p:tav>
                                        <p:tav tm="100000">
                                          <p:val>
                                            <p:fltVal val="0"/>
                                          </p:val>
                                        </p:tav>
                                      </p:tavLst>
                                    </p:anim>
                                    <p:animEffect transition="in" filter="fade">
                                      <p:cBhvr>
                                        <p:cTn id="46" dur="1000"/>
                                        <p:tgtEl>
                                          <p:spTgt spid="19"/>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 calcmode="lin" valueType="num">
                                      <p:cBhvr>
                                        <p:cTn id="51" dur="1000" fill="hold"/>
                                        <p:tgtEl>
                                          <p:spTgt spid="20"/>
                                        </p:tgtEl>
                                        <p:attrNameLst>
                                          <p:attrName>style.rotation</p:attrName>
                                        </p:attrNameLst>
                                      </p:cBhvr>
                                      <p:tavLst>
                                        <p:tav tm="0">
                                          <p:val>
                                            <p:fltVal val="360"/>
                                          </p:val>
                                        </p:tav>
                                        <p:tav tm="100000">
                                          <p:val>
                                            <p:fltVal val="0"/>
                                          </p:val>
                                        </p:tav>
                                      </p:tavLst>
                                    </p:anim>
                                    <p:animEffect transition="in" filter="fade">
                                      <p:cBhvr>
                                        <p:cTn id="52" dur="1000"/>
                                        <p:tgtEl>
                                          <p:spTgt spid="20"/>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fltVal val="0"/>
                                          </p:val>
                                        </p:tav>
                                        <p:tav tm="100000">
                                          <p:val>
                                            <p:strVal val="#ppt_w"/>
                                          </p:val>
                                        </p:tav>
                                      </p:tavLst>
                                    </p:anim>
                                    <p:anim calcmode="lin" valueType="num">
                                      <p:cBhvr>
                                        <p:cTn id="56" dur="1000" fill="hold"/>
                                        <p:tgtEl>
                                          <p:spTgt spid="21"/>
                                        </p:tgtEl>
                                        <p:attrNameLst>
                                          <p:attrName>ppt_h</p:attrName>
                                        </p:attrNameLst>
                                      </p:cBhvr>
                                      <p:tavLst>
                                        <p:tav tm="0">
                                          <p:val>
                                            <p:fltVal val="0"/>
                                          </p:val>
                                        </p:tav>
                                        <p:tav tm="100000">
                                          <p:val>
                                            <p:strVal val="#ppt_h"/>
                                          </p:val>
                                        </p:tav>
                                      </p:tavLst>
                                    </p:anim>
                                    <p:anim calcmode="lin" valueType="num">
                                      <p:cBhvr>
                                        <p:cTn id="57" dur="1000" fill="hold"/>
                                        <p:tgtEl>
                                          <p:spTgt spid="21"/>
                                        </p:tgtEl>
                                        <p:attrNameLst>
                                          <p:attrName>style.rotation</p:attrName>
                                        </p:attrNameLst>
                                      </p:cBhvr>
                                      <p:tavLst>
                                        <p:tav tm="0">
                                          <p:val>
                                            <p:fltVal val="360"/>
                                          </p:val>
                                        </p:tav>
                                        <p:tav tm="100000">
                                          <p:val>
                                            <p:fltVal val="0"/>
                                          </p:val>
                                        </p:tav>
                                      </p:tavLst>
                                    </p:anim>
                                    <p:animEffect transition="in" filter="fade">
                                      <p:cBhvr>
                                        <p:cTn id="58" dur="1000"/>
                                        <p:tgtEl>
                                          <p:spTgt spid="21"/>
                                        </p:tgtEl>
                                      </p:cBhvr>
                                    </p:animEffect>
                                  </p:childTnLst>
                                </p:cTn>
                              </p:par>
                              <p:par>
                                <p:cTn id="59" presetID="2" presetClass="entr" presetSubtype="2" accel="50000" decel="5000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1500" fill="hold"/>
                                        <p:tgtEl>
                                          <p:spTgt spid="2"/>
                                        </p:tgtEl>
                                        <p:attrNameLst>
                                          <p:attrName>ppt_x</p:attrName>
                                        </p:attrNameLst>
                                      </p:cBhvr>
                                      <p:tavLst>
                                        <p:tav tm="0">
                                          <p:val>
                                            <p:strVal val="1+#ppt_w/2"/>
                                          </p:val>
                                        </p:tav>
                                        <p:tav tm="100000">
                                          <p:val>
                                            <p:strVal val="#ppt_x"/>
                                          </p:val>
                                        </p:tav>
                                      </p:tavLst>
                                    </p:anim>
                                    <p:anim calcmode="lin" valueType="num">
                                      <p:cBhvr additive="base">
                                        <p:cTn id="62" dur="1500" fill="hold"/>
                                        <p:tgtEl>
                                          <p:spTgt spid="2"/>
                                        </p:tgtEl>
                                        <p:attrNameLst>
                                          <p:attrName>ppt_y</p:attrName>
                                        </p:attrNameLst>
                                      </p:cBhvr>
                                      <p:tavLst>
                                        <p:tav tm="0">
                                          <p:val>
                                            <p:strVal val="#ppt_y"/>
                                          </p:val>
                                        </p:tav>
                                        <p:tav tm="100000">
                                          <p:val>
                                            <p:strVal val="#ppt_y"/>
                                          </p:val>
                                        </p:tav>
                                      </p:tavLst>
                                    </p:anim>
                                  </p:childTnLst>
                                </p:cTn>
                              </p:par>
                              <p:par>
                                <p:cTn id="63" presetID="2" presetClass="entr" presetSubtype="2" accel="50000" decel="5000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1500" fill="hold"/>
                                        <p:tgtEl>
                                          <p:spTgt spid="3"/>
                                        </p:tgtEl>
                                        <p:attrNameLst>
                                          <p:attrName>ppt_x</p:attrName>
                                        </p:attrNameLst>
                                      </p:cBhvr>
                                      <p:tavLst>
                                        <p:tav tm="0">
                                          <p:val>
                                            <p:strVal val="1+#ppt_w/2"/>
                                          </p:val>
                                        </p:tav>
                                        <p:tav tm="100000">
                                          <p:val>
                                            <p:strVal val="#ppt_x"/>
                                          </p:val>
                                        </p:tav>
                                      </p:tavLst>
                                    </p:anim>
                                    <p:anim calcmode="lin" valueType="num">
                                      <p:cBhvr additive="base">
                                        <p:cTn id="66" dur="1500" fill="hold"/>
                                        <p:tgtEl>
                                          <p:spTgt spid="3"/>
                                        </p:tgtEl>
                                        <p:attrNameLst>
                                          <p:attrName>ppt_y</p:attrName>
                                        </p:attrNameLst>
                                      </p:cBhvr>
                                      <p:tavLst>
                                        <p:tav tm="0">
                                          <p:val>
                                            <p:strVal val="#ppt_y"/>
                                          </p:val>
                                        </p:tav>
                                        <p:tav tm="100000">
                                          <p:val>
                                            <p:strVal val="#ppt_y"/>
                                          </p:val>
                                        </p:tav>
                                      </p:tavLst>
                                    </p:anim>
                                  </p:childTnLst>
                                </p:cTn>
                              </p:par>
                              <p:par>
                                <p:cTn id="67" presetID="2" presetClass="entr" presetSubtype="2" accel="50000" decel="50000"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1500" fill="hold"/>
                                        <p:tgtEl>
                                          <p:spTgt spid="4"/>
                                        </p:tgtEl>
                                        <p:attrNameLst>
                                          <p:attrName>ppt_x</p:attrName>
                                        </p:attrNameLst>
                                      </p:cBhvr>
                                      <p:tavLst>
                                        <p:tav tm="0">
                                          <p:val>
                                            <p:strVal val="1+#ppt_w/2"/>
                                          </p:val>
                                        </p:tav>
                                        <p:tav tm="100000">
                                          <p:val>
                                            <p:strVal val="#ppt_x"/>
                                          </p:val>
                                        </p:tav>
                                      </p:tavLst>
                                    </p:anim>
                                    <p:anim calcmode="lin" valueType="num">
                                      <p:cBhvr additive="base">
                                        <p:cTn id="70"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Graphic spid="20" grpId="0">
        <p:bldAsOne/>
      </p:bldGraphic>
      <p:bldGraphic spid="21" grpId="0">
        <p:bldAsOne/>
      </p:bldGraphic>
      <p:bldP spid="27" grpId="0" animBg="1"/>
      <p:bldP spid="28" grpId="0" animBg="1"/>
      <p:bldP spid="30" grpId="0" animBg="1"/>
      <p:bldP spid="31" grpId="0" animBg="1"/>
      <p:bldP spid="32" grpId="0" animBg="1"/>
      <p:bldP spid="33" grpId="0" animBg="1"/>
      <p:bldP spid="42" grpId="0" animBg="1"/>
      <p:bldP spid="43" grpId="0" animBg="1"/>
      <p:bldP spid="45" grpId="0" animBg="1"/>
      <p:bldP spid="2" grpId="0" animBg="1"/>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5C81268-C961-453B-B9EC-4034180FDB9A}"/>
              </a:ext>
            </a:extLst>
          </p:cNvPr>
          <p:cNvGrpSpPr/>
          <p:nvPr/>
        </p:nvGrpSpPr>
        <p:grpSpPr>
          <a:xfrm rot="2590732">
            <a:off x="9790586" y="-4297782"/>
            <a:ext cx="6635375" cy="18003356"/>
            <a:chOff x="2573754" y="600408"/>
            <a:chExt cx="362406" cy="983294"/>
          </a:xfrm>
          <a:solidFill>
            <a:schemeClr val="accent1">
              <a:lumMod val="20000"/>
              <a:lumOff val="80000"/>
            </a:schemeClr>
          </a:solidFill>
        </p:grpSpPr>
        <p:sp>
          <p:nvSpPr>
            <p:cNvPr id="27" name="Freeform 6">
              <a:extLst>
                <a:ext uri="{FF2B5EF4-FFF2-40B4-BE49-F238E27FC236}">
                  <a16:creationId xmlns:a16="http://schemas.microsoft.com/office/drawing/2014/main" id="{C67F8163-E1AD-4FEB-97C4-92C552F0A596}"/>
                </a:ext>
              </a:extLst>
            </p:cNvPr>
            <p:cNvSpPr>
              <a:spLocks/>
            </p:cNvSpPr>
            <p:nvPr/>
          </p:nvSpPr>
          <p:spPr bwMode="auto">
            <a:xfrm>
              <a:off x="2714507" y="600408"/>
              <a:ext cx="82215" cy="983294"/>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Freeform 10">
              <a:extLst>
                <a:ext uri="{FF2B5EF4-FFF2-40B4-BE49-F238E27FC236}">
                  <a16:creationId xmlns:a16="http://schemas.microsoft.com/office/drawing/2014/main" id="{9D99C1CE-B589-4D5C-A1C4-482BD3A55C57}"/>
                </a:ext>
              </a:extLst>
            </p:cNvPr>
            <p:cNvSpPr>
              <a:spLocks/>
            </p:cNvSpPr>
            <p:nvPr/>
          </p:nvSpPr>
          <p:spPr bwMode="auto">
            <a:xfrm>
              <a:off x="2854602" y="754973"/>
              <a:ext cx="81558" cy="630755"/>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0" name="Freeform 11">
              <a:extLst>
                <a:ext uri="{FF2B5EF4-FFF2-40B4-BE49-F238E27FC236}">
                  <a16:creationId xmlns:a16="http://schemas.microsoft.com/office/drawing/2014/main" id="{60035070-D0CF-4F18-891E-F45AFB6E5C32}"/>
                </a:ext>
              </a:extLst>
            </p:cNvPr>
            <p:cNvSpPr>
              <a:spLocks/>
            </p:cNvSpPr>
            <p:nvPr/>
          </p:nvSpPr>
          <p:spPr bwMode="auto">
            <a:xfrm>
              <a:off x="2573754" y="933216"/>
              <a:ext cx="82215" cy="339384"/>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grpSp>
      <p:sp>
        <p:nvSpPr>
          <p:cNvPr id="57" name="Rectangle: Rounded Corners 56">
            <a:extLst>
              <a:ext uri="{FF2B5EF4-FFF2-40B4-BE49-F238E27FC236}">
                <a16:creationId xmlns:a16="http://schemas.microsoft.com/office/drawing/2014/main" id="{5713FE29-4F2C-49EA-BFC2-7201563AAFAD}"/>
              </a:ext>
            </a:extLst>
          </p:cNvPr>
          <p:cNvSpPr/>
          <p:nvPr/>
        </p:nvSpPr>
        <p:spPr>
          <a:xfrm>
            <a:off x="13297500" y="1797702"/>
            <a:ext cx="4044099" cy="4391313"/>
          </a:xfrm>
          <a:prstGeom prst="roundRect">
            <a:avLst>
              <a:gd name="adj" fmla="val 2355"/>
            </a:avLst>
          </a:prstGeom>
          <a:solidFill>
            <a:schemeClr val="tx2"/>
          </a:solidFill>
          <a:ln w="50800" cap="flat">
            <a:noFill/>
            <a:prstDash val="solid"/>
            <a:miter/>
          </a:ln>
        </p:spPr>
        <p:txBody>
          <a:bodyPr rtlCol="0" anchor="ctr">
            <a:normAutofit/>
          </a:bodyPr>
          <a:lstStyle/>
          <a:p>
            <a:pPr algn="l"/>
            <a:endParaRPr lang="fr-CA" sz="4050" dirty="0">
              <a:latin typeface="Roboto" panose="02000000000000000000"/>
            </a:endParaRPr>
          </a:p>
        </p:txBody>
      </p:sp>
      <p:sp>
        <p:nvSpPr>
          <p:cNvPr id="9" name="Rectangle: Rounded Corners 8">
            <a:extLst>
              <a:ext uri="{FF2B5EF4-FFF2-40B4-BE49-F238E27FC236}">
                <a16:creationId xmlns:a16="http://schemas.microsoft.com/office/drawing/2014/main" id="{F754E5BF-013A-4787-A96F-58B7CC3CA111}"/>
              </a:ext>
            </a:extLst>
          </p:cNvPr>
          <p:cNvSpPr/>
          <p:nvPr/>
        </p:nvSpPr>
        <p:spPr>
          <a:xfrm>
            <a:off x="8978092" y="4130370"/>
            <a:ext cx="4044099" cy="4702441"/>
          </a:xfrm>
          <a:prstGeom prst="roundRect">
            <a:avLst>
              <a:gd name="adj" fmla="val 2064"/>
            </a:avLst>
          </a:prstGeom>
          <a:solidFill>
            <a:schemeClr val="accent1"/>
          </a:solidFill>
          <a:ln w="50800" cap="flat">
            <a:noFill/>
            <a:prstDash val="solid"/>
            <a:miter/>
          </a:ln>
        </p:spPr>
        <p:txBody>
          <a:bodyPr rtlCol="0" anchor="ctr">
            <a:normAutofit/>
          </a:bodyPr>
          <a:lstStyle/>
          <a:p>
            <a:pPr algn="l"/>
            <a:endParaRPr lang="fr-CA" sz="4050" dirty="0">
              <a:latin typeface="Roboto" panose="02000000000000000000"/>
            </a:endParaRPr>
          </a:p>
        </p:txBody>
      </p:sp>
      <p:sp>
        <p:nvSpPr>
          <p:cNvPr id="24" name="www.yourwebsite.com">
            <a:extLst>
              <a:ext uri="{FF2B5EF4-FFF2-40B4-BE49-F238E27FC236}">
                <a16:creationId xmlns:a16="http://schemas.microsoft.com/office/drawing/2014/main" id="{33CC02D4-5812-4F72-9272-76F010D53ADF}"/>
              </a:ext>
            </a:extLst>
          </p:cNvPr>
          <p:cNvSpPr txBox="1">
            <a:spLocks/>
          </p:cNvSpPr>
          <p:nvPr/>
        </p:nvSpPr>
        <p:spPr>
          <a:xfrm>
            <a:off x="1671644" y="9404324"/>
            <a:ext cx="153953" cy="430887"/>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l" defTabSz="412750" latinLnBrk="0">
              <a:lnSpc>
                <a:spcPct val="100000"/>
              </a:lnSpc>
              <a:spcBef>
                <a:spcPts val="0"/>
              </a:spcBef>
              <a:spcAft>
                <a:spcPts val="0"/>
              </a:spcAft>
              <a:buClrTx/>
              <a:buSzTx/>
              <a:buFontTx/>
              <a:buNone/>
              <a:tabLst/>
              <a:defRPr sz="1200" b="1" i="0" u="none" strike="noStrike" cap="none" spc="0" baseline="0">
                <a:ln>
                  <a:noFill/>
                </a:ln>
                <a:solidFill>
                  <a:srgbClr val="A1A1A3"/>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endParaRPr lang="fr-CA" sz="1800" b="0" kern="0" dirty="0">
              <a:solidFill>
                <a:schemeClr val="tx1">
                  <a:lumMod val="50000"/>
                  <a:lumOff val="50000"/>
                </a:schemeClr>
              </a:solidFill>
              <a:latin typeface="Work Sans" panose="00000500000000000000" pitchFamily="2" charset="0"/>
              <a:cs typeface="Poppins" panose="00000500000000000000" pitchFamily="2" charset="0"/>
            </a:endParaRPr>
          </a:p>
        </p:txBody>
      </p:sp>
      <p:sp>
        <p:nvSpPr>
          <p:cNvPr id="44" name="Your short description for slide">
            <a:extLst>
              <a:ext uri="{FF2B5EF4-FFF2-40B4-BE49-F238E27FC236}">
                <a16:creationId xmlns:a16="http://schemas.microsoft.com/office/drawing/2014/main" id="{BCFA62EA-8BDC-45F1-850A-A2B280483573}"/>
              </a:ext>
            </a:extLst>
          </p:cNvPr>
          <p:cNvSpPr txBox="1">
            <a:spLocks/>
          </p:cNvSpPr>
          <p:nvPr/>
        </p:nvSpPr>
        <p:spPr>
          <a:xfrm>
            <a:off x="8932031" y="6535642"/>
            <a:ext cx="4136220"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a:t>
            </a:r>
            <a:r>
              <a:rPr lang="en-US" sz="5400" b="1" kern="0" dirty="0">
                <a:solidFill>
                  <a:schemeClr val="bg1"/>
                </a:solidFill>
                <a:latin typeface="+mj-lt"/>
                <a:cs typeface="Poppins SemiBold" panose="00000700000000000000" pitchFamily="2" charset="0"/>
              </a:rPr>
              <a:t>389,913</a:t>
            </a:r>
          </a:p>
        </p:txBody>
      </p:sp>
      <p:sp>
        <p:nvSpPr>
          <p:cNvPr id="45" name="Enterprise">
            <a:extLst>
              <a:ext uri="{FF2B5EF4-FFF2-40B4-BE49-F238E27FC236}">
                <a16:creationId xmlns:a16="http://schemas.microsoft.com/office/drawing/2014/main" id="{70BB8A27-742F-4CF0-8D4B-7E40862F9049}"/>
              </a:ext>
            </a:extLst>
          </p:cNvPr>
          <p:cNvSpPr txBox="1">
            <a:spLocks/>
          </p:cNvSpPr>
          <p:nvPr/>
        </p:nvSpPr>
        <p:spPr>
          <a:xfrm>
            <a:off x="9252868" y="6029619"/>
            <a:ext cx="3494546" cy="552459"/>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800" kern="0" dirty="0" err="1">
                <a:solidFill>
                  <a:schemeClr val="bg1"/>
                </a:solidFill>
                <a:latin typeface="+mj-lt"/>
                <a:cs typeface="Poppins" panose="00000500000000000000" pitchFamily="2" charset="0"/>
              </a:rPr>
              <a:t>Abuso</a:t>
            </a:r>
            <a:r>
              <a:rPr lang="fr-CA" sz="2800" kern="0" dirty="0">
                <a:solidFill>
                  <a:schemeClr val="bg1"/>
                </a:solidFill>
                <a:latin typeface="+mj-lt"/>
                <a:cs typeface="Poppins" panose="00000500000000000000" pitchFamily="2" charset="0"/>
              </a:rPr>
              <a:t> de </a:t>
            </a:r>
            <a:r>
              <a:rPr lang="fr-CA" sz="2800" kern="0" dirty="0" err="1">
                <a:solidFill>
                  <a:schemeClr val="bg1"/>
                </a:solidFill>
                <a:latin typeface="+mj-lt"/>
                <a:cs typeface="Poppins" panose="00000500000000000000" pitchFamily="2" charset="0"/>
              </a:rPr>
              <a:t>Funciones</a:t>
            </a:r>
            <a:endParaRPr lang="fr-CA" sz="2800" kern="0" dirty="0">
              <a:solidFill>
                <a:schemeClr val="bg1"/>
              </a:solidFill>
              <a:latin typeface="+mj-lt"/>
              <a:cs typeface="Poppins" panose="00000500000000000000" pitchFamily="2" charset="0"/>
            </a:endParaRPr>
          </a:p>
        </p:txBody>
      </p:sp>
      <p:sp>
        <p:nvSpPr>
          <p:cNvPr id="56" name="Enterprise">
            <a:extLst>
              <a:ext uri="{FF2B5EF4-FFF2-40B4-BE49-F238E27FC236}">
                <a16:creationId xmlns:a16="http://schemas.microsoft.com/office/drawing/2014/main" id="{346297B7-61BC-4212-838C-4FBFD6A4A55A}"/>
              </a:ext>
            </a:extLst>
          </p:cNvPr>
          <p:cNvSpPr txBox="1">
            <a:spLocks/>
          </p:cNvSpPr>
          <p:nvPr/>
        </p:nvSpPr>
        <p:spPr>
          <a:xfrm>
            <a:off x="14949256" y="3681877"/>
            <a:ext cx="740587" cy="495520"/>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400" kern="0" dirty="0" err="1">
                <a:solidFill>
                  <a:schemeClr val="bg1"/>
                </a:solidFill>
                <a:latin typeface="+mj-lt"/>
                <a:cs typeface="Poppins" panose="00000500000000000000" pitchFamily="2" charset="0"/>
              </a:rPr>
              <a:t>Año</a:t>
            </a:r>
            <a:endParaRPr lang="fr-CA" sz="2400" kern="0" dirty="0">
              <a:solidFill>
                <a:schemeClr val="bg1"/>
              </a:solidFill>
              <a:latin typeface="+mj-lt"/>
              <a:cs typeface="Poppins" panose="00000500000000000000" pitchFamily="2" charset="0"/>
            </a:endParaRPr>
          </a:p>
        </p:txBody>
      </p:sp>
      <p:sp>
        <p:nvSpPr>
          <p:cNvPr id="29" name="Your short description for slide">
            <a:extLst>
              <a:ext uri="{FF2B5EF4-FFF2-40B4-BE49-F238E27FC236}">
                <a16:creationId xmlns:a16="http://schemas.microsoft.com/office/drawing/2014/main" id="{E125D728-3D5F-480D-8A00-CB2950804327}"/>
              </a:ext>
            </a:extLst>
          </p:cNvPr>
          <p:cNvSpPr txBox="1">
            <a:spLocks/>
          </p:cNvSpPr>
          <p:nvPr/>
        </p:nvSpPr>
        <p:spPr>
          <a:xfrm>
            <a:off x="14247500" y="4312668"/>
            <a:ext cx="2144099"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2022</a:t>
            </a:r>
            <a:endParaRPr lang="en-US" sz="5400" b="1" kern="0" dirty="0">
              <a:solidFill>
                <a:schemeClr val="bg1"/>
              </a:solidFill>
              <a:latin typeface="+mj-lt"/>
              <a:cs typeface="Poppins SemiBold" panose="00000700000000000000" pitchFamily="2" charset="0"/>
            </a:endParaRPr>
          </a:p>
        </p:txBody>
      </p:sp>
      <p:pic>
        <p:nvPicPr>
          <p:cNvPr id="30" name="Graphic 29">
            <a:extLst>
              <a:ext uri="{FF2B5EF4-FFF2-40B4-BE49-F238E27FC236}">
                <a16:creationId xmlns:a16="http://schemas.microsoft.com/office/drawing/2014/main" id="{08211512-E4C3-4E32-8F4C-DD69CAD2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2393" y="4664916"/>
            <a:ext cx="1095497" cy="1095497"/>
          </a:xfrm>
          <a:prstGeom prst="rect">
            <a:avLst/>
          </a:prstGeom>
        </p:spPr>
      </p:pic>
      <p:pic>
        <p:nvPicPr>
          <p:cNvPr id="21" name="Graphic 20">
            <a:extLst>
              <a:ext uri="{FF2B5EF4-FFF2-40B4-BE49-F238E27FC236}">
                <a16:creationId xmlns:a16="http://schemas.microsoft.com/office/drawing/2014/main" id="{56E48D69-F039-48DA-8491-32C0E76E00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433" y="3374862"/>
            <a:ext cx="720000" cy="720000"/>
          </a:xfrm>
          <a:prstGeom prst="rect">
            <a:avLst/>
          </a:prstGeom>
        </p:spPr>
      </p:pic>
      <p:sp>
        <p:nvSpPr>
          <p:cNvPr id="22" name="2015.…">
            <a:extLst>
              <a:ext uri="{FF2B5EF4-FFF2-40B4-BE49-F238E27FC236}">
                <a16:creationId xmlns:a16="http://schemas.microsoft.com/office/drawing/2014/main" id="{B840F14B-5C82-4248-875E-6BEADE01C8D1}"/>
              </a:ext>
            </a:extLst>
          </p:cNvPr>
          <p:cNvSpPr txBox="1"/>
          <p:nvPr/>
        </p:nvSpPr>
        <p:spPr>
          <a:xfrm>
            <a:off x="1671644" y="3302890"/>
            <a:ext cx="6106923" cy="41361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R="19050" algn="just">
              <a:lnSpc>
                <a:spcPct val="115000"/>
              </a:lnSpc>
              <a:spcAft>
                <a:spcPts val="800"/>
              </a:spcAft>
            </a:pPr>
            <a:r>
              <a:rPr lang="es-MX" sz="3200" kern="100" dirty="0">
                <a:latin typeface="+mj-lt"/>
                <a:ea typeface="Calibri" panose="020F0502020204030204" pitchFamily="34" charset="0"/>
                <a:cs typeface="Times New Roman" panose="02020603050405020304" pitchFamily="18" charset="0"/>
              </a:rPr>
              <a:t>Se adquirió un vehículo con recursos del municipio, pero a nombre del presidente municipal.</a:t>
            </a:r>
          </a:p>
          <a:p>
            <a:pPr marR="19050" algn="just">
              <a:lnSpc>
                <a:spcPct val="115000"/>
              </a:lnSpc>
              <a:spcAft>
                <a:spcPts val="800"/>
              </a:spcAft>
            </a:pPr>
            <a:r>
              <a:rPr lang="es-MX" sz="3200" kern="100" dirty="0">
                <a:latin typeface="+mj-lt"/>
                <a:ea typeface="Calibri" panose="020F0502020204030204" pitchFamily="34" charset="0"/>
                <a:cs typeface="Times New Roman" panose="02020603050405020304" pitchFamily="18" charset="0"/>
              </a:rPr>
              <a:t>El vehículo sufrió un siniestro y se declaró pérdida total.</a:t>
            </a:r>
          </a:p>
          <a:p>
            <a:pPr marR="19050" algn="just">
              <a:lnSpc>
                <a:spcPct val="115000"/>
              </a:lnSpc>
              <a:spcAft>
                <a:spcPts val="800"/>
              </a:spcAft>
            </a:pPr>
            <a:r>
              <a:rPr lang="es-MX" sz="3200" kern="100" dirty="0">
                <a:latin typeface="+mj-lt"/>
                <a:ea typeface="Calibri" panose="020F0502020204030204" pitchFamily="34" charset="0"/>
                <a:cs typeface="Times New Roman" panose="02020603050405020304" pitchFamily="18" charset="0"/>
              </a:rPr>
              <a:t>La aseguradora depositó el pago a la cuenta del servidor público.</a:t>
            </a:r>
          </a:p>
        </p:txBody>
      </p:sp>
      <p:sp>
        <p:nvSpPr>
          <p:cNvPr id="23" name="Project Featured…">
            <a:extLst>
              <a:ext uri="{FF2B5EF4-FFF2-40B4-BE49-F238E27FC236}">
                <a16:creationId xmlns:a16="http://schemas.microsoft.com/office/drawing/2014/main" id="{844D0A7F-9164-4E43-B61B-1BB97CE7E3AC}"/>
              </a:ext>
            </a:extLst>
          </p:cNvPr>
          <p:cNvSpPr txBox="1"/>
          <p:nvPr/>
        </p:nvSpPr>
        <p:spPr>
          <a:xfrm>
            <a:off x="1940494" y="1267556"/>
            <a:ext cx="8313796"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Ejemplo</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endParaRPr lang="en-CA" sz="54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35" name="Freeform 6">
            <a:extLst>
              <a:ext uri="{FF2B5EF4-FFF2-40B4-BE49-F238E27FC236}">
                <a16:creationId xmlns:a16="http://schemas.microsoft.com/office/drawing/2014/main" id="{CF16EC17-8F2E-41AA-ACDB-BE0418AD02ED}"/>
              </a:ext>
            </a:extLst>
          </p:cNvPr>
          <p:cNvSpPr>
            <a:spLocks/>
          </p:cNvSpPr>
          <p:nvPr/>
        </p:nvSpPr>
        <p:spPr bwMode="auto">
          <a:xfrm flipH="1">
            <a:off x="1661828" y="1318957"/>
            <a:ext cx="45719" cy="728195"/>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6" name="Project Featured…">
            <a:extLst>
              <a:ext uri="{FF2B5EF4-FFF2-40B4-BE49-F238E27FC236}">
                <a16:creationId xmlns:a16="http://schemas.microsoft.com/office/drawing/2014/main" id="{07B1C16A-BA80-4FDE-BB8D-99F4D6587F7E}"/>
              </a:ext>
            </a:extLst>
          </p:cNvPr>
          <p:cNvSpPr txBox="1"/>
          <p:nvPr/>
        </p:nvSpPr>
        <p:spPr>
          <a:xfrm>
            <a:off x="1940494" y="2236119"/>
            <a:ext cx="6469720"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Directa, </a:t>
            </a:r>
            <a:r>
              <a:rPr lang="en-US" sz="3000" b="1" dirty="0" err="1">
                <a:solidFill>
                  <a:schemeClr val="tx2">
                    <a:lumMod val="60000"/>
                    <a:lumOff val="40000"/>
                  </a:schemeClr>
                </a:solidFill>
                <a:latin typeface="+mj-lt"/>
                <a:ea typeface="Noto Sans" panose="020B0502040504020204" pitchFamily="34" charset="0"/>
                <a:cs typeface="Noto Sans" panose="020B0502040504020204" pitchFamily="34" charset="0"/>
              </a:rPr>
              <a:t>derivada</a:t>
            </a: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 de la </a:t>
            </a:r>
            <a:r>
              <a:rPr lang="en-US" sz="3000" b="1"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 </a:t>
            </a:r>
          </a:p>
        </p:txBody>
      </p:sp>
      <p:sp>
        <p:nvSpPr>
          <p:cNvPr id="2" name="Enterprise">
            <a:extLst>
              <a:ext uri="{FF2B5EF4-FFF2-40B4-BE49-F238E27FC236}">
                <a16:creationId xmlns:a16="http://schemas.microsoft.com/office/drawing/2014/main" id="{BD320895-9FFF-47F7-FDE7-CF601CF6014B}"/>
              </a:ext>
            </a:extLst>
          </p:cNvPr>
          <p:cNvSpPr txBox="1">
            <a:spLocks/>
          </p:cNvSpPr>
          <p:nvPr/>
        </p:nvSpPr>
        <p:spPr>
          <a:xfrm>
            <a:off x="9096575" y="7537769"/>
            <a:ext cx="3807132" cy="552459"/>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800" kern="0" dirty="0" err="1">
                <a:solidFill>
                  <a:schemeClr val="bg1"/>
                </a:solidFill>
                <a:latin typeface="+mj-lt"/>
                <a:cs typeface="Poppins" panose="00000500000000000000" pitchFamily="2" charset="0"/>
              </a:rPr>
              <a:t>Inhabilitación</a:t>
            </a:r>
            <a:r>
              <a:rPr lang="fr-CA" sz="2800" kern="0" dirty="0">
                <a:solidFill>
                  <a:schemeClr val="bg1"/>
                </a:solidFill>
                <a:latin typeface="+mj-lt"/>
                <a:cs typeface="Poppins" panose="00000500000000000000" pitchFamily="2" charset="0"/>
              </a:rPr>
              <a:t> 10 </a:t>
            </a:r>
            <a:r>
              <a:rPr lang="fr-CA" sz="2800" kern="0" dirty="0" err="1">
                <a:solidFill>
                  <a:schemeClr val="bg1"/>
                </a:solidFill>
                <a:latin typeface="+mj-lt"/>
                <a:cs typeface="Poppins" panose="00000500000000000000" pitchFamily="2" charset="0"/>
              </a:rPr>
              <a:t>años</a:t>
            </a:r>
            <a:endParaRPr lang="fr-CA" sz="2800" kern="0" dirty="0">
              <a:solidFill>
                <a:schemeClr val="bg1"/>
              </a:solidFill>
              <a:latin typeface="+mj-lt"/>
              <a:cs typeface="Poppins" panose="00000500000000000000" pitchFamily="2" charset="0"/>
            </a:endParaRPr>
          </a:p>
        </p:txBody>
      </p:sp>
      <p:pic>
        <p:nvPicPr>
          <p:cNvPr id="4" name="Imagen 3">
            <a:extLst>
              <a:ext uri="{FF2B5EF4-FFF2-40B4-BE49-F238E27FC236}">
                <a16:creationId xmlns:a16="http://schemas.microsoft.com/office/drawing/2014/main" id="{0CB86B0A-931F-720C-64D9-178995AA40FC}"/>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14874570" y="2398072"/>
            <a:ext cx="889957" cy="889957"/>
          </a:xfrm>
          <a:prstGeom prst="rect">
            <a:avLst/>
          </a:prstGeom>
        </p:spPr>
      </p:pic>
    </p:spTree>
    <p:extLst>
      <p:ext uri="{BB962C8B-B14F-4D97-AF65-F5344CB8AC3E}">
        <p14:creationId xmlns:p14="http://schemas.microsoft.com/office/powerpoint/2010/main" val="682417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ppt_x"/>
                                          </p:val>
                                        </p:tav>
                                        <p:tav tm="100000">
                                          <p:val>
                                            <p:strVal val="#ppt_x"/>
                                          </p:val>
                                        </p:tav>
                                      </p:tavLst>
                                    </p:anim>
                                    <p:anim calcmode="lin" valueType="num">
                                      <p:cBhvr additive="base">
                                        <p:cTn id="8" dur="1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00" fill="hold"/>
                                        <p:tgtEl>
                                          <p:spTgt spid="36"/>
                                        </p:tgtEl>
                                        <p:attrNameLst>
                                          <p:attrName>ppt_x</p:attrName>
                                        </p:attrNameLst>
                                      </p:cBhvr>
                                      <p:tavLst>
                                        <p:tav tm="0">
                                          <p:val>
                                            <p:strVal val="#ppt_x"/>
                                          </p:val>
                                        </p:tav>
                                        <p:tav tm="100000">
                                          <p:val>
                                            <p:strVal val="#ppt_x"/>
                                          </p:val>
                                        </p:tav>
                                      </p:tavLst>
                                    </p:anim>
                                    <p:anim calcmode="lin" valueType="num">
                                      <p:cBhvr additive="base">
                                        <p:cTn id="16" dur="700" fill="hold"/>
                                        <p:tgtEl>
                                          <p:spTgt spid="36"/>
                                        </p:tgtEl>
                                        <p:attrNameLst>
                                          <p:attrName>ppt_y</p:attrName>
                                        </p:attrNameLst>
                                      </p:cBhvr>
                                      <p:tavLst>
                                        <p:tav tm="0">
                                          <p:val>
                                            <p:strVal val="0-#ppt_h/2"/>
                                          </p:val>
                                        </p:tav>
                                        <p:tav tm="100000">
                                          <p:val>
                                            <p:strVal val="#ppt_y"/>
                                          </p:val>
                                        </p:tav>
                                      </p:tavLst>
                                    </p:anim>
                                  </p:childTnLst>
                                </p:cTn>
                              </p:par>
                              <p:par>
                                <p:cTn id="17" presetID="49" presetClass="entr" presetSubtype="0" decel="100000" fill="hold" nodeType="with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 calcmode="lin" valueType="num">
                                      <p:cBhvr>
                                        <p:cTn id="21" dur="500" fill="hold"/>
                                        <p:tgtEl>
                                          <p:spTgt spid="21"/>
                                        </p:tgtEl>
                                        <p:attrNameLst>
                                          <p:attrName>style.rotation</p:attrName>
                                        </p:attrNameLst>
                                      </p:cBhvr>
                                      <p:tavLst>
                                        <p:tav tm="0">
                                          <p:val>
                                            <p:fltVal val="360"/>
                                          </p:val>
                                        </p:tav>
                                        <p:tav tm="100000">
                                          <p:val>
                                            <p:fltVal val="0"/>
                                          </p:val>
                                        </p:tav>
                                      </p:tavLst>
                                    </p:anim>
                                    <p:animEffect transition="in" filter="fade">
                                      <p:cBhvr>
                                        <p:cTn id="22" dur="500"/>
                                        <p:tgtEl>
                                          <p:spTgt spid="21"/>
                                        </p:tgtEl>
                                      </p:cBhvr>
                                    </p:animEffect>
                                  </p:childTnLst>
                                </p:cTn>
                              </p:par>
                              <p:par>
                                <p:cTn id="23" presetID="49" presetClass="entr" presetSubtype="0" decel="100000" fill="hold" nodeType="withEffect">
                                  <p:stCondLst>
                                    <p:cond delay="100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 calcmode="lin" valueType="num">
                                      <p:cBhvr>
                                        <p:cTn id="27" dur="500" fill="hold"/>
                                        <p:tgtEl>
                                          <p:spTgt spid="30"/>
                                        </p:tgtEl>
                                        <p:attrNameLst>
                                          <p:attrName>style.rotation</p:attrName>
                                        </p:attrNameLst>
                                      </p:cBhvr>
                                      <p:tavLst>
                                        <p:tav tm="0">
                                          <p:val>
                                            <p:fltVal val="360"/>
                                          </p:val>
                                        </p:tav>
                                        <p:tav tm="100000">
                                          <p:val>
                                            <p:fltVal val="0"/>
                                          </p:val>
                                        </p:tav>
                                      </p:tavLst>
                                    </p:anim>
                                    <p:animEffect transition="in" filter="fade">
                                      <p:cBhvr>
                                        <p:cTn id="28" dur="500"/>
                                        <p:tgtEl>
                                          <p:spTgt spid="30"/>
                                        </p:tgtEl>
                                      </p:cBhvr>
                                    </p:animEffect>
                                  </p:childTnLst>
                                </p:cTn>
                              </p:par>
                              <p:par>
                                <p:cTn id="29" presetID="2" presetClass="entr" presetSubtype="4" accel="50000" decel="5000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ppt_x"/>
                                          </p:val>
                                        </p:tav>
                                        <p:tav tm="100000">
                                          <p:val>
                                            <p:strVal val="#ppt_x"/>
                                          </p:val>
                                        </p:tav>
                                      </p:tavLst>
                                    </p:anim>
                                    <p:anim calcmode="lin" valueType="num">
                                      <p:cBhvr additive="base">
                                        <p:cTn id="32" dur="1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1500" fill="hold"/>
                                        <p:tgtEl>
                                          <p:spTgt spid="24"/>
                                        </p:tgtEl>
                                        <p:attrNameLst>
                                          <p:attrName>ppt_x</p:attrName>
                                        </p:attrNameLst>
                                      </p:cBhvr>
                                      <p:tavLst>
                                        <p:tav tm="0">
                                          <p:val>
                                            <p:strVal val="#ppt_x"/>
                                          </p:val>
                                        </p:tav>
                                        <p:tav tm="100000">
                                          <p:val>
                                            <p:strVal val="#ppt_x"/>
                                          </p:val>
                                        </p:tav>
                                      </p:tavLst>
                                    </p:anim>
                                    <p:anim calcmode="lin" valueType="num">
                                      <p:cBhvr additive="base">
                                        <p:cTn id="36" dur="1500" fill="hold"/>
                                        <p:tgtEl>
                                          <p:spTgt spid="24"/>
                                        </p:tgtEl>
                                        <p:attrNameLst>
                                          <p:attrName>ppt_y</p:attrName>
                                        </p:attrNameLst>
                                      </p:cBhvr>
                                      <p:tavLst>
                                        <p:tav tm="0">
                                          <p:val>
                                            <p:strVal val="1+#ppt_h/2"/>
                                          </p:val>
                                        </p:tav>
                                        <p:tav tm="100000">
                                          <p:val>
                                            <p:strVal val="#ppt_y"/>
                                          </p:val>
                                        </p:tav>
                                      </p:tavLst>
                                    </p:anim>
                                  </p:childTnLst>
                                </p:cTn>
                              </p:par>
                              <p:par>
                                <p:cTn id="37" presetID="50" presetClass="entr" presetSubtype="0" decel="100000" fill="hold" grpId="0" nodeType="withEffect">
                                  <p:stCondLst>
                                    <p:cond delay="400"/>
                                  </p:stCondLst>
                                  <p:childTnLst>
                                    <p:set>
                                      <p:cBhvr>
                                        <p:cTn id="38" dur="1" fill="hold">
                                          <p:stCondLst>
                                            <p:cond delay="0"/>
                                          </p:stCondLst>
                                        </p:cTn>
                                        <p:tgtEl>
                                          <p:spTgt spid="9"/>
                                        </p:tgtEl>
                                        <p:attrNameLst>
                                          <p:attrName>style.visibility</p:attrName>
                                        </p:attrNameLst>
                                      </p:cBhvr>
                                      <p:to>
                                        <p:strVal val="visible"/>
                                      </p:to>
                                    </p:set>
                                    <p:anim calcmode="lin" valueType="num">
                                      <p:cBhvr>
                                        <p:cTn id="39" dur="800" fill="hold"/>
                                        <p:tgtEl>
                                          <p:spTgt spid="9"/>
                                        </p:tgtEl>
                                        <p:attrNameLst>
                                          <p:attrName>ppt_w</p:attrName>
                                        </p:attrNameLst>
                                      </p:cBhvr>
                                      <p:tavLst>
                                        <p:tav tm="0">
                                          <p:val>
                                            <p:strVal val="#ppt_w+.3"/>
                                          </p:val>
                                        </p:tav>
                                        <p:tav tm="100000">
                                          <p:val>
                                            <p:strVal val="#ppt_w"/>
                                          </p:val>
                                        </p:tav>
                                      </p:tavLst>
                                    </p:anim>
                                    <p:anim calcmode="lin" valueType="num">
                                      <p:cBhvr>
                                        <p:cTn id="40" dur="800" fill="hold"/>
                                        <p:tgtEl>
                                          <p:spTgt spid="9"/>
                                        </p:tgtEl>
                                        <p:attrNameLst>
                                          <p:attrName>ppt_h</p:attrName>
                                        </p:attrNameLst>
                                      </p:cBhvr>
                                      <p:tavLst>
                                        <p:tav tm="0">
                                          <p:val>
                                            <p:strVal val="#ppt_h"/>
                                          </p:val>
                                        </p:tav>
                                        <p:tav tm="100000">
                                          <p:val>
                                            <p:strVal val="#ppt_h"/>
                                          </p:val>
                                        </p:tav>
                                      </p:tavLst>
                                    </p:anim>
                                    <p:animEffect transition="in" filter="fade">
                                      <p:cBhvr>
                                        <p:cTn id="41" dur="800"/>
                                        <p:tgtEl>
                                          <p:spTgt spid="9"/>
                                        </p:tgtEl>
                                      </p:cBhvr>
                                    </p:animEffect>
                                  </p:childTnLst>
                                </p:cTn>
                              </p:par>
                              <p:par>
                                <p:cTn id="42" presetID="50" presetClass="entr" presetSubtype="0" decel="100000" fill="hold" grpId="0" nodeType="withEffect">
                                  <p:stCondLst>
                                    <p:cond delay="400"/>
                                  </p:stCondLst>
                                  <p:childTnLst>
                                    <p:set>
                                      <p:cBhvr>
                                        <p:cTn id="43" dur="1" fill="hold">
                                          <p:stCondLst>
                                            <p:cond delay="0"/>
                                          </p:stCondLst>
                                        </p:cTn>
                                        <p:tgtEl>
                                          <p:spTgt spid="57"/>
                                        </p:tgtEl>
                                        <p:attrNameLst>
                                          <p:attrName>style.visibility</p:attrName>
                                        </p:attrNameLst>
                                      </p:cBhvr>
                                      <p:to>
                                        <p:strVal val="visible"/>
                                      </p:to>
                                    </p:set>
                                    <p:anim calcmode="lin" valueType="num">
                                      <p:cBhvr>
                                        <p:cTn id="44" dur="800" fill="hold"/>
                                        <p:tgtEl>
                                          <p:spTgt spid="57"/>
                                        </p:tgtEl>
                                        <p:attrNameLst>
                                          <p:attrName>ppt_w</p:attrName>
                                        </p:attrNameLst>
                                      </p:cBhvr>
                                      <p:tavLst>
                                        <p:tav tm="0">
                                          <p:val>
                                            <p:strVal val="#ppt_w+.3"/>
                                          </p:val>
                                        </p:tav>
                                        <p:tav tm="100000">
                                          <p:val>
                                            <p:strVal val="#ppt_w"/>
                                          </p:val>
                                        </p:tav>
                                      </p:tavLst>
                                    </p:anim>
                                    <p:anim calcmode="lin" valueType="num">
                                      <p:cBhvr>
                                        <p:cTn id="45" dur="800" fill="hold"/>
                                        <p:tgtEl>
                                          <p:spTgt spid="57"/>
                                        </p:tgtEl>
                                        <p:attrNameLst>
                                          <p:attrName>ppt_h</p:attrName>
                                        </p:attrNameLst>
                                      </p:cBhvr>
                                      <p:tavLst>
                                        <p:tav tm="0">
                                          <p:val>
                                            <p:strVal val="#ppt_h"/>
                                          </p:val>
                                        </p:tav>
                                        <p:tav tm="100000">
                                          <p:val>
                                            <p:strVal val="#ppt_h"/>
                                          </p:val>
                                        </p:tav>
                                      </p:tavLst>
                                    </p:anim>
                                    <p:animEffect transition="in" filter="fade">
                                      <p:cBhvr>
                                        <p:cTn id="46" dur="800"/>
                                        <p:tgtEl>
                                          <p:spTgt spid="57"/>
                                        </p:tgtEl>
                                      </p:cBhvr>
                                    </p:animEffect>
                                  </p:childTnLst>
                                </p:cTn>
                              </p:par>
                              <p:par>
                                <p:cTn id="47" presetID="42" presetClass="entr" presetSubtype="0" fill="hold" grpId="0" nodeType="withEffect">
                                  <p:stCondLst>
                                    <p:cond delay="90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anim calcmode="lin" valueType="num">
                                      <p:cBhvr>
                                        <p:cTn id="50" dur="500" fill="hold"/>
                                        <p:tgtEl>
                                          <p:spTgt spid="44"/>
                                        </p:tgtEl>
                                        <p:attrNameLst>
                                          <p:attrName>ppt_x</p:attrName>
                                        </p:attrNameLst>
                                      </p:cBhvr>
                                      <p:tavLst>
                                        <p:tav tm="0">
                                          <p:val>
                                            <p:strVal val="#ppt_x"/>
                                          </p:val>
                                        </p:tav>
                                        <p:tav tm="100000">
                                          <p:val>
                                            <p:strVal val="#ppt_x"/>
                                          </p:val>
                                        </p:tav>
                                      </p:tavLst>
                                    </p:anim>
                                    <p:anim calcmode="lin" valueType="num">
                                      <p:cBhvr>
                                        <p:cTn id="51" dur="500" fill="hold"/>
                                        <p:tgtEl>
                                          <p:spTgt spid="4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90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anim calcmode="lin" valueType="num">
                                      <p:cBhvr>
                                        <p:cTn id="55" dur="500" fill="hold"/>
                                        <p:tgtEl>
                                          <p:spTgt spid="29"/>
                                        </p:tgtEl>
                                        <p:attrNameLst>
                                          <p:attrName>ppt_x</p:attrName>
                                        </p:attrNameLst>
                                      </p:cBhvr>
                                      <p:tavLst>
                                        <p:tav tm="0">
                                          <p:val>
                                            <p:strVal val="#ppt_x"/>
                                          </p:val>
                                        </p:tav>
                                        <p:tav tm="100000">
                                          <p:val>
                                            <p:strVal val="#ppt_x"/>
                                          </p:val>
                                        </p:tav>
                                      </p:tavLst>
                                    </p:anim>
                                    <p:anim calcmode="lin" valueType="num">
                                      <p:cBhvr>
                                        <p:cTn id="56" dur="500" fill="hold"/>
                                        <p:tgtEl>
                                          <p:spTgt spid="29"/>
                                        </p:tgtEl>
                                        <p:attrNameLst>
                                          <p:attrName>ppt_y</p:attrName>
                                        </p:attrNameLst>
                                      </p:cBhvr>
                                      <p:tavLst>
                                        <p:tav tm="0">
                                          <p:val>
                                            <p:strVal val="#ppt_y+.1"/>
                                          </p:val>
                                        </p:tav>
                                        <p:tav tm="100000">
                                          <p:val>
                                            <p:strVal val="#ppt_y"/>
                                          </p:val>
                                        </p:tav>
                                      </p:tavLst>
                                    </p:anim>
                                  </p:childTnLst>
                                </p:cTn>
                              </p:par>
                              <p:par>
                                <p:cTn id="57" presetID="2" presetClass="entr" presetSubtype="3" accel="50000" decel="5000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1500" fill="hold"/>
                                        <p:tgtEl>
                                          <p:spTgt spid="25"/>
                                        </p:tgtEl>
                                        <p:attrNameLst>
                                          <p:attrName>ppt_x</p:attrName>
                                        </p:attrNameLst>
                                      </p:cBhvr>
                                      <p:tavLst>
                                        <p:tav tm="0">
                                          <p:val>
                                            <p:strVal val="1+#ppt_w/2"/>
                                          </p:val>
                                        </p:tav>
                                        <p:tav tm="100000">
                                          <p:val>
                                            <p:strVal val="#ppt_x"/>
                                          </p:val>
                                        </p:tav>
                                      </p:tavLst>
                                    </p:anim>
                                    <p:anim calcmode="lin" valueType="num">
                                      <p:cBhvr additive="base">
                                        <p:cTn id="60" dur="1500" fill="hold"/>
                                        <p:tgtEl>
                                          <p:spTgt spid="25"/>
                                        </p:tgtEl>
                                        <p:attrNameLst>
                                          <p:attrName>ppt_y</p:attrName>
                                        </p:attrNameLst>
                                      </p:cBhvr>
                                      <p:tavLst>
                                        <p:tav tm="0">
                                          <p:val>
                                            <p:strVal val="0-#ppt_h/2"/>
                                          </p:val>
                                        </p:tav>
                                        <p:tav tm="100000">
                                          <p:val>
                                            <p:strVal val="#ppt_y"/>
                                          </p:val>
                                        </p:tav>
                                      </p:tavLst>
                                    </p:anim>
                                  </p:childTnLst>
                                </p:cTn>
                              </p:par>
                              <p:par>
                                <p:cTn id="61" presetID="42" presetClass="entr" presetSubtype="0" fill="hold" grpId="0" nodeType="withEffect">
                                  <p:stCondLst>
                                    <p:cond delay="90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anim calcmode="lin" valueType="num">
                                      <p:cBhvr>
                                        <p:cTn id="64" dur="500" fill="hold"/>
                                        <p:tgtEl>
                                          <p:spTgt spid="45"/>
                                        </p:tgtEl>
                                        <p:attrNameLst>
                                          <p:attrName>ppt_x</p:attrName>
                                        </p:attrNameLst>
                                      </p:cBhvr>
                                      <p:tavLst>
                                        <p:tav tm="0">
                                          <p:val>
                                            <p:strVal val="#ppt_x"/>
                                          </p:val>
                                        </p:tav>
                                        <p:tav tm="100000">
                                          <p:val>
                                            <p:strVal val="#ppt_x"/>
                                          </p:val>
                                        </p:tav>
                                      </p:tavLst>
                                    </p:anim>
                                    <p:anim calcmode="lin" valueType="num">
                                      <p:cBhvr>
                                        <p:cTn id="65" dur="5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90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anim calcmode="lin" valueType="num">
                                      <p:cBhvr>
                                        <p:cTn id="69" dur="500" fill="hold"/>
                                        <p:tgtEl>
                                          <p:spTgt spid="56"/>
                                        </p:tgtEl>
                                        <p:attrNameLst>
                                          <p:attrName>ppt_x</p:attrName>
                                        </p:attrNameLst>
                                      </p:cBhvr>
                                      <p:tavLst>
                                        <p:tav tm="0">
                                          <p:val>
                                            <p:strVal val="#ppt_x"/>
                                          </p:val>
                                        </p:tav>
                                        <p:tav tm="100000">
                                          <p:val>
                                            <p:strVal val="#ppt_x"/>
                                          </p:val>
                                        </p:tav>
                                      </p:tavLst>
                                    </p:anim>
                                    <p:anim calcmode="lin" valueType="num">
                                      <p:cBhvr>
                                        <p:cTn id="70" dur="500" fill="hold"/>
                                        <p:tgtEl>
                                          <p:spTgt spid="5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90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anim calcmode="lin" valueType="num">
                                      <p:cBhvr>
                                        <p:cTn id="74" dur="500" fill="hold"/>
                                        <p:tgtEl>
                                          <p:spTgt spid="2"/>
                                        </p:tgtEl>
                                        <p:attrNameLst>
                                          <p:attrName>ppt_x</p:attrName>
                                        </p:attrNameLst>
                                      </p:cBhvr>
                                      <p:tavLst>
                                        <p:tav tm="0">
                                          <p:val>
                                            <p:strVal val="#ppt_x"/>
                                          </p:val>
                                        </p:tav>
                                        <p:tav tm="100000">
                                          <p:val>
                                            <p:strVal val="#ppt_x"/>
                                          </p:val>
                                        </p:tav>
                                      </p:tavLst>
                                    </p:anim>
                                    <p:anim calcmode="lin" valueType="num">
                                      <p:cBhvr>
                                        <p:cTn id="75" dur="500" fill="hold"/>
                                        <p:tgtEl>
                                          <p:spTgt spid="2"/>
                                        </p:tgtEl>
                                        <p:attrNameLst>
                                          <p:attrName>ppt_y</p:attrName>
                                        </p:attrNameLst>
                                      </p:cBhvr>
                                      <p:tavLst>
                                        <p:tav tm="0">
                                          <p:val>
                                            <p:strVal val="#ppt_y+.1"/>
                                          </p:val>
                                        </p:tav>
                                        <p:tav tm="100000">
                                          <p:val>
                                            <p:strVal val="#ppt_y"/>
                                          </p:val>
                                        </p:tav>
                                      </p:tavLst>
                                    </p:anim>
                                  </p:childTnLst>
                                </p:cTn>
                              </p:par>
                              <p:par>
                                <p:cTn id="76" presetID="49" presetClass="entr" presetSubtype="0" decel="100000" fill="hold" nodeType="withEffect">
                                  <p:stCondLst>
                                    <p:cond delay="100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 calcmode="lin" valueType="num">
                                      <p:cBhvr>
                                        <p:cTn id="80" dur="500" fill="hold"/>
                                        <p:tgtEl>
                                          <p:spTgt spid="4"/>
                                        </p:tgtEl>
                                        <p:attrNameLst>
                                          <p:attrName>style.rotation</p:attrName>
                                        </p:attrNameLst>
                                      </p:cBhvr>
                                      <p:tavLst>
                                        <p:tav tm="0">
                                          <p:val>
                                            <p:fltVal val="360"/>
                                          </p:val>
                                        </p:tav>
                                        <p:tav tm="100000">
                                          <p:val>
                                            <p:fltVal val="0"/>
                                          </p:val>
                                        </p:tav>
                                      </p:tavLst>
                                    </p:anim>
                                    <p:animEffect transition="in" filter="fade">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9" grpId="0" animBg="1"/>
      <p:bldP spid="24" grpId="0" animBg="1"/>
      <p:bldP spid="44" grpId="0" animBg="1"/>
      <p:bldP spid="45" grpId="0" animBg="1"/>
      <p:bldP spid="56" grpId="0" animBg="1"/>
      <p:bldP spid="29" grpId="0" animBg="1"/>
      <p:bldP spid="22" grpId="0" animBg="1"/>
      <p:bldP spid="23" grpId="0" animBg="1"/>
      <p:bldP spid="35" grpId="0" animBg="1"/>
      <p:bldP spid="36"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5B4F1492-70E3-A30D-ECE3-4DFABBAC2ED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791" b="7791"/>
          <a:stretch>
            <a:fillRect/>
          </a:stretch>
        </p:blipFill>
        <p:spPr/>
      </p:pic>
      <p:sp>
        <p:nvSpPr>
          <p:cNvPr id="9" name="Rectangle 8"/>
          <p:cNvSpPr/>
          <p:nvPr/>
        </p:nvSpPr>
        <p:spPr bwMode="auto">
          <a:xfrm>
            <a:off x="0" y="0"/>
            <a:ext cx="18287999" cy="10287000"/>
          </a:xfrm>
          <a:prstGeom prst="rect">
            <a:avLst/>
          </a:prstGeom>
          <a:gradFill flip="none" rotWithShape="1">
            <a:gsLst>
              <a:gs pos="0">
                <a:schemeClr val="tx1">
                  <a:alpha val="50000"/>
                </a:schemeClr>
              </a:gs>
              <a:gs pos="91000">
                <a:schemeClr val="tx1"/>
              </a:gs>
            </a:gsLst>
            <a:path path="circle">
              <a:fillToRect l="50000" t="50000" r="50000" b="50000"/>
            </a:path>
            <a:tileRect/>
          </a:gra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10" name="Rectangle 9"/>
          <p:cNvSpPr/>
          <p:nvPr/>
        </p:nvSpPr>
        <p:spPr bwMode="auto">
          <a:xfrm>
            <a:off x="1579979" y="3116179"/>
            <a:ext cx="15128040" cy="5106278"/>
          </a:xfrm>
          <a:prstGeom prst="rect">
            <a:avLst/>
          </a:prstGeom>
          <a:solidFill>
            <a:schemeClr val="tx2"/>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26" name="Rectangle 25">
            <a:extLst>
              <a:ext uri="{FF2B5EF4-FFF2-40B4-BE49-F238E27FC236}">
                <a16:creationId xmlns:a16="http://schemas.microsoft.com/office/drawing/2014/main" id="{97520DF3-042A-469C-B377-F3BF8EFA0693}"/>
              </a:ext>
            </a:extLst>
          </p:cNvPr>
          <p:cNvSpPr/>
          <p:nvPr/>
        </p:nvSpPr>
        <p:spPr>
          <a:xfrm>
            <a:off x="6786451" y="2064543"/>
            <a:ext cx="4094328" cy="2722730"/>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Rectangle 26">
            <a:extLst>
              <a:ext uri="{FF2B5EF4-FFF2-40B4-BE49-F238E27FC236}">
                <a16:creationId xmlns:a16="http://schemas.microsoft.com/office/drawing/2014/main" id="{0CD25C5E-070D-4F04-9BAA-99DF55832B97}"/>
              </a:ext>
            </a:extLst>
          </p:cNvPr>
          <p:cNvSpPr/>
          <p:nvPr/>
        </p:nvSpPr>
        <p:spPr>
          <a:xfrm>
            <a:off x="6786451" y="5179644"/>
            <a:ext cx="4094328" cy="2722730"/>
          </a:xfrm>
          <a:prstGeom prst="rect">
            <a:avLst/>
          </a:prstGeom>
          <a:solidFill>
            <a:schemeClr val="accent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8" name="2015.…">
            <a:extLst>
              <a:ext uri="{FF2B5EF4-FFF2-40B4-BE49-F238E27FC236}">
                <a16:creationId xmlns:a16="http://schemas.microsoft.com/office/drawing/2014/main" id="{96C367C7-A2DC-4D92-9C49-EAB18A38C10D}"/>
              </a:ext>
            </a:extLst>
          </p:cNvPr>
          <p:cNvSpPr txBox="1"/>
          <p:nvPr/>
        </p:nvSpPr>
        <p:spPr>
          <a:xfrm>
            <a:off x="7294620" y="3833090"/>
            <a:ext cx="3077990" cy="6194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b="0">
                <a:solidFill>
                  <a:srgbClr val="F6F9FF"/>
                </a:solidFill>
                <a:latin typeface="Poppins Bold"/>
                <a:ea typeface="Poppins Bold"/>
                <a:cs typeface="Poppins Bold"/>
                <a:sym typeface="Poppins Bold"/>
              </a:defRPr>
            </a:pPr>
            <a:r>
              <a:rPr lang="en-CA" sz="3500" b="1" dirty="0">
                <a:solidFill>
                  <a:srgbClr val="363940"/>
                </a:solidFill>
                <a:latin typeface="+mj-lt"/>
                <a:ea typeface="Noto Serif" panose="02020600060500020200" pitchFamily="18" charset="0"/>
                <a:cs typeface="Noto Serif" panose="02020600060500020200" pitchFamily="18" charset="0"/>
                <a:sym typeface="Poppins Bold"/>
              </a:rPr>
              <a:t>$6’437,380.63</a:t>
            </a:r>
          </a:p>
        </p:txBody>
      </p:sp>
      <p:sp>
        <p:nvSpPr>
          <p:cNvPr id="54" name="Project Featured…">
            <a:extLst>
              <a:ext uri="{FF2B5EF4-FFF2-40B4-BE49-F238E27FC236}">
                <a16:creationId xmlns:a16="http://schemas.microsoft.com/office/drawing/2014/main" id="{A836ADFB-D413-4D9C-9A28-CC441369334E}"/>
              </a:ext>
            </a:extLst>
          </p:cNvPr>
          <p:cNvSpPr txBox="1"/>
          <p:nvPr/>
        </p:nvSpPr>
        <p:spPr>
          <a:xfrm>
            <a:off x="2934677" y="4898719"/>
            <a:ext cx="3798031"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Ejemplo</a:t>
            </a:r>
            <a:r>
              <a:rPr lang="en-CA" sz="40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40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rPr>
              <a:t>.</a:t>
            </a:r>
          </a:p>
          <a:p>
            <a:pPr lvl="0">
              <a:defRPr sz="5000" b="0">
                <a:solidFill>
                  <a:srgbClr val="F6F9FF"/>
                </a:solidFill>
                <a:latin typeface="Poppins Bold"/>
                <a:ea typeface="Poppins Bold"/>
                <a:cs typeface="Poppins Bold"/>
                <a:sym typeface="Poppins Bold"/>
              </a:defRPr>
            </a:pPr>
            <a:endParaRPr lang="en-CA" sz="4000" b="1" dirty="0">
              <a:solidFill>
                <a:schemeClr val="bg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55" name="Freeform 6">
            <a:extLst>
              <a:ext uri="{FF2B5EF4-FFF2-40B4-BE49-F238E27FC236}">
                <a16:creationId xmlns:a16="http://schemas.microsoft.com/office/drawing/2014/main" id="{4558A111-9A14-46BE-8B8E-14B3F1B0282D}"/>
              </a:ext>
            </a:extLst>
          </p:cNvPr>
          <p:cNvSpPr>
            <a:spLocks/>
          </p:cNvSpPr>
          <p:nvPr/>
        </p:nvSpPr>
        <p:spPr bwMode="auto">
          <a:xfrm flipH="1">
            <a:off x="2629924" y="4991668"/>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6" name="Project Featured…">
            <a:extLst>
              <a:ext uri="{FF2B5EF4-FFF2-40B4-BE49-F238E27FC236}">
                <a16:creationId xmlns:a16="http://schemas.microsoft.com/office/drawing/2014/main" id="{F804E1D9-F054-4377-B564-9A88718DC868}"/>
              </a:ext>
            </a:extLst>
          </p:cNvPr>
          <p:cNvSpPr txBox="1"/>
          <p:nvPr/>
        </p:nvSpPr>
        <p:spPr>
          <a:xfrm>
            <a:off x="2934677" y="6224473"/>
            <a:ext cx="3356688" cy="61555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2000" b="1" dirty="0" err="1">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Directa</a:t>
            </a:r>
            <a:r>
              <a:rPr lang="en-US" sz="2000" b="1" dirty="0">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 </a:t>
            </a:r>
            <a:r>
              <a:rPr lang="en-US" sz="2000" b="1" dirty="0" err="1">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derivada</a:t>
            </a:r>
            <a:r>
              <a:rPr lang="en-US" sz="2000" b="1" dirty="0">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 de la</a:t>
            </a:r>
          </a:p>
          <a:p>
            <a:pPr>
              <a:defRPr sz="1800" b="0">
                <a:solidFill>
                  <a:srgbClr val="C8CBD1"/>
                </a:solidFill>
                <a:latin typeface="Poppins Light"/>
                <a:ea typeface="Poppins Light"/>
                <a:cs typeface="Poppins Light"/>
                <a:sym typeface="Poppins Light"/>
              </a:defRPr>
            </a:pPr>
            <a:r>
              <a:rPr lang="en-US" sz="2000" b="1" dirty="0" err="1">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fiscalización</a:t>
            </a:r>
            <a:r>
              <a:rPr lang="en-US" sz="2000" b="1" dirty="0">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 (</a:t>
            </a:r>
            <a:r>
              <a:rPr lang="en-US" sz="2000" b="1" dirty="0" err="1">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en</a:t>
            </a:r>
            <a:r>
              <a:rPr lang="en-US" sz="2000" b="1" dirty="0">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 </a:t>
            </a:r>
            <a:r>
              <a:rPr lang="en-US" sz="2000" b="1" dirty="0" err="1">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especie</a:t>
            </a:r>
            <a:r>
              <a:rPr lang="en-US" sz="2000" b="1" dirty="0">
                <a:solidFill>
                  <a:schemeClr val="tx2">
                    <a:lumMod val="20000"/>
                    <a:lumOff val="80000"/>
                  </a:schemeClr>
                </a:solidFill>
                <a:latin typeface="Work Sans" panose="00000500000000000000" pitchFamily="2" charset="0"/>
                <a:ea typeface="Noto Sans" panose="020B0502040504020204" pitchFamily="34" charset="0"/>
                <a:cs typeface="Noto Sans" panose="020B0502040504020204" pitchFamily="34" charset="0"/>
              </a:rPr>
              <a:t>). </a:t>
            </a:r>
          </a:p>
        </p:txBody>
      </p:sp>
      <p:sp>
        <p:nvSpPr>
          <p:cNvPr id="57" name="2015.…">
            <a:extLst>
              <a:ext uri="{FF2B5EF4-FFF2-40B4-BE49-F238E27FC236}">
                <a16:creationId xmlns:a16="http://schemas.microsoft.com/office/drawing/2014/main" id="{D7B276C0-2DE8-4E09-B389-16F4BB9C2265}"/>
              </a:ext>
            </a:extLst>
          </p:cNvPr>
          <p:cNvSpPr txBox="1"/>
          <p:nvPr/>
        </p:nvSpPr>
        <p:spPr>
          <a:xfrm>
            <a:off x="11347725" y="3425908"/>
            <a:ext cx="5035974" cy="463203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numCol="1" spcCol="540000">
            <a:spAutoFit/>
          </a:bodyPr>
          <a:lstStyle/>
          <a:p>
            <a:pPr lvl="0" algn="just">
              <a:lnSpc>
                <a:spcPct val="120000"/>
              </a:lnSpc>
              <a:defRPr sz="1800" b="0">
                <a:solidFill>
                  <a:srgbClr val="F6F9FF"/>
                </a:solidFill>
                <a:latin typeface="Poppins Bold"/>
                <a:ea typeface="Poppins Bold"/>
                <a:cs typeface="Poppins Bold"/>
                <a:sym typeface="Poppins Bold"/>
              </a:defRPr>
            </a:pPr>
            <a:r>
              <a:rPr lang="en-CA" sz="2800" dirty="0">
                <a:solidFill>
                  <a:schemeClr val="bg1"/>
                </a:solidFill>
                <a:latin typeface="+mj-lt"/>
                <a:ea typeface="Noto Sans" panose="020B0502040504020204" pitchFamily="34" charset="0"/>
                <a:cs typeface="Noto Sans" panose="020B0502040504020204" pitchFamily="34" charset="0"/>
              </a:rPr>
              <a:t>Un </a:t>
            </a:r>
            <a:r>
              <a:rPr lang="en-CA" sz="2800" dirty="0" err="1">
                <a:solidFill>
                  <a:schemeClr val="bg1"/>
                </a:solidFill>
                <a:latin typeface="+mj-lt"/>
                <a:ea typeface="Noto Sans" panose="020B0502040504020204" pitchFamily="34" charset="0"/>
                <a:cs typeface="Noto Sans" panose="020B0502040504020204" pitchFamily="34" charset="0"/>
              </a:rPr>
              <a:t>organismo</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estatal</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omitió</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cobrar</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penas</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convencionales</a:t>
            </a:r>
            <a:r>
              <a:rPr lang="en-CA" sz="2800" dirty="0">
                <a:solidFill>
                  <a:schemeClr val="bg1"/>
                </a:solidFill>
                <a:latin typeface="+mj-lt"/>
                <a:ea typeface="Noto Sans" panose="020B0502040504020204" pitchFamily="34" charset="0"/>
                <a:cs typeface="Noto Sans" panose="020B0502040504020204" pitchFamily="34" charset="0"/>
              </a:rPr>
              <a:t> a </a:t>
            </a:r>
            <a:r>
              <a:rPr lang="en-CA" sz="2800" dirty="0" err="1">
                <a:solidFill>
                  <a:schemeClr val="bg1"/>
                </a:solidFill>
                <a:latin typeface="+mj-lt"/>
                <a:ea typeface="Noto Sans" panose="020B0502040504020204" pitchFamily="34" charset="0"/>
                <a:cs typeface="Noto Sans" panose="020B0502040504020204" pitchFamily="34" charset="0"/>
              </a:rPr>
              <a:t>diversos</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proveedores</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por</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incumplimiento</a:t>
            </a:r>
            <a:r>
              <a:rPr lang="en-CA" sz="2800" dirty="0">
                <a:solidFill>
                  <a:schemeClr val="bg1"/>
                </a:solidFill>
                <a:latin typeface="+mj-lt"/>
                <a:ea typeface="Noto Sans" panose="020B0502040504020204" pitchFamily="34" charset="0"/>
                <a:cs typeface="Noto Sans" panose="020B0502040504020204" pitchFamily="34" charset="0"/>
              </a:rPr>
              <a:t> de </a:t>
            </a:r>
            <a:r>
              <a:rPr lang="en-CA" sz="2800" dirty="0" err="1">
                <a:solidFill>
                  <a:schemeClr val="bg1"/>
                </a:solidFill>
                <a:latin typeface="+mj-lt"/>
                <a:ea typeface="Noto Sans" panose="020B0502040504020204" pitchFamily="34" charset="0"/>
                <a:cs typeface="Noto Sans" panose="020B0502040504020204" pitchFamily="34" charset="0"/>
              </a:rPr>
              <a:t>contratos</a:t>
            </a:r>
            <a:r>
              <a:rPr lang="en-CA" sz="2800" dirty="0">
                <a:solidFill>
                  <a:schemeClr val="bg1"/>
                </a:solidFill>
                <a:latin typeface="+mj-lt"/>
                <a:ea typeface="Noto Sans" panose="020B0502040504020204" pitchFamily="34" charset="0"/>
                <a:cs typeface="Noto Sans" panose="020B0502040504020204" pitchFamily="34" charset="0"/>
              </a:rPr>
              <a:t>.</a:t>
            </a:r>
          </a:p>
          <a:p>
            <a:pPr lvl="0" algn="just">
              <a:lnSpc>
                <a:spcPct val="120000"/>
              </a:lnSpc>
              <a:defRPr sz="1800" b="0">
                <a:solidFill>
                  <a:srgbClr val="F6F9FF"/>
                </a:solidFill>
                <a:latin typeface="Poppins Bold"/>
                <a:ea typeface="Poppins Bold"/>
                <a:cs typeface="Poppins Bold"/>
                <a:sym typeface="Poppins Bold"/>
              </a:defRPr>
            </a:pPr>
            <a:endParaRPr lang="en-CA" sz="2800" dirty="0">
              <a:solidFill>
                <a:schemeClr val="bg1"/>
              </a:solidFill>
              <a:latin typeface="+mj-lt"/>
              <a:ea typeface="Noto Sans" panose="020B0502040504020204" pitchFamily="34" charset="0"/>
              <a:cs typeface="Noto Sans" panose="020B0502040504020204" pitchFamily="34" charset="0"/>
            </a:endParaRPr>
          </a:p>
          <a:p>
            <a:pPr lvl="0" algn="just">
              <a:lnSpc>
                <a:spcPct val="120000"/>
              </a:lnSpc>
              <a:defRPr sz="1800" b="0">
                <a:solidFill>
                  <a:srgbClr val="F6F9FF"/>
                </a:solidFill>
                <a:latin typeface="Poppins Bold"/>
                <a:ea typeface="Poppins Bold"/>
                <a:cs typeface="Poppins Bold"/>
                <a:sym typeface="Poppins Bold"/>
              </a:defRPr>
            </a:pPr>
            <a:r>
              <a:rPr lang="en-CA" sz="2800" dirty="0" err="1">
                <a:solidFill>
                  <a:schemeClr val="bg1"/>
                </a:solidFill>
                <a:latin typeface="+mj-lt"/>
                <a:ea typeface="Noto Sans" panose="020B0502040504020204" pitchFamily="34" charset="0"/>
                <a:cs typeface="Noto Sans" panose="020B0502040504020204" pitchFamily="34" charset="0"/>
              </a:rPr>
              <a:t>Derivado</a:t>
            </a:r>
            <a:r>
              <a:rPr lang="en-CA" sz="2800" dirty="0">
                <a:solidFill>
                  <a:schemeClr val="bg1"/>
                </a:solidFill>
                <a:latin typeface="+mj-lt"/>
                <a:ea typeface="Noto Sans" panose="020B0502040504020204" pitchFamily="34" charset="0"/>
                <a:cs typeface="Noto Sans" panose="020B0502040504020204" pitchFamily="34" charset="0"/>
              </a:rPr>
              <a:t> de la </a:t>
            </a:r>
            <a:r>
              <a:rPr lang="en-CA" sz="2800" dirty="0" err="1">
                <a:solidFill>
                  <a:schemeClr val="bg1"/>
                </a:solidFill>
                <a:latin typeface="+mj-lt"/>
                <a:ea typeface="Noto Sans" panose="020B0502040504020204" pitchFamily="34" charset="0"/>
                <a:cs typeface="Noto Sans" panose="020B0502040504020204" pitchFamily="34" charset="0"/>
              </a:rPr>
              <a:t>auditoría</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practicada</a:t>
            </a:r>
            <a:r>
              <a:rPr lang="en-CA" sz="2800" dirty="0">
                <a:solidFill>
                  <a:schemeClr val="bg1"/>
                </a:solidFill>
                <a:latin typeface="+mj-lt"/>
                <a:ea typeface="Noto Sans" panose="020B0502040504020204" pitchFamily="34" charset="0"/>
                <a:cs typeface="Noto Sans" panose="020B0502040504020204" pitchFamily="34" charset="0"/>
              </a:rPr>
              <a:t>, se </a:t>
            </a:r>
            <a:r>
              <a:rPr lang="en-CA" sz="2800" dirty="0" err="1">
                <a:solidFill>
                  <a:schemeClr val="bg1"/>
                </a:solidFill>
                <a:latin typeface="+mj-lt"/>
                <a:ea typeface="Noto Sans" panose="020B0502040504020204" pitchFamily="34" charset="0"/>
                <a:cs typeface="Noto Sans" panose="020B0502040504020204" pitchFamily="34" charset="0"/>
              </a:rPr>
              <a:t>ejecutaron</a:t>
            </a:r>
            <a:r>
              <a:rPr lang="en-CA" sz="2800" dirty="0">
                <a:solidFill>
                  <a:schemeClr val="bg1"/>
                </a:solidFill>
                <a:latin typeface="+mj-lt"/>
                <a:ea typeface="Noto Sans" panose="020B0502040504020204" pitchFamily="34" charset="0"/>
                <a:cs typeface="Noto Sans" panose="020B0502040504020204" pitchFamily="34" charset="0"/>
              </a:rPr>
              <a:t> las </a:t>
            </a:r>
            <a:r>
              <a:rPr lang="en-CA" sz="2800" dirty="0" err="1">
                <a:solidFill>
                  <a:schemeClr val="bg1"/>
                </a:solidFill>
                <a:latin typeface="+mj-lt"/>
                <a:ea typeface="Noto Sans" panose="020B0502040504020204" pitchFamily="34" charset="0"/>
                <a:cs typeface="Noto Sans" panose="020B0502040504020204" pitchFamily="34" charset="0"/>
              </a:rPr>
              <a:t>acciones</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necesarias</a:t>
            </a:r>
            <a:r>
              <a:rPr lang="en-CA" sz="2800" dirty="0">
                <a:solidFill>
                  <a:schemeClr val="bg1"/>
                </a:solidFill>
                <a:latin typeface="+mj-lt"/>
                <a:ea typeface="Noto Sans" panose="020B0502040504020204" pitchFamily="34" charset="0"/>
                <a:cs typeface="Noto Sans" panose="020B0502040504020204" pitchFamily="34" charset="0"/>
              </a:rPr>
              <a:t> para </a:t>
            </a:r>
            <a:r>
              <a:rPr lang="en-CA" sz="2800" dirty="0" err="1">
                <a:solidFill>
                  <a:schemeClr val="bg1"/>
                </a:solidFill>
                <a:latin typeface="+mj-lt"/>
                <a:ea typeface="Noto Sans" panose="020B0502040504020204" pitchFamily="34" charset="0"/>
                <a:cs typeface="Noto Sans" panose="020B0502040504020204" pitchFamily="34" charset="0"/>
              </a:rPr>
              <a:t>cobrar</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dichas</a:t>
            </a:r>
            <a:r>
              <a:rPr lang="en-CA" sz="2800" dirty="0">
                <a:solidFill>
                  <a:schemeClr val="bg1"/>
                </a:solidFill>
                <a:latin typeface="+mj-lt"/>
                <a:ea typeface="Noto Sans" panose="020B0502040504020204" pitchFamily="34" charset="0"/>
                <a:cs typeface="Noto Sans" panose="020B0502040504020204" pitchFamily="34" charset="0"/>
              </a:rPr>
              <a:t> </a:t>
            </a:r>
            <a:r>
              <a:rPr lang="en-CA" sz="2800" dirty="0" err="1">
                <a:solidFill>
                  <a:schemeClr val="bg1"/>
                </a:solidFill>
                <a:latin typeface="+mj-lt"/>
                <a:ea typeface="Noto Sans" panose="020B0502040504020204" pitchFamily="34" charset="0"/>
                <a:cs typeface="Noto Sans" panose="020B0502040504020204" pitchFamily="34" charset="0"/>
              </a:rPr>
              <a:t>penas</a:t>
            </a:r>
            <a:r>
              <a:rPr lang="en-CA" sz="2800" dirty="0">
                <a:solidFill>
                  <a:schemeClr val="bg1"/>
                </a:solidFill>
                <a:latin typeface="+mj-lt"/>
                <a:ea typeface="Noto Sans" panose="020B0502040504020204" pitchFamily="34" charset="0"/>
                <a:cs typeface="Noto Sans" panose="020B0502040504020204" pitchFamily="34" charset="0"/>
              </a:rPr>
              <a:t>.</a:t>
            </a:r>
          </a:p>
        </p:txBody>
      </p:sp>
      <p:sp>
        <p:nvSpPr>
          <p:cNvPr id="5" name="Enterprise">
            <a:extLst>
              <a:ext uri="{FF2B5EF4-FFF2-40B4-BE49-F238E27FC236}">
                <a16:creationId xmlns:a16="http://schemas.microsoft.com/office/drawing/2014/main" id="{807D7BB1-9D03-4AC1-DDBC-E37499E131A6}"/>
              </a:ext>
            </a:extLst>
          </p:cNvPr>
          <p:cNvSpPr txBox="1">
            <a:spLocks/>
          </p:cNvSpPr>
          <p:nvPr/>
        </p:nvSpPr>
        <p:spPr>
          <a:xfrm>
            <a:off x="8463322" y="6517033"/>
            <a:ext cx="740587" cy="49552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400" kern="0" dirty="0" err="1">
                <a:solidFill>
                  <a:schemeClr val="bg1"/>
                </a:solidFill>
                <a:latin typeface="+mj-lt"/>
                <a:cs typeface="Poppins" panose="00000500000000000000" pitchFamily="2" charset="0"/>
              </a:rPr>
              <a:t>Año</a:t>
            </a:r>
            <a:endParaRPr lang="fr-CA" sz="2400" kern="0" dirty="0">
              <a:solidFill>
                <a:schemeClr val="bg1"/>
              </a:solidFill>
              <a:latin typeface="+mj-lt"/>
              <a:cs typeface="Poppins" panose="00000500000000000000" pitchFamily="2" charset="0"/>
            </a:endParaRPr>
          </a:p>
        </p:txBody>
      </p:sp>
      <p:sp>
        <p:nvSpPr>
          <p:cNvPr id="6" name="Your short description for slide">
            <a:extLst>
              <a:ext uri="{FF2B5EF4-FFF2-40B4-BE49-F238E27FC236}">
                <a16:creationId xmlns:a16="http://schemas.microsoft.com/office/drawing/2014/main" id="{DE87BEE7-8536-2562-B262-0DA61D1CD563}"/>
              </a:ext>
            </a:extLst>
          </p:cNvPr>
          <p:cNvSpPr txBox="1">
            <a:spLocks/>
          </p:cNvSpPr>
          <p:nvPr/>
        </p:nvSpPr>
        <p:spPr>
          <a:xfrm>
            <a:off x="7761566" y="6746101"/>
            <a:ext cx="2144099"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2024</a:t>
            </a:r>
            <a:endParaRPr lang="en-US" sz="5400" b="1" kern="0" dirty="0">
              <a:solidFill>
                <a:schemeClr val="bg1"/>
              </a:solidFill>
              <a:latin typeface="+mj-lt"/>
              <a:cs typeface="Poppins SemiBold" panose="00000700000000000000" pitchFamily="2" charset="0"/>
            </a:endParaRPr>
          </a:p>
        </p:txBody>
      </p:sp>
      <p:pic>
        <p:nvPicPr>
          <p:cNvPr id="7" name="Imagen 6">
            <a:extLst>
              <a:ext uri="{FF2B5EF4-FFF2-40B4-BE49-F238E27FC236}">
                <a16:creationId xmlns:a16="http://schemas.microsoft.com/office/drawing/2014/main" id="{1160A25A-AD6A-4B0E-17AF-508B096F8D4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8637" y="5510642"/>
            <a:ext cx="889957" cy="889957"/>
          </a:xfrm>
          <a:prstGeom prst="rect">
            <a:avLst/>
          </a:prstGeom>
        </p:spPr>
      </p:pic>
      <p:pic>
        <p:nvPicPr>
          <p:cNvPr id="11" name="Imagen 10">
            <a:extLst>
              <a:ext uri="{FF2B5EF4-FFF2-40B4-BE49-F238E27FC236}">
                <a16:creationId xmlns:a16="http://schemas.microsoft.com/office/drawing/2014/main" id="{A3AE41A5-D2C3-1088-C8BE-C1E2C5DE5D3F}"/>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59262" y="2384626"/>
            <a:ext cx="1354015" cy="1354015"/>
          </a:xfrm>
          <a:prstGeom prst="rect">
            <a:avLst/>
          </a:prstGeom>
        </p:spPr>
      </p:pic>
    </p:spTree>
    <p:extLst>
      <p:ext uri="{BB962C8B-B14F-4D97-AF65-F5344CB8AC3E}">
        <p14:creationId xmlns:p14="http://schemas.microsoft.com/office/powerpoint/2010/main" val="293388656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700"/>
                                  </p:stCondLst>
                                  <p:childTnLst>
                                    <p:set>
                                      <p:cBhvr>
                                        <p:cTn id="6" dur="1" fill="hold">
                                          <p:stCondLst>
                                            <p:cond delay="0"/>
                                          </p:stCondLst>
                                        </p:cTn>
                                        <p:tgtEl>
                                          <p:spTgt spid="26"/>
                                        </p:tgtEl>
                                        <p:attrNameLst>
                                          <p:attrName>style.visibility</p:attrName>
                                        </p:attrNameLst>
                                      </p:cBhvr>
                                      <p:to>
                                        <p:strVal val="visible"/>
                                      </p:to>
                                    </p:set>
                                    <p:anim calcmode="lin" valueType="num">
                                      <p:cBhvr>
                                        <p:cTn id="7" dur="800" fill="hold"/>
                                        <p:tgtEl>
                                          <p:spTgt spid="26"/>
                                        </p:tgtEl>
                                        <p:attrNameLst>
                                          <p:attrName>ppt_w</p:attrName>
                                        </p:attrNameLst>
                                      </p:cBhvr>
                                      <p:tavLst>
                                        <p:tav tm="0">
                                          <p:val>
                                            <p:strVal val="#ppt_w+.3"/>
                                          </p:val>
                                        </p:tav>
                                        <p:tav tm="100000">
                                          <p:val>
                                            <p:strVal val="#ppt_w"/>
                                          </p:val>
                                        </p:tav>
                                      </p:tavLst>
                                    </p:anim>
                                    <p:anim calcmode="lin" valueType="num">
                                      <p:cBhvr>
                                        <p:cTn id="8" dur="800" fill="hold"/>
                                        <p:tgtEl>
                                          <p:spTgt spid="26"/>
                                        </p:tgtEl>
                                        <p:attrNameLst>
                                          <p:attrName>ppt_h</p:attrName>
                                        </p:attrNameLst>
                                      </p:cBhvr>
                                      <p:tavLst>
                                        <p:tav tm="0">
                                          <p:val>
                                            <p:strVal val="#ppt_h"/>
                                          </p:val>
                                        </p:tav>
                                        <p:tav tm="100000">
                                          <p:val>
                                            <p:strVal val="#ppt_h"/>
                                          </p:val>
                                        </p:tav>
                                      </p:tavLst>
                                    </p:anim>
                                    <p:animEffect transition="in" filter="fade">
                                      <p:cBhvr>
                                        <p:cTn id="9" dur="800"/>
                                        <p:tgtEl>
                                          <p:spTgt spid="26"/>
                                        </p:tgtEl>
                                      </p:cBhvr>
                                    </p:animEffect>
                                  </p:childTnLst>
                                </p:cTn>
                              </p:par>
                              <p:par>
                                <p:cTn id="10" presetID="50" presetClass="entr" presetSubtype="0" decel="100000"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800" fill="hold"/>
                                        <p:tgtEl>
                                          <p:spTgt spid="27"/>
                                        </p:tgtEl>
                                        <p:attrNameLst>
                                          <p:attrName>ppt_w</p:attrName>
                                        </p:attrNameLst>
                                      </p:cBhvr>
                                      <p:tavLst>
                                        <p:tav tm="0">
                                          <p:val>
                                            <p:strVal val="#ppt_w+.3"/>
                                          </p:val>
                                        </p:tav>
                                        <p:tav tm="100000">
                                          <p:val>
                                            <p:strVal val="#ppt_w"/>
                                          </p:val>
                                        </p:tav>
                                      </p:tavLst>
                                    </p:anim>
                                    <p:anim calcmode="lin" valueType="num">
                                      <p:cBhvr>
                                        <p:cTn id="13" dur="800" fill="hold"/>
                                        <p:tgtEl>
                                          <p:spTgt spid="27"/>
                                        </p:tgtEl>
                                        <p:attrNameLst>
                                          <p:attrName>ppt_h</p:attrName>
                                        </p:attrNameLst>
                                      </p:cBhvr>
                                      <p:tavLst>
                                        <p:tav tm="0">
                                          <p:val>
                                            <p:strVal val="#ppt_h"/>
                                          </p:val>
                                        </p:tav>
                                        <p:tav tm="100000">
                                          <p:val>
                                            <p:strVal val="#ppt_h"/>
                                          </p:val>
                                        </p:tav>
                                      </p:tavLst>
                                    </p:anim>
                                    <p:animEffect transition="in" filter="fade">
                                      <p:cBhvr>
                                        <p:cTn id="14" dur="800"/>
                                        <p:tgtEl>
                                          <p:spTgt spid="27"/>
                                        </p:tgtEl>
                                      </p:cBhvr>
                                    </p:animEffect>
                                  </p:childTnLst>
                                </p:cTn>
                              </p:par>
                              <p:par>
                                <p:cTn id="15" presetID="42" presetClass="entr" presetSubtype="0" fill="hold" grpId="0" nodeType="withEffect">
                                  <p:stCondLst>
                                    <p:cond delay="900"/>
                                  </p:stCondLst>
                                  <p:childTnLst>
                                    <p:set>
                                      <p:cBhvr>
                                        <p:cTn id="16" dur="1" fill="hold">
                                          <p:stCondLst>
                                            <p:cond delay="0"/>
                                          </p:stCondLst>
                                        </p:cTn>
                                        <p:tgtEl>
                                          <p:spTgt spid="28">
                                            <p:txEl>
                                              <p:charRg st="4294967295" end="4294967295"/>
                                            </p:txEl>
                                          </p:spTgt>
                                        </p:tgtEl>
                                        <p:attrNameLst>
                                          <p:attrName>style.visibility</p:attrName>
                                        </p:attrNameLst>
                                      </p:cBhvr>
                                      <p:to>
                                        <p:strVal val="visible"/>
                                      </p:to>
                                    </p:set>
                                    <p:animEffect transition="in" filter="fade">
                                      <p:cBhvr>
                                        <p:cTn id="17" dur="500"/>
                                        <p:tgtEl>
                                          <p:spTgt spid="28">
                                            <p:txEl>
                                              <p:charRg st="4294967295" end="4294967295"/>
                                            </p:txEl>
                                          </p:spTgt>
                                        </p:tgtEl>
                                      </p:cBhvr>
                                    </p:animEffect>
                                    <p:anim calcmode="lin" valueType="num">
                                      <p:cBhvr>
                                        <p:cTn id="18" dur="500" fill="hold"/>
                                        <p:tgtEl>
                                          <p:spTgt spid="28">
                                            <p:txEl>
                                              <p:charRg st="4294967295" end="4294967295"/>
                                            </p:txEl>
                                          </p:spTgt>
                                        </p:tgtEl>
                                        <p:attrNameLst>
                                          <p:attrName>ppt_x</p:attrName>
                                        </p:attrNameLst>
                                      </p:cBhvr>
                                      <p:tavLst>
                                        <p:tav tm="0">
                                          <p:val>
                                            <p:strVal val="#ppt_x"/>
                                          </p:val>
                                        </p:tav>
                                        <p:tav tm="100000">
                                          <p:val>
                                            <p:strVal val="#ppt_x"/>
                                          </p:val>
                                        </p:tav>
                                      </p:tavLst>
                                    </p:anim>
                                    <p:anim calcmode="lin" valueType="num">
                                      <p:cBhvr>
                                        <p:cTn id="19" dur="500" fill="hold"/>
                                        <p:tgtEl>
                                          <p:spTgt spid="28">
                                            <p:txEl>
                                              <p:charRg st="4294967295" end="4294967295"/>
                                            </p:txEl>
                                          </p:spTgt>
                                        </p:tgtEl>
                                        <p:attrNameLst>
                                          <p:attrName>ppt_y</p:attrName>
                                        </p:attrNameLst>
                                      </p:cBhvr>
                                      <p:tavLst>
                                        <p:tav tm="0">
                                          <p:val>
                                            <p:strVal val="#ppt_y+.1"/>
                                          </p:val>
                                        </p:tav>
                                        <p:tav tm="100000">
                                          <p:val>
                                            <p:strVal val="#ppt_y"/>
                                          </p:val>
                                        </p:tav>
                                      </p:tavLst>
                                    </p:anim>
                                  </p:childTnLst>
                                </p:cTn>
                              </p:par>
                              <p:par>
                                <p:cTn id="20" presetID="50" presetClass="entr" presetSubtype="0"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800" fill="hold"/>
                                        <p:tgtEl>
                                          <p:spTgt spid="10"/>
                                        </p:tgtEl>
                                        <p:attrNameLst>
                                          <p:attrName>ppt_w</p:attrName>
                                        </p:attrNameLst>
                                      </p:cBhvr>
                                      <p:tavLst>
                                        <p:tav tm="0">
                                          <p:val>
                                            <p:strVal val="#ppt_w+.3"/>
                                          </p:val>
                                        </p:tav>
                                        <p:tav tm="100000">
                                          <p:val>
                                            <p:strVal val="#ppt_w"/>
                                          </p:val>
                                        </p:tav>
                                      </p:tavLst>
                                    </p:anim>
                                    <p:anim calcmode="lin" valueType="num">
                                      <p:cBhvr>
                                        <p:cTn id="23" dur="800" fill="hold"/>
                                        <p:tgtEl>
                                          <p:spTgt spid="10"/>
                                        </p:tgtEl>
                                        <p:attrNameLst>
                                          <p:attrName>ppt_h</p:attrName>
                                        </p:attrNameLst>
                                      </p:cBhvr>
                                      <p:tavLst>
                                        <p:tav tm="0">
                                          <p:val>
                                            <p:strVal val="#ppt_h"/>
                                          </p:val>
                                        </p:tav>
                                        <p:tav tm="100000">
                                          <p:val>
                                            <p:strVal val="#ppt_h"/>
                                          </p:val>
                                        </p:tav>
                                      </p:tavLst>
                                    </p:anim>
                                    <p:animEffect transition="in" filter="fade">
                                      <p:cBhvr>
                                        <p:cTn id="24" dur="800"/>
                                        <p:tgtEl>
                                          <p:spTgt spid="10"/>
                                        </p:tgtEl>
                                      </p:cBhvr>
                                    </p:animEffect>
                                  </p:childTnLst>
                                </p:cTn>
                              </p:par>
                              <p:par>
                                <p:cTn id="25" presetID="2" presetClass="entr" presetSubtype="1" accel="50000" decel="5000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500" fill="hold"/>
                                        <p:tgtEl>
                                          <p:spTgt spid="55"/>
                                        </p:tgtEl>
                                        <p:attrNameLst>
                                          <p:attrName>ppt_x</p:attrName>
                                        </p:attrNameLst>
                                      </p:cBhvr>
                                      <p:tavLst>
                                        <p:tav tm="0">
                                          <p:val>
                                            <p:strVal val="#ppt_x"/>
                                          </p:val>
                                        </p:tav>
                                        <p:tav tm="100000">
                                          <p:val>
                                            <p:strVal val="#ppt_x"/>
                                          </p:val>
                                        </p:tav>
                                      </p:tavLst>
                                    </p:anim>
                                    <p:anim calcmode="lin" valueType="num">
                                      <p:cBhvr additive="base">
                                        <p:cTn id="28" dur="15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 accel="50000" decel="5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000" fill="hold"/>
                                        <p:tgtEl>
                                          <p:spTgt spid="54"/>
                                        </p:tgtEl>
                                        <p:attrNameLst>
                                          <p:attrName>ppt_x</p:attrName>
                                        </p:attrNameLst>
                                      </p:cBhvr>
                                      <p:tavLst>
                                        <p:tav tm="0">
                                          <p:val>
                                            <p:strVal val="#ppt_x"/>
                                          </p:val>
                                        </p:tav>
                                        <p:tav tm="100000">
                                          <p:val>
                                            <p:strVal val="#ppt_x"/>
                                          </p:val>
                                        </p:tav>
                                      </p:tavLst>
                                    </p:anim>
                                    <p:anim calcmode="lin" valueType="num">
                                      <p:cBhvr additive="base">
                                        <p:cTn id="32" dur="10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1" accel="50000" decel="5000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700" fill="hold"/>
                                        <p:tgtEl>
                                          <p:spTgt spid="56"/>
                                        </p:tgtEl>
                                        <p:attrNameLst>
                                          <p:attrName>ppt_x</p:attrName>
                                        </p:attrNameLst>
                                      </p:cBhvr>
                                      <p:tavLst>
                                        <p:tav tm="0">
                                          <p:val>
                                            <p:strVal val="#ppt_x"/>
                                          </p:val>
                                        </p:tav>
                                        <p:tav tm="100000">
                                          <p:val>
                                            <p:strVal val="#ppt_x"/>
                                          </p:val>
                                        </p:tav>
                                      </p:tavLst>
                                    </p:anim>
                                    <p:anim calcmode="lin" valueType="num">
                                      <p:cBhvr additive="base">
                                        <p:cTn id="36" dur="700" fill="hold"/>
                                        <p:tgtEl>
                                          <p:spTgt spid="56"/>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1500" fill="hold"/>
                                        <p:tgtEl>
                                          <p:spTgt spid="57"/>
                                        </p:tgtEl>
                                        <p:attrNameLst>
                                          <p:attrName>ppt_x</p:attrName>
                                        </p:attrNameLst>
                                      </p:cBhvr>
                                      <p:tavLst>
                                        <p:tav tm="0">
                                          <p:val>
                                            <p:strVal val="#ppt_x"/>
                                          </p:val>
                                        </p:tav>
                                        <p:tav tm="100000">
                                          <p:val>
                                            <p:strVal val="#ppt_x"/>
                                          </p:val>
                                        </p:tav>
                                      </p:tavLst>
                                    </p:anim>
                                    <p:anim calcmode="lin" valueType="num">
                                      <p:cBhvr additive="base">
                                        <p:cTn id="40" dur="1500" fill="hold"/>
                                        <p:tgtEl>
                                          <p:spTgt spid="57"/>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9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anim calcmode="lin" valueType="num">
                                      <p:cBhvr>
                                        <p:cTn id="44" dur="500" fill="hold"/>
                                        <p:tgtEl>
                                          <p:spTgt spid="6"/>
                                        </p:tgtEl>
                                        <p:attrNameLst>
                                          <p:attrName>ppt_x</p:attrName>
                                        </p:attrNameLst>
                                      </p:cBhvr>
                                      <p:tavLst>
                                        <p:tav tm="0">
                                          <p:val>
                                            <p:strVal val="#ppt_x"/>
                                          </p:val>
                                        </p:tav>
                                        <p:tav tm="100000">
                                          <p:val>
                                            <p:strVal val="#ppt_x"/>
                                          </p:val>
                                        </p:tav>
                                      </p:tavLst>
                                    </p:anim>
                                    <p:anim calcmode="lin" valueType="num">
                                      <p:cBhvr>
                                        <p:cTn id="45" dur="5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9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anim calcmode="lin" valueType="num">
                                      <p:cBhvr>
                                        <p:cTn id="49" dur="500" fill="hold"/>
                                        <p:tgtEl>
                                          <p:spTgt spid="5"/>
                                        </p:tgtEl>
                                        <p:attrNameLst>
                                          <p:attrName>ppt_x</p:attrName>
                                        </p:attrNameLst>
                                      </p:cBhvr>
                                      <p:tavLst>
                                        <p:tav tm="0">
                                          <p:val>
                                            <p:strVal val="#ppt_x"/>
                                          </p:val>
                                        </p:tav>
                                        <p:tav tm="100000">
                                          <p:val>
                                            <p:strVal val="#ppt_x"/>
                                          </p:val>
                                        </p:tav>
                                      </p:tavLst>
                                    </p:anim>
                                    <p:anim calcmode="lin" valueType="num">
                                      <p:cBhvr>
                                        <p:cTn id="50" dur="500" fill="hold"/>
                                        <p:tgtEl>
                                          <p:spTgt spid="5"/>
                                        </p:tgtEl>
                                        <p:attrNameLst>
                                          <p:attrName>ppt_y</p:attrName>
                                        </p:attrNameLst>
                                      </p:cBhvr>
                                      <p:tavLst>
                                        <p:tav tm="0">
                                          <p:val>
                                            <p:strVal val="#ppt_y+.1"/>
                                          </p:val>
                                        </p:tav>
                                        <p:tav tm="100000">
                                          <p:val>
                                            <p:strVal val="#ppt_y"/>
                                          </p:val>
                                        </p:tav>
                                      </p:tavLst>
                                    </p:anim>
                                  </p:childTnLst>
                                </p:cTn>
                              </p:par>
                              <p:par>
                                <p:cTn id="51" presetID="49" presetClass="entr" presetSubtype="0" decel="100000" fill="hold" nodeType="withEffect">
                                  <p:stCondLst>
                                    <p:cond delay="100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par>
                                <p:cTn id="57" presetID="50" presetClass="entr" presetSubtype="0" decel="100000" fill="hold" nodeType="withEffect">
                                  <p:stCondLst>
                                    <p:cond delay="7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800" fill="hold"/>
                                        <p:tgtEl>
                                          <p:spTgt spid="11"/>
                                        </p:tgtEl>
                                        <p:attrNameLst>
                                          <p:attrName>ppt_w</p:attrName>
                                        </p:attrNameLst>
                                      </p:cBhvr>
                                      <p:tavLst>
                                        <p:tav tm="0">
                                          <p:val>
                                            <p:strVal val="#ppt_w+.3"/>
                                          </p:val>
                                        </p:tav>
                                        <p:tav tm="100000">
                                          <p:val>
                                            <p:strVal val="#ppt_w"/>
                                          </p:val>
                                        </p:tav>
                                      </p:tavLst>
                                    </p:anim>
                                    <p:anim calcmode="lin" valueType="num">
                                      <p:cBhvr>
                                        <p:cTn id="60" dur="800" fill="hold"/>
                                        <p:tgtEl>
                                          <p:spTgt spid="11"/>
                                        </p:tgtEl>
                                        <p:attrNameLst>
                                          <p:attrName>ppt_h</p:attrName>
                                        </p:attrNameLst>
                                      </p:cBhvr>
                                      <p:tavLst>
                                        <p:tav tm="0">
                                          <p:val>
                                            <p:strVal val="#ppt_h"/>
                                          </p:val>
                                        </p:tav>
                                        <p:tav tm="100000">
                                          <p:val>
                                            <p:strVal val="#ppt_h"/>
                                          </p:val>
                                        </p:tav>
                                      </p:tavLst>
                                    </p:anim>
                                    <p:animEffect transition="in" filter="fade">
                                      <p:cBhvr>
                                        <p:cTn id="61"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27" grpId="0" animBg="1"/>
      <p:bldP spid="28" grpId="0" autoUpdateAnimBg="0"/>
      <p:bldP spid="54" grpId="0" animBg="1"/>
      <p:bldP spid="55" grpId="0" animBg="1"/>
      <p:bldP spid="56" grpId="0" animBg="1"/>
      <p:bldP spid="57"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a:spLocks/>
          </p:cNvSpPr>
          <p:nvPr/>
        </p:nvSpPr>
        <p:spPr bwMode="auto">
          <a:xfrm rot="20580000">
            <a:off x="16431157" y="7378148"/>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4" name="Freeform 6"/>
          <p:cNvSpPr>
            <a:spLocks/>
          </p:cNvSpPr>
          <p:nvPr/>
        </p:nvSpPr>
        <p:spPr bwMode="auto">
          <a:xfrm rot="20580000">
            <a:off x="9992161" y="1526073"/>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 name="Freeform 7"/>
          <p:cNvSpPr>
            <a:spLocks/>
          </p:cNvSpPr>
          <p:nvPr/>
        </p:nvSpPr>
        <p:spPr bwMode="auto">
          <a:xfrm rot="20580000">
            <a:off x="12413967" y="4437358"/>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 name="Freeform 9"/>
          <p:cNvSpPr>
            <a:spLocks/>
          </p:cNvSpPr>
          <p:nvPr/>
        </p:nvSpPr>
        <p:spPr bwMode="auto">
          <a:xfrm rot="20580000">
            <a:off x="14100522" y="2433119"/>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0" name="Freeform 12"/>
          <p:cNvSpPr>
            <a:spLocks/>
          </p:cNvSpPr>
          <p:nvPr/>
        </p:nvSpPr>
        <p:spPr bwMode="auto">
          <a:xfrm rot="20580000">
            <a:off x="15832710" y="3408842"/>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1" name="Freeform 13"/>
          <p:cNvSpPr>
            <a:spLocks/>
          </p:cNvSpPr>
          <p:nvPr/>
        </p:nvSpPr>
        <p:spPr bwMode="auto">
          <a:xfrm rot="20580000">
            <a:off x="12921639" y="-1322064"/>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5" name="Freeform 17"/>
          <p:cNvSpPr>
            <a:spLocks/>
          </p:cNvSpPr>
          <p:nvPr/>
        </p:nvSpPr>
        <p:spPr bwMode="auto">
          <a:xfrm rot="20580000">
            <a:off x="15778890" y="9913966"/>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Freeform 20"/>
          <p:cNvSpPr>
            <a:spLocks/>
          </p:cNvSpPr>
          <p:nvPr/>
        </p:nvSpPr>
        <p:spPr bwMode="auto">
          <a:xfrm rot="20580000">
            <a:off x="9413485" y="-569760"/>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9" name="Freeform 21"/>
          <p:cNvSpPr>
            <a:spLocks/>
          </p:cNvSpPr>
          <p:nvPr/>
        </p:nvSpPr>
        <p:spPr bwMode="auto">
          <a:xfrm rot="20580000">
            <a:off x="17072196" y="819672"/>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6" name="Freeform 28"/>
          <p:cNvSpPr>
            <a:spLocks/>
          </p:cNvSpPr>
          <p:nvPr/>
        </p:nvSpPr>
        <p:spPr bwMode="auto">
          <a:xfrm rot="20580000">
            <a:off x="9459011" y="6333469"/>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38" name="Freeform 30"/>
          <p:cNvSpPr>
            <a:spLocks/>
          </p:cNvSpPr>
          <p:nvPr/>
        </p:nvSpPr>
        <p:spPr bwMode="auto">
          <a:xfrm rot="20580000">
            <a:off x="14966957" y="495345"/>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3" name="Freeform 34"/>
          <p:cNvSpPr>
            <a:spLocks/>
          </p:cNvSpPr>
          <p:nvPr/>
        </p:nvSpPr>
        <p:spPr bwMode="auto">
          <a:xfrm rot="20580000">
            <a:off x="14271922" y="8463365"/>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4" name="Freeform 35"/>
          <p:cNvSpPr>
            <a:spLocks/>
          </p:cNvSpPr>
          <p:nvPr/>
        </p:nvSpPr>
        <p:spPr bwMode="auto">
          <a:xfrm rot="20580000">
            <a:off x="14392654" y="5584293"/>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2" name="Freeform 39"/>
          <p:cNvSpPr>
            <a:spLocks/>
          </p:cNvSpPr>
          <p:nvPr/>
        </p:nvSpPr>
        <p:spPr bwMode="auto">
          <a:xfrm rot="20580000">
            <a:off x="11116936" y="-577474"/>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3" name="Freeform 40"/>
          <p:cNvSpPr>
            <a:spLocks/>
          </p:cNvSpPr>
          <p:nvPr/>
        </p:nvSpPr>
        <p:spPr bwMode="auto">
          <a:xfrm rot="20580000">
            <a:off x="12066193" y="7950070"/>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5" name="Freeform 42"/>
          <p:cNvSpPr>
            <a:spLocks/>
          </p:cNvSpPr>
          <p:nvPr/>
        </p:nvSpPr>
        <p:spPr bwMode="auto">
          <a:xfrm rot="20580000">
            <a:off x="10446359" y="8191171"/>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6" name="Freeform 43"/>
          <p:cNvSpPr>
            <a:spLocks/>
          </p:cNvSpPr>
          <p:nvPr/>
        </p:nvSpPr>
        <p:spPr bwMode="auto">
          <a:xfrm rot="20580000">
            <a:off x="8588506" y="3150986"/>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8" name="Freeform 45"/>
          <p:cNvSpPr>
            <a:spLocks/>
          </p:cNvSpPr>
          <p:nvPr/>
        </p:nvSpPr>
        <p:spPr bwMode="auto">
          <a:xfrm rot="20580000">
            <a:off x="17572301" y="9845588"/>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9" name="Freeform 46"/>
          <p:cNvSpPr>
            <a:spLocks/>
          </p:cNvSpPr>
          <p:nvPr/>
        </p:nvSpPr>
        <p:spPr bwMode="auto">
          <a:xfrm rot="20580000">
            <a:off x="10834326" y="6236910"/>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2" name="Freeform 49"/>
          <p:cNvSpPr>
            <a:spLocks/>
          </p:cNvSpPr>
          <p:nvPr/>
        </p:nvSpPr>
        <p:spPr bwMode="auto">
          <a:xfrm rot="20580000">
            <a:off x="12679084" y="3264329"/>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67" name="Freeform 54"/>
          <p:cNvSpPr>
            <a:spLocks/>
          </p:cNvSpPr>
          <p:nvPr/>
        </p:nvSpPr>
        <p:spPr bwMode="auto">
          <a:xfrm rot="20580000">
            <a:off x="11620091" y="1788099"/>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1" name="Freeform 58"/>
          <p:cNvSpPr>
            <a:spLocks/>
          </p:cNvSpPr>
          <p:nvPr/>
        </p:nvSpPr>
        <p:spPr bwMode="auto">
          <a:xfrm rot="20580000">
            <a:off x="12481333" y="10068813"/>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4" name="Freeform 61"/>
          <p:cNvSpPr>
            <a:spLocks/>
          </p:cNvSpPr>
          <p:nvPr/>
        </p:nvSpPr>
        <p:spPr bwMode="auto">
          <a:xfrm rot="20580000">
            <a:off x="17939854" y="6032589"/>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5" name="Freeform 62"/>
          <p:cNvSpPr>
            <a:spLocks/>
          </p:cNvSpPr>
          <p:nvPr/>
        </p:nvSpPr>
        <p:spPr bwMode="auto">
          <a:xfrm rot="20580000">
            <a:off x="7775353" y="700277"/>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79" name="Freeform 5"/>
          <p:cNvSpPr>
            <a:spLocks/>
          </p:cNvSpPr>
          <p:nvPr/>
        </p:nvSpPr>
        <p:spPr bwMode="auto">
          <a:xfrm rot="20580000">
            <a:off x="17730287" y="8073365"/>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0" name="Freeform 6"/>
          <p:cNvSpPr>
            <a:spLocks/>
          </p:cNvSpPr>
          <p:nvPr/>
        </p:nvSpPr>
        <p:spPr bwMode="auto">
          <a:xfrm rot="20580000">
            <a:off x="11291291" y="2221290"/>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1" name="Freeform 7"/>
          <p:cNvSpPr>
            <a:spLocks/>
          </p:cNvSpPr>
          <p:nvPr/>
        </p:nvSpPr>
        <p:spPr bwMode="auto">
          <a:xfrm rot="20580000">
            <a:off x="13713097" y="5132575"/>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3" name="Freeform 9"/>
          <p:cNvSpPr>
            <a:spLocks/>
          </p:cNvSpPr>
          <p:nvPr/>
        </p:nvSpPr>
        <p:spPr bwMode="auto">
          <a:xfrm rot="20580000">
            <a:off x="15399652" y="3128336"/>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6" name="Freeform 12"/>
          <p:cNvSpPr>
            <a:spLocks/>
          </p:cNvSpPr>
          <p:nvPr/>
        </p:nvSpPr>
        <p:spPr bwMode="auto">
          <a:xfrm rot="20580000">
            <a:off x="17131840" y="4104059"/>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87" name="Freeform 13"/>
          <p:cNvSpPr>
            <a:spLocks/>
          </p:cNvSpPr>
          <p:nvPr/>
        </p:nvSpPr>
        <p:spPr bwMode="auto">
          <a:xfrm rot="20580000">
            <a:off x="14220769" y="-626847"/>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4" name="Freeform 20"/>
          <p:cNvSpPr>
            <a:spLocks/>
          </p:cNvSpPr>
          <p:nvPr/>
        </p:nvSpPr>
        <p:spPr bwMode="auto">
          <a:xfrm rot="20580000">
            <a:off x="10712615" y="125457"/>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95" name="Freeform 21"/>
          <p:cNvSpPr>
            <a:spLocks/>
          </p:cNvSpPr>
          <p:nvPr/>
        </p:nvSpPr>
        <p:spPr bwMode="auto">
          <a:xfrm rot="20580000">
            <a:off x="18371326" y="1514889"/>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0" name="Freeform 26"/>
          <p:cNvSpPr>
            <a:spLocks/>
          </p:cNvSpPr>
          <p:nvPr/>
        </p:nvSpPr>
        <p:spPr bwMode="auto">
          <a:xfrm rot="20580000">
            <a:off x="17440371" y="-1210887"/>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2" name="Freeform 28"/>
          <p:cNvSpPr>
            <a:spLocks/>
          </p:cNvSpPr>
          <p:nvPr/>
        </p:nvSpPr>
        <p:spPr bwMode="auto">
          <a:xfrm rot="20580000">
            <a:off x="10758141" y="7028686"/>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4" name="Freeform 30"/>
          <p:cNvSpPr>
            <a:spLocks/>
          </p:cNvSpPr>
          <p:nvPr/>
        </p:nvSpPr>
        <p:spPr bwMode="auto">
          <a:xfrm rot="20580000">
            <a:off x="16266087" y="1190562"/>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8" name="Freeform 34"/>
          <p:cNvSpPr>
            <a:spLocks/>
          </p:cNvSpPr>
          <p:nvPr/>
        </p:nvSpPr>
        <p:spPr bwMode="auto">
          <a:xfrm rot="20580000">
            <a:off x="15571052" y="9158582"/>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09" name="Freeform 35"/>
          <p:cNvSpPr>
            <a:spLocks/>
          </p:cNvSpPr>
          <p:nvPr/>
        </p:nvSpPr>
        <p:spPr bwMode="auto">
          <a:xfrm rot="20580000">
            <a:off x="15691784" y="6279510"/>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3" name="Freeform 39"/>
          <p:cNvSpPr>
            <a:spLocks/>
          </p:cNvSpPr>
          <p:nvPr/>
        </p:nvSpPr>
        <p:spPr bwMode="auto">
          <a:xfrm rot="20580000">
            <a:off x="12416066" y="117743"/>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4" name="Freeform 40"/>
          <p:cNvSpPr>
            <a:spLocks/>
          </p:cNvSpPr>
          <p:nvPr/>
        </p:nvSpPr>
        <p:spPr bwMode="auto">
          <a:xfrm rot="20580000">
            <a:off x="13365323" y="8645287"/>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6" name="Freeform 42"/>
          <p:cNvSpPr>
            <a:spLocks/>
          </p:cNvSpPr>
          <p:nvPr/>
        </p:nvSpPr>
        <p:spPr bwMode="auto">
          <a:xfrm rot="20580000">
            <a:off x="11745489" y="8886388"/>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7" name="Freeform 43"/>
          <p:cNvSpPr>
            <a:spLocks/>
          </p:cNvSpPr>
          <p:nvPr/>
        </p:nvSpPr>
        <p:spPr bwMode="auto">
          <a:xfrm rot="20580000">
            <a:off x="9887636" y="3846203"/>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0" name="Freeform 46"/>
          <p:cNvSpPr>
            <a:spLocks/>
          </p:cNvSpPr>
          <p:nvPr/>
        </p:nvSpPr>
        <p:spPr bwMode="auto">
          <a:xfrm rot="20580000">
            <a:off x="12133456" y="6932127"/>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3" name="Freeform 49"/>
          <p:cNvSpPr>
            <a:spLocks/>
          </p:cNvSpPr>
          <p:nvPr/>
        </p:nvSpPr>
        <p:spPr bwMode="auto">
          <a:xfrm rot="20580000">
            <a:off x="13978214" y="3959546"/>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28" name="Freeform 54"/>
          <p:cNvSpPr>
            <a:spLocks/>
          </p:cNvSpPr>
          <p:nvPr/>
        </p:nvSpPr>
        <p:spPr bwMode="auto">
          <a:xfrm rot="20580000">
            <a:off x="12919221" y="2483316"/>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36" name="Freeform 62"/>
          <p:cNvSpPr>
            <a:spLocks/>
          </p:cNvSpPr>
          <p:nvPr/>
        </p:nvSpPr>
        <p:spPr bwMode="auto">
          <a:xfrm rot="20580000">
            <a:off x="9074483" y="1395494"/>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 name="Rectangle: Rounded Corners 56">
            <a:extLst>
              <a:ext uri="{FF2B5EF4-FFF2-40B4-BE49-F238E27FC236}">
                <a16:creationId xmlns:a16="http://schemas.microsoft.com/office/drawing/2014/main" id="{330CB161-3A3A-6DF0-92E8-B210A5C71970}"/>
              </a:ext>
            </a:extLst>
          </p:cNvPr>
          <p:cNvSpPr/>
          <p:nvPr/>
        </p:nvSpPr>
        <p:spPr>
          <a:xfrm>
            <a:off x="13414656" y="787924"/>
            <a:ext cx="4044099" cy="4391313"/>
          </a:xfrm>
          <a:prstGeom prst="roundRect">
            <a:avLst>
              <a:gd name="adj" fmla="val 2355"/>
            </a:avLst>
          </a:prstGeom>
          <a:solidFill>
            <a:schemeClr val="tx2"/>
          </a:solidFill>
          <a:ln w="50800" cap="flat">
            <a:noFill/>
            <a:prstDash val="solid"/>
            <a:miter/>
          </a:ln>
        </p:spPr>
        <p:txBody>
          <a:bodyPr rtlCol="0" anchor="ctr">
            <a:normAutofit/>
          </a:bodyPr>
          <a:lstStyle/>
          <a:p>
            <a:pPr algn="l"/>
            <a:endParaRPr lang="fr-CA" sz="4050" dirty="0">
              <a:latin typeface="Roboto" panose="02000000000000000000"/>
            </a:endParaRPr>
          </a:p>
        </p:txBody>
      </p:sp>
      <p:sp>
        <p:nvSpPr>
          <p:cNvPr id="3" name="Rectangle: Rounded Corners 8">
            <a:extLst>
              <a:ext uri="{FF2B5EF4-FFF2-40B4-BE49-F238E27FC236}">
                <a16:creationId xmlns:a16="http://schemas.microsoft.com/office/drawing/2014/main" id="{7B7B87FF-1735-6B80-138C-AC5E282EBC5D}"/>
              </a:ext>
            </a:extLst>
          </p:cNvPr>
          <p:cNvSpPr/>
          <p:nvPr/>
        </p:nvSpPr>
        <p:spPr>
          <a:xfrm>
            <a:off x="9694944" y="3549194"/>
            <a:ext cx="4044099" cy="4702441"/>
          </a:xfrm>
          <a:prstGeom prst="roundRect">
            <a:avLst>
              <a:gd name="adj" fmla="val 2064"/>
            </a:avLst>
          </a:prstGeom>
          <a:solidFill>
            <a:schemeClr val="accent1"/>
          </a:solidFill>
          <a:ln w="50800" cap="flat">
            <a:noFill/>
            <a:prstDash val="solid"/>
            <a:miter/>
          </a:ln>
        </p:spPr>
        <p:txBody>
          <a:bodyPr rtlCol="0" anchor="ctr">
            <a:normAutofit/>
          </a:bodyPr>
          <a:lstStyle/>
          <a:p>
            <a:pPr algn="l"/>
            <a:endParaRPr lang="fr-CA" sz="4050" dirty="0">
              <a:latin typeface="Roboto" panose="02000000000000000000"/>
            </a:endParaRPr>
          </a:p>
        </p:txBody>
      </p:sp>
      <p:sp>
        <p:nvSpPr>
          <p:cNvPr id="4" name="www.yourwebsite.com">
            <a:extLst>
              <a:ext uri="{FF2B5EF4-FFF2-40B4-BE49-F238E27FC236}">
                <a16:creationId xmlns:a16="http://schemas.microsoft.com/office/drawing/2014/main" id="{1859C626-A8EB-7845-7212-94E816F78DF2}"/>
              </a:ext>
            </a:extLst>
          </p:cNvPr>
          <p:cNvSpPr txBox="1">
            <a:spLocks/>
          </p:cNvSpPr>
          <p:nvPr/>
        </p:nvSpPr>
        <p:spPr>
          <a:xfrm>
            <a:off x="1671644" y="9404324"/>
            <a:ext cx="153953" cy="430887"/>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l" defTabSz="412750" latinLnBrk="0">
              <a:lnSpc>
                <a:spcPct val="100000"/>
              </a:lnSpc>
              <a:spcBef>
                <a:spcPts val="0"/>
              </a:spcBef>
              <a:spcAft>
                <a:spcPts val="0"/>
              </a:spcAft>
              <a:buClrTx/>
              <a:buSzTx/>
              <a:buFontTx/>
              <a:buNone/>
              <a:tabLst/>
              <a:defRPr sz="1200" b="1" i="0" u="none" strike="noStrike" cap="none" spc="0" baseline="0">
                <a:ln>
                  <a:noFill/>
                </a:ln>
                <a:solidFill>
                  <a:srgbClr val="A1A1A3"/>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endParaRPr lang="fr-CA" sz="1800" b="0" kern="0" dirty="0">
              <a:solidFill>
                <a:schemeClr val="tx1">
                  <a:lumMod val="50000"/>
                  <a:lumOff val="50000"/>
                </a:schemeClr>
              </a:solidFill>
              <a:latin typeface="Work Sans" panose="00000500000000000000" pitchFamily="2" charset="0"/>
              <a:cs typeface="Poppins" panose="00000500000000000000" pitchFamily="2" charset="0"/>
            </a:endParaRPr>
          </a:p>
        </p:txBody>
      </p:sp>
      <p:sp>
        <p:nvSpPr>
          <p:cNvPr id="5" name="Your short description for slide">
            <a:extLst>
              <a:ext uri="{FF2B5EF4-FFF2-40B4-BE49-F238E27FC236}">
                <a16:creationId xmlns:a16="http://schemas.microsoft.com/office/drawing/2014/main" id="{D3298486-2773-5F7F-4C35-78F86F7541F0}"/>
              </a:ext>
            </a:extLst>
          </p:cNvPr>
          <p:cNvSpPr txBox="1">
            <a:spLocks/>
          </p:cNvSpPr>
          <p:nvPr/>
        </p:nvSpPr>
        <p:spPr>
          <a:xfrm>
            <a:off x="9637552" y="6200701"/>
            <a:ext cx="4136220"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a:t>
            </a:r>
            <a:r>
              <a:rPr lang="en-US" sz="5400" b="1" kern="0" dirty="0">
                <a:solidFill>
                  <a:schemeClr val="bg1"/>
                </a:solidFill>
                <a:latin typeface="+mj-lt"/>
                <a:cs typeface="Poppins SemiBold" panose="00000700000000000000" pitchFamily="2" charset="0"/>
              </a:rPr>
              <a:t>693,200</a:t>
            </a:r>
          </a:p>
        </p:txBody>
      </p:sp>
      <p:sp>
        <p:nvSpPr>
          <p:cNvPr id="6" name="Enterprise">
            <a:extLst>
              <a:ext uri="{FF2B5EF4-FFF2-40B4-BE49-F238E27FC236}">
                <a16:creationId xmlns:a16="http://schemas.microsoft.com/office/drawing/2014/main" id="{0E58D20E-1D84-32B5-32D2-29166B63F3C2}"/>
              </a:ext>
            </a:extLst>
          </p:cNvPr>
          <p:cNvSpPr txBox="1">
            <a:spLocks/>
          </p:cNvSpPr>
          <p:nvPr/>
        </p:nvSpPr>
        <p:spPr>
          <a:xfrm>
            <a:off x="9683613" y="4888443"/>
            <a:ext cx="4044099" cy="1328056"/>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800" kern="0" dirty="0" err="1">
                <a:solidFill>
                  <a:schemeClr val="bg1"/>
                </a:solidFill>
                <a:latin typeface="+mj-lt"/>
                <a:cs typeface="Poppins" panose="00000500000000000000" pitchFamily="2" charset="0"/>
              </a:rPr>
              <a:t>Abuso</a:t>
            </a:r>
            <a:r>
              <a:rPr lang="fr-CA" sz="2800" kern="0" dirty="0">
                <a:solidFill>
                  <a:schemeClr val="bg1"/>
                </a:solidFill>
                <a:latin typeface="+mj-lt"/>
                <a:cs typeface="Poppins" panose="00000500000000000000" pitchFamily="2" charset="0"/>
              </a:rPr>
              <a:t> de </a:t>
            </a:r>
            <a:r>
              <a:rPr lang="fr-CA" sz="2800" kern="0" dirty="0" err="1">
                <a:solidFill>
                  <a:schemeClr val="bg1"/>
                </a:solidFill>
                <a:latin typeface="+mj-lt"/>
                <a:cs typeface="Poppins" panose="00000500000000000000" pitchFamily="2" charset="0"/>
              </a:rPr>
              <a:t>Funciones</a:t>
            </a:r>
            <a:r>
              <a:rPr lang="fr-CA" sz="2800" kern="0" dirty="0">
                <a:solidFill>
                  <a:schemeClr val="bg1"/>
                </a:solidFill>
                <a:latin typeface="+mj-lt"/>
                <a:cs typeface="Poppins" panose="00000500000000000000" pitchFamily="2" charset="0"/>
              </a:rPr>
              <a:t> y </a:t>
            </a:r>
            <a:r>
              <a:rPr lang="fr-CA" sz="2800" kern="0" dirty="0" err="1">
                <a:solidFill>
                  <a:schemeClr val="bg1"/>
                </a:solidFill>
                <a:latin typeface="+mj-lt"/>
                <a:cs typeface="Poppins" panose="00000500000000000000" pitchFamily="2" charset="0"/>
              </a:rPr>
              <a:t>Desvío</a:t>
            </a:r>
            <a:r>
              <a:rPr lang="fr-CA" sz="2800" kern="0" dirty="0">
                <a:solidFill>
                  <a:schemeClr val="bg1"/>
                </a:solidFill>
                <a:latin typeface="+mj-lt"/>
                <a:cs typeface="Poppins" panose="00000500000000000000" pitchFamily="2" charset="0"/>
              </a:rPr>
              <a:t> de </a:t>
            </a:r>
            <a:r>
              <a:rPr lang="fr-CA" sz="2800" kern="0" dirty="0" err="1">
                <a:solidFill>
                  <a:schemeClr val="bg1"/>
                </a:solidFill>
                <a:latin typeface="+mj-lt"/>
                <a:cs typeface="Poppins" panose="00000500000000000000" pitchFamily="2" charset="0"/>
              </a:rPr>
              <a:t>Recursos</a:t>
            </a:r>
            <a:r>
              <a:rPr lang="fr-CA" sz="2800" kern="0" dirty="0">
                <a:solidFill>
                  <a:schemeClr val="bg1"/>
                </a:solidFill>
                <a:latin typeface="+mj-lt"/>
                <a:cs typeface="Poppins" panose="00000500000000000000" pitchFamily="2" charset="0"/>
              </a:rPr>
              <a:t> </a:t>
            </a:r>
            <a:r>
              <a:rPr lang="fr-CA" sz="2800" kern="0" dirty="0" err="1">
                <a:solidFill>
                  <a:schemeClr val="bg1"/>
                </a:solidFill>
                <a:latin typeface="+mj-lt"/>
                <a:cs typeface="Poppins" panose="00000500000000000000" pitchFamily="2" charset="0"/>
              </a:rPr>
              <a:t>Públicos</a:t>
            </a:r>
            <a:endParaRPr lang="fr-CA" sz="2800" kern="0" dirty="0">
              <a:solidFill>
                <a:schemeClr val="bg1"/>
              </a:solidFill>
              <a:latin typeface="+mj-lt"/>
              <a:cs typeface="Poppins" panose="00000500000000000000" pitchFamily="2" charset="0"/>
            </a:endParaRPr>
          </a:p>
        </p:txBody>
      </p:sp>
      <p:sp>
        <p:nvSpPr>
          <p:cNvPr id="7" name="Enterprise">
            <a:extLst>
              <a:ext uri="{FF2B5EF4-FFF2-40B4-BE49-F238E27FC236}">
                <a16:creationId xmlns:a16="http://schemas.microsoft.com/office/drawing/2014/main" id="{B618D4EE-8EA3-2BAC-FE2C-485C37C5F81E}"/>
              </a:ext>
            </a:extLst>
          </p:cNvPr>
          <p:cNvSpPr txBox="1">
            <a:spLocks/>
          </p:cNvSpPr>
          <p:nvPr/>
        </p:nvSpPr>
        <p:spPr>
          <a:xfrm>
            <a:off x="15066417" y="2672099"/>
            <a:ext cx="740587" cy="495520"/>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400" kern="0" dirty="0" err="1">
                <a:solidFill>
                  <a:schemeClr val="bg1"/>
                </a:solidFill>
                <a:latin typeface="+mj-lt"/>
                <a:cs typeface="Poppins" panose="00000500000000000000" pitchFamily="2" charset="0"/>
              </a:rPr>
              <a:t>Año</a:t>
            </a:r>
            <a:endParaRPr lang="fr-CA" sz="2400" kern="0" dirty="0">
              <a:solidFill>
                <a:schemeClr val="bg1"/>
              </a:solidFill>
              <a:latin typeface="+mj-lt"/>
              <a:cs typeface="Poppins" panose="00000500000000000000" pitchFamily="2" charset="0"/>
            </a:endParaRPr>
          </a:p>
        </p:txBody>
      </p:sp>
      <p:sp>
        <p:nvSpPr>
          <p:cNvPr id="8" name="Your short description for slide">
            <a:extLst>
              <a:ext uri="{FF2B5EF4-FFF2-40B4-BE49-F238E27FC236}">
                <a16:creationId xmlns:a16="http://schemas.microsoft.com/office/drawing/2014/main" id="{88CA74DE-2D01-37B2-B68A-58967F6707CD}"/>
              </a:ext>
            </a:extLst>
          </p:cNvPr>
          <p:cNvSpPr txBox="1">
            <a:spLocks/>
          </p:cNvSpPr>
          <p:nvPr/>
        </p:nvSpPr>
        <p:spPr>
          <a:xfrm>
            <a:off x="14371475" y="3302890"/>
            <a:ext cx="2144099"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2025</a:t>
            </a:r>
            <a:endParaRPr lang="en-US" sz="5400" b="1" kern="0" dirty="0">
              <a:solidFill>
                <a:schemeClr val="bg1"/>
              </a:solidFill>
              <a:latin typeface="+mj-lt"/>
              <a:cs typeface="Poppins SemiBold" panose="00000700000000000000" pitchFamily="2" charset="0"/>
            </a:endParaRPr>
          </a:p>
        </p:txBody>
      </p:sp>
      <p:pic>
        <p:nvPicPr>
          <p:cNvPr id="11" name="Graphic 20">
            <a:extLst>
              <a:ext uri="{FF2B5EF4-FFF2-40B4-BE49-F238E27FC236}">
                <a16:creationId xmlns:a16="http://schemas.microsoft.com/office/drawing/2014/main" id="{61C77D92-5098-A4DE-D644-212120BC4C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433" y="3996656"/>
            <a:ext cx="720000" cy="720000"/>
          </a:xfrm>
          <a:prstGeom prst="rect">
            <a:avLst/>
          </a:prstGeom>
        </p:spPr>
      </p:pic>
      <p:sp>
        <p:nvSpPr>
          <p:cNvPr id="12" name="2015.…">
            <a:extLst>
              <a:ext uri="{FF2B5EF4-FFF2-40B4-BE49-F238E27FC236}">
                <a16:creationId xmlns:a16="http://schemas.microsoft.com/office/drawing/2014/main" id="{4CBBB6EE-15C0-C49B-C3E6-6A559F27E69E}"/>
              </a:ext>
            </a:extLst>
          </p:cNvPr>
          <p:cNvSpPr txBox="1"/>
          <p:nvPr/>
        </p:nvSpPr>
        <p:spPr>
          <a:xfrm>
            <a:off x="1671644" y="3881139"/>
            <a:ext cx="6480554" cy="50686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R="19050" algn="just">
              <a:lnSpc>
                <a:spcPct val="115000"/>
              </a:lnSpc>
              <a:spcAft>
                <a:spcPts val="800"/>
              </a:spcAft>
            </a:pPr>
            <a:r>
              <a:rPr lang="es-MX" sz="3000" kern="100" dirty="0">
                <a:latin typeface="+mj-lt"/>
                <a:ea typeface="Calibri" panose="020F0502020204030204" pitchFamily="34" charset="0"/>
                <a:cs typeface="Times New Roman" panose="02020603050405020304" pitchFamily="18" charset="0"/>
              </a:rPr>
              <a:t>Un tesorero pagó una obra a persona distinta de la cual realizó los trabajos.</a:t>
            </a:r>
          </a:p>
          <a:p>
            <a:pPr marR="19050" algn="just">
              <a:lnSpc>
                <a:spcPct val="115000"/>
              </a:lnSpc>
              <a:spcAft>
                <a:spcPts val="800"/>
              </a:spcAft>
            </a:pPr>
            <a:r>
              <a:rPr lang="es-MX" sz="3000" kern="100" dirty="0">
                <a:latin typeface="+mj-lt"/>
                <a:ea typeface="Calibri" panose="020F0502020204030204" pitchFamily="34" charset="0"/>
                <a:cs typeface="Times New Roman" panose="02020603050405020304" pitchFamily="18" charset="0"/>
              </a:rPr>
              <a:t>Reconoció la irregularidad.</a:t>
            </a:r>
          </a:p>
          <a:p>
            <a:pPr marR="19050" algn="just">
              <a:lnSpc>
                <a:spcPct val="115000"/>
              </a:lnSpc>
              <a:spcAft>
                <a:spcPts val="800"/>
              </a:spcAft>
            </a:pPr>
            <a:r>
              <a:rPr lang="es-MX" sz="3000" kern="100" dirty="0">
                <a:latin typeface="+mj-lt"/>
                <a:ea typeface="Calibri" panose="020F0502020204030204" pitchFamily="34" charset="0"/>
                <a:cs typeface="Times New Roman" panose="02020603050405020304" pitchFamily="18" charset="0"/>
              </a:rPr>
              <a:t>Al realizarse la audiencia inicial ante la ASE, reintegró el dinero.</a:t>
            </a:r>
          </a:p>
          <a:p>
            <a:pPr marR="19050" algn="just">
              <a:lnSpc>
                <a:spcPct val="115000"/>
              </a:lnSpc>
              <a:spcAft>
                <a:spcPts val="800"/>
              </a:spcAft>
            </a:pPr>
            <a:r>
              <a:rPr lang="es-MX" sz="3000" kern="100" dirty="0">
                <a:latin typeface="+mj-lt"/>
                <a:ea typeface="Calibri" panose="020F0502020204030204" pitchFamily="34" charset="0"/>
                <a:cs typeface="Times New Roman" panose="02020603050405020304" pitchFamily="18" charset="0"/>
              </a:rPr>
              <a:t>El TEJA lo sancionó argumentando que aún y cuando devolvió el recurso, no fue de manera espontánea sino derivado de que la ASE lo detectó.</a:t>
            </a:r>
          </a:p>
        </p:txBody>
      </p:sp>
      <p:sp>
        <p:nvSpPr>
          <p:cNvPr id="16" name="Project Featured…">
            <a:extLst>
              <a:ext uri="{FF2B5EF4-FFF2-40B4-BE49-F238E27FC236}">
                <a16:creationId xmlns:a16="http://schemas.microsoft.com/office/drawing/2014/main" id="{C26591BF-49F5-BA9B-CD80-BACFC3189956}"/>
              </a:ext>
            </a:extLst>
          </p:cNvPr>
          <p:cNvSpPr txBox="1"/>
          <p:nvPr/>
        </p:nvSpPr>
        <p:spPr>
          <a:xfrm>
            <a:off x="1940494" y="1267556"/>
            <a:ext cx="8313796"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Ejemplo</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a:t>
            </a:r>
          </a:p>
          <a:p>
            <a:pPr lvl="0">
              <a:defRPr sz="5000" b="0">
                <a:solidFill>
                  <a:srgbClr val="F6F9FF"/>
                </a:solidFill>
                <a:latin typeface="Poppins Bold"/>
                <a:ea typeface="Poppins Bold"/>
                <a:cs typeface="Poppins Bold"/>
                <a:sym typeface="Poppins Bold"/>
              </a:defRPr>
            </a:pPr>
            <a:r>
              <a:rPr lang="en-CA" sz="5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5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endParaRPr lang="en-CA" sz="54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18" name="Freeform 6">
            <a:extLst>
              <a:ext uri="{FF2B5EF4-FFF2-40B4-BE49-F238E27FC236}">
                <a16:creationId xmlns:a16="http://schemas.microsoft.com/office/drawing/2014/main" id="{3CC705F1-C7DB-B7BD-6E9B-FA9C4AF3F9D1}"/>
              </a:ext>
            </a:extLst>
          </p:cNvPr>
          <p:cNvSpPr>
            <a:spLocks/>
          </p:cNvSpPr>
          <p:nvPr/>
        </p:nvSpPr>
        <p:spPr bwMode="auto">
          <a:xfrm flipH="1">
            <a:off x="1635741" y="157685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 name="Project Featured…">
            <a:extLst>
              <a:ext uri="{FF2B5EF4-FFF2-40B4-BE49-F238E27FC236}">
                <a16:creationId xmlns:a16="http://schemas.microsoft.com/office/drawing/2014/main" id="{30574915-5CF3-1692-4BFE-7C3EC99E2848}"/>
              </a:ext>
            </a:extLst>
          </p:cNvPr>
          <p:cNvSpPr txBox="1"/>
          <p:nvPr/>
        </p:nvSpPr>
        <p:spPr>
          <a:xfrm>
            <a:off x="1940494" y="2940289"/>
            <a:ext cx="6469720"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Directa, </a:t>
            </a:r>
            <a:r>
              <a:rPr lang="en-US" sz="3000" b="1" dirty="0" err="1">
                <a:solidFill>
                  <a:schemeClr val="tx2">
                    <a:lumMod val="60000"/>
                    <a:lumOff val="40000"/>
                  </a:schemeClr>
                </a:solidFill>
                <a:latin typeface="+mj-lt"/>
                <a:ea typeface="Noto Sans" panose="020B0502040504020204" pitchFamily="34" charset="0"/>
                <a:cs typeface="Noto Sans" panose="020B0502040504020204" pitchFamily="34" charset="0"/>
              </a:rPr>
              <a:t>derivada</a:t>
            </a: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 de la </a:t>
            </a:r>
            <a:r>
              <a:rPr lang="en-US" sz="3000" b="1"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US" sz="3000" b="1" dirty="0">
                <a:solidFill>
                  <a:schemeClr val="tx2">
                    <a:lumMod val="60000"/>
                    <a:lumOff val="40000"/>
                  </a:schemeClr>
                </a:solidFill>
                <a:latin typeface="+mj-lt"/>
                <a:ea typeface="Noto Sans" panose="020B0502040504020204" pitchFamily="34" charset="0"/>
                <a:cs typeface="Noto Sans" panose="020B0502040504020204" pitchFamily="34" charset="0"/>
              </a:rPr>
              <a:t>. </a:t>
            </a:r>
          </a:p>
        </p:txBody>
      </p:sp>
      <p:sp>
        <p:nvSpPr>
          <p:cNvPr id="22" name="Enterprise">
            <a:extLst>
              <a:ext uri="{FF2B5EF4-FFF2-40B4-BE49-F238E27FC236}">
                <a16:creationId xmlns:a16="http://schemas.microsoft.com/office/drawing/2014/main" id="{CE75F51D-2270-5E62-4035-E56A515A23CD}"/>
              </a:ext>
            </a:extLst>
          </p:cNvPr>
          <p:cNvSpPr txBox="1">
            <a:spLocks/>
          </p:cNvSpPr>
          <p:nvPr/>
        </p:nvSpPr>
        <p:spPr>
          <a:xfrm>
            <a:off x="9978426" y="7260886"/>
            <a:ext cx="3454472" cy="552459"/>
          </a:xfrm>
          <a:prstGeom prst="rect">
            <a:avLst/>
          </a:prstGeom>
          <a:ln w="12700">
            <a:miter lim="400000"/>
          </a:ln>
          <a:extLst>
            <a:ext uri="{C572A759-6A51-4108-AA02-DFA0A04FC94B}">
              <ma14:wrappingTextBoxFlag xmlns="" xmlns:ma14="http://schemas.microsoft.com/office/mac/drawingml/2011/main" val="1"/>
            </a:ext>
          </a:extLst>
        </p:spPr>
        <p:txBody>
          <a:bodyPr wrap="non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800" kern="0" dirty="0" err="1">
                <a:solidFill>
                  <a:schemeClr val="bg1"/>
                </a:solidFill>
                <a:latin typeface="+mj-lt"/>
                <a:cs typeface="Poppins" panose="00000500000000000000" pitchFamily="2" charset="0"/>
              </a:rPr>
              <a:t>Suspensión</a:t>
            </a:r>
            <a:r>
              <a:rPr lang="fr-CA" sz="2800" kern="0" dirty="0">
                <a:solidFill>
                  <a:schemeClr val="bg1"/>
                </a:solidFill>
                <a:latin typeface="+mj-lt"/>
                <a:cs typeface="Poppins" panose="00000500000000000000" pitchFamily="2" charset="0"/>
              </a:rPr>
              <a:t> 90 </a:t>
            </a:r>
            <a:r>
              <a:rPr lang="fr-CA" sz="2800" kern="0" dirty="0" err="1">
                <a:solidFill>
                  <a:schemeClr val="bg1"/>
                </a:solidFill>
                <a:latin typeface="+mj-lt"/>
                <a:cs typeface="Poppins" panose="00000500000000000000" pitchFamily="2" charset="0"/>
              </a:rPr>
              <a:t>días</a:t>
            </a:r>
            <a:endParaRPr lang="fr-CA" sz="2800" kern="0" dirty="0">
              <a:solidFill>
                <a:schemeClr val="bg1"/>
              </a:solidFill>
              <a:latin typeface="+mj-lt"/>
              <a:cs typeface="Poppins" panose="00000500000000000000" pitchFamily="2" charset="0"/>
            </a:endParaRPr>
          </a:p>
        </p:txBody>
      </p:sp>
      <p:pic>
        <p:nvPicPr>
          <p:cNvPr id="23" name="Imagen 22">
            <a:extLst>
              <a:ext uri="{FF2B5EF4-FFF2-40B4-BE49-F238E27FC236}">
                <a16:creationId xmlns:a16="http://schemas.microsoft.com/office/drawing/2014/main" id="{2082D6B3-7F6A-4683-606A-BFA629470F58}"/>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5049309" y="1426541"/>
            <a:ext cx="889957" cy="889957"/>
          </a:xfrm>
          <a:prstGeom prst="rect">
            <a:avLst/>
          </a:prstGeom>
        </p:spPr>
      </p:pic>
      <p:pic>
        <p:nvPicPr>
          <p:cNvPr id="26" name="Imagen 25">
            <a:extLst>
              <a:ext uri="{FF2B5EF4-FFF2-40B4-BE49-F238E27FC236}">
                <a16:creationId xmlns:a16="http://schemas.microsoft.com/office/drawing/2014/main" id="{B62B88C5-57D5-7029-406F-673FAD374BB8}"/>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303310" y="3892218"/>
            <a:ext cx="839877" cy="839877"/>
          </a:xfrm>
          <a:prstGeom prst="rect">
            <a:avLst/>
          </a:prstGeom>
        </p:spPr>
      </p:pic>
    </p:spTree>
    <p:extLst>
      <p:ext uri="{BB962C8B-B14F-4D97-AF65-F5344CB8AC3E}">
        <p14:creationId xmlns:p14="http://schemas.microsoft.com/office/powerpoint/2010/main" val="241446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24000" decel="76000" autoRev="1" fill="hold" grpId="0" nodeType="withEffect">
                                  <p:stCondLst>
                                    <p:cond delay="0"/>
                                  </p:stCondLst>
                                  <p:childTnLst>
                                    <p:animMotion origin="layout" path="M -4.16667E-7 -1.85185E-6 L 0.11424 0.62176 " pathEditMode="relative" rAng="0" ptsTypes="AA">
                                      <p:cBhvr>
                                        <p:cTn id="6" dur="7000" fill="hold"/>
                                        <p:tgtEl>
                                          <p:spTgt spid="21"/>
                                        </p:tgtEl>
                                        <p:attrNameLst>
                                          <p:attrName>ppt_x</p:attrName>
                                          <p:attrName>ppt_y</p:attrName>
                                        </p:attrNameLst>
                                      </p:cBhvr>
                                      <p:rCtr x="5712" y="31080"/>
                                    </p:animMotion>
                                  </p:childTnLst>
                                </p:cTn>
                              </p:par>
                              <p:par>
                                <p:cTn id="7" presetID="64" presetClass="path" presetSubtype="0" repeatCount="indefinite" accel="24000" decel="76000" autoRev="1" fill="hold" grpId="0" nodeType="withEffect">
                                  <p:stCondLst>
                                    <p:cond delay="0"/>
                                  </p:stCondLst>
                                  <p:childTnLst>
                                    <p:animMotion origin="layout" path="M -3.61111E-6 3.08642E-6 L -0.07864 -0.44522 " pathEditMode="relative" rAng="0" ptsTypes="AA">
                                      <p:cBhvr>
                                        <p:cTn id="8" dur="4000" fill="hold"/>
                                        <p:tgtEl>
                                          <p:spTgt spid="81"/>
                                        </p:tgtEl>
                                        <p:attrNameLst>
                                          <p:attrName>ppt_x</p:attrName>
                                          <p:attrName>ppt_y</p:attrName>
                                        </p:attrNameLst>
                                      </p:cBhvr>
                                      <p:rCtr x="-3932" y="-22269"/>
                                    </p:animMotion>
                                  </p:childTnLst>
                                </p:cTn>
                              </p:par>
                              <p:par>
                                <p:cTn id="9"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10" dur="5250" fill="hold"/>
                                        <p:tgtEl>
                                          <p:spTgt spid="29"/>
                                        </p:tgtEl>
                                        <p:attrNameLst>
                                          <p:attrName>ppt_x</p:attrName>
                                          <p:attrName>ppt_y</p:attrName>
                                        </p:attrNameLst>
                                      </p:cBhvr>
                                      <p:rCtr x="-2517" y="-13812"/>
                                    </p:animMotion>
                                  </p:childTnLst>
                                </p:cTn>
                              </p:par>
                              <p:par>
                                <p:cTn id="11" presetID="64" presetClass="path" presetSubtype="0" repeatCount="indefinite" accel="24000" decel="76000" autoRev="1" fill="hold" grpId="0" nodeType="withEffect">
                                  <p:stCondLst>
                                    <p:cond delay="0"/>
                                  </p:stCondLst>
                                  <p:childTnLst>
                                    <p:animMotion origin="layout" path="M 2.77778E-6 3.58025E-6 L -0.06294 -0.34939 " pathEditMode="relative" rAng="0" ptsTypes="AA">
                                      <p:cBhvr>
                                        <p:cTn id="12" dur="7250" fill="hold"/>
                                        <p:tgtEl>
                                          <p:spTgt spid="53"/>
                                        </p:tgtEl>
                                        <p:attrNameLst>
                                          <p:attrName>ppt_x</p:attrName>
                                          <p:attrName>ppt_y</p:attrName>
                                        </p:attrNameLst>
                                      </p:cBhvr>
                                      <p:rCtr x="-3151" y="-17469"/>
                                    </p:animMotion>
                                  </p:childTnLst>
                                </p:cTn>
                              </p:par>
                              <p:par>
                                <p:cTn id="13" presetID="64" presetClass="path" presetSubtype="0" repeatCount="indefinite" accel="24000" decel="76000" autoRev="1" fill="hold" grpId="0" nodeType="withEffect">
                                  <p:stCondLst>
                                    <p:cond delay="0"/>
                                  </p:stCondLst>
                                  <p:childTnLst>
                                    <p:animMotion origin="layout" path="M 1.25E-6 -4.5679E-6 L 0.10937 0.63936 " pathEditMode="relative" rAng="0" ptsTypes="AA">
                                      <p:cBhvr>
                                        <p:cTn id="14" dur="3250" fill="hold"/>
                                        <p:tgtEl>
                                          <p:spTgt spid="28"/>
                                        </p:tgtEl>
                                        <p:attrNameLst>
                                          <p:attrName>ppt_x</p:attrName>
                                          <p:attrName>ppt_y</p:attrName>
                                        </p:attrNameLst>
                                      </p:cBhvr>
                                      <p:rCtr x="5469" y="31960"/>
                                    </p:animMotion>
                                  </p:childTnLst>
                                </p:cTn>
                              </p:par>
                              <p:par>
                                <p:cTn id="15"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16" dur="3000" fill="hold"/>
                                        <p:tgtEl>
                                          <p:spTgt spid="13"/>
                                        </p:tgtEl>
                                        <p:attrNameLst>
                                          <p:attrName>ppt_x</p:attrName>
                                          <p:attrName>ppt_y</p:attrName>
                                        </p:attrNameLst>
                                      </p:cBhvr>
                                      <p:rCtr x="-2517" y="-13812"/>
                                    </p:animMotion>
                                  </p:childTnLst>
                                </p:cTn>
                              </p:par>
                              <p:par>
                                <p:cTn id="17"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18" dur="7000" fill="hold"/>
                                        <p:tgtEl>
                                          <p:spTgt spid="20"/>
                                        </p:tgtEl>
                                        <p:attrNameLst>
                                          <p:attrName>ppt_x</p:attrName>
                                          <p:attrName>ppt_y</p:attrName>
                                        </p:attrNameLst>
                                      </p:cBhvr>
                                      <p:rCtr x="-2517" y="-13812"/>
                                    </p:animMotion>
                                  </p:childTnLst>
                                </p:cTn>
                              </p:par>
                              <p:par>
                                <p:cTn id="19" presetID="64" presetClass="path" presetSubtype="0" repeatCount="indefinite" accel="24000" decel="76000" autoRev="1" fill="hold" grpId="0" nodeType="withEffect">
                                  <p:stCondLst>
                                    <p:cond delay="0"/>
                                  </p:stCondLst>
                                  <p:childTnLst>
                                    <p:animMotion origin="layout" path="M -5.55556E-7 0 L -0.07934 -0.43843 " pathEditMode="relative" rAng="0" ptsTypes="AA">
                                      <p:cBhvr>
                                        <p:cTn id="20" dur="4500" fill="hold"/>
                                        <p:tgtEl>
                                          <p:spTgt spid="117"/>
                                        </p:tgtEl>
                                        <p:attrNameLst>
                                          <p:attrName>ppt_x</p:attrName>
                                          <p:attrName>ppt_y</p:attrName>
                                        </p:attrNameLst>
                                      </p:cBhvr>
                                      <p:rCtr x="-3967" y="-21929"/>
                                    </p:animMotion>
                                  </p:childTnLst>
                                </p:cTn>
                              </p:par>
                              <p:par>
                                <p:cTn id="21" presetID="64" presetClass="path" presetSubtype="0" repeatCount="indefinite" accel="24000" decel="76000" autoRev="1" fill="hold" grpId="0" nodeType="withEffect">
                                  <p:stCondLst>
                                    <p:cond delay="0"/>
                                  </p:stCondLst>
                                  <p:childTnLst>
                                    <p:animMotion origin="layout" path="M -1.66667E-6 -4.5679E-6 L 0.05955 0.35957 " pathEditMode="relative" rAng="0" ptsTypes="AA">
                                      <p:cBhvr>
                                        <p:cTn id="22" dur="2750" fill="hold"/>
                                        <p:tgtEl>
                                          <p:spTgt spid="36"/>
                                        </p:tgtEl>
                                        <p:attrNameLst>
                                          <p:attrName>ppt_x</p:attrName>
                                          <p:attrName>ppt_y</p:attrName>
                                        </p:attrNameLst>
                                      </p:cBhvr>
                                      <p:rCtr x="2977" y="17978"/>
                                    </p:animMotion>
                                  </p:childTnLst>
                                </p:cTn>
                              </p:par>
                              <p:par>
                                <p:cTn id="23" presetID="64" presetClass="path" presetSubtype="0" repeatCount="indefinite" accel="24000" decel="76000" autoRev="1" fill="hold" grpId="0" nodeType="withEffect">
                                  <p:stCondLst>
                                    <p:cond delay="0"/>
                                  </p:stCondLst>
                                  <p:childTnLst>
                                    <p:animMotion origin="layout" path="M -2.5E-6 2.83951E-6 L 0.03438 0.18688 " pathEditMode="relative" rAng="0" ptsTypes="AA">
                                      <p:cBhvr>
                                        <p:cTn id="24" dur="4000" fill="hold"/>
                                        <p:tgtEl>
                                          <p:spTgt spid="94"/>
                                        </p:tgtEl>
                                        <p:attrNameLst>
                                          <p:attrName>ppt_x</p:attrName>
                                          <p:attrName>ppt_y</p:attrName>
                                        </p:attrNameLst>
                                      </p:cBhvr>
                                      <p:rCtr x="1719" y="9336"/>
                                    </p:animMotion>
                                  </p:childTnLst>
                                </p:cTn>
                              </p:par>
                              <p:par>
                                <p:cTn id="25" presetID="64" presetClass="path" presetSubtype="0" repeatCount="indefinite" accel="24000" decel="76000" autoRev="1" fill="hold" grpId="0" nodeType="withEffect">
                                  <p:stCondLst>
                                    <p:cond delay="0"/>
                                  </p:stCondLst>
                                  <p:childTnLst>
                                    <p:animMotion origin="layout" path="M 2.63889E-6 -4.44444E-6 L 0.15078 0.84754 " pathEditMode="relative" rAng="0" ptsTypes="AA">
                                      <p:cBhvr>
                                        <p:cTn id="26" dur="6250" fill="hold"/>
                                        <p:tgtEl>
                                          <p:spTgt spid="87"/>
                                        </p:tgtEl>
                                        <p:attrNameLst>
                                          <p:attrName>ppt_x</p:attrName>
                                          <p:attrName>ppt_y</p:attrName>
                                        </p:attrNameLst>
                                      </p:cBhvr>
                                      <p:rCtr x="7535" y="42377"/>
                                    </p:animMotion>
                                  </p:childTnLst>
                                </p:cTn>
                              </p:par>
                              <p:par>
                                <p:cTn id="27" presetID="64" presetClass="path" presetSubtype="0" repeatCount="indefinite" accel="24000" decel="76000" autoRev="1" fill="hold" grpId="0" nodeType="withEffect">
                                  <p:stCondLst>
                                    <p:cond delay="0"/>
                                  </p:stCondLst>
                                  <p:childTnLst>
                                    <p:animMotion origin="layout" path="M 3.33333E-6 -4.32099E-6 L 0.09019 0.51281 " pathEditMode="relative" rAng="0" ptsTypes="AA">
                                      <p:cBhvr>
                                        <p:cTn id="28" dur="6250" fill="hold"/>
                                        <p:tgtEl>
                                          <p:spTgt spid="15"/>
                                        </p:tgtEl>
                                        <p:attrNameLst>
                                          <p:attrName>ppt_x</p:attrName>
                                          <p:attrName>ppt_y</p:attrName>
                                        </p:attrNameLst>
                                      </p:cBhvr>
                                      <p:rCtr x="4505" y="25633"/>
                                    </p:animMotion>
                                  </p:childTnLst>
                                </p:cTn>
                              </p:par>
                              <p:par>
                                <p:cTn id="29"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30" dur="7250" fill="hold"/>
                                        <p:tgtEl>
                                          <p:spTgt spid="95"/>
                                        </p:tgtEl>
                                        <p:attrNameLst>
                                          <p:attrName>ppt_x</p:attrName>
                                          <p:attrName>ppt_y</p:attrName>
                                        </p:attrNameLst>
                                      </p:cBhvr>
                                      <p:rCtr x="-2517" y="-13812"/>
                                    </p:animMotion>
                                  </p:childTnLst>
                                </p:cTn>
                              </p:par>
                              <p:par>
                                <p:cTn id="31" presetID="64" presetClass="path" presetSubtype="0" repeatCount="indefinite" accel="24000" decel="76000" autoRev="1" fill="hold" grpId="0" nodeType="withEffect">
                                  <p:stCondLst>
                                    <p:cond delay="0"/>
                                  </p:stCondLst>
                                  <p:childTnLst>
                                    <p:animMotion origin="layout" path="M -2.77778E-7 -1.97531E-6 L -0.07995 -0.45062 " pathEditMode="relative" rAng="0" ptsTypes="AA">
                                      <p:cBhvr>
                                        <p:cTn id="32" dur="6000" fill="hold"/>
                                        <p:tgtEl>
                                          <p:spTgt spid="55"/>
                                        </p:tgtEl>
                                        <p:attrNameLst>
                                          <p:attrName>ppt_x</p:attrName>
                                          <p:attrName>ppt_y</p:attrName>
                                        </p:attrNameLst>
                                      </p:cBhvr>
                                      <p:rCtr x="-4002" y="-22531"/>
                                    </p:animMotion>
                                  </p:childTnLst>
                                </p:cTn>
                              </p:par>
                              <p:par>
                                <p:cTn id="33"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34" dur="5000" fill="hold"/>
                                        <p:tgtEl>
                                          <p:spTgt spid="116"/>
                                        </p:tgtEl>
                                        <p:attrNameLst>
                                          <p:attrName>ppt_x</p:attrName>
                                          <p:attrName>ppt_y</p:attrName>
                                        </p:attrNameLst>
                                      </p:cBhvr>
                                      <p:rCtr x="-2517" y="-13812"/>
                                    </p:animMotion>
                                  </p:childTnLst>
                                </p:cTn>
                              </p:par>
                              <p:par>
                                <p:cTn id="35"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36" dur="3000" fill="hold"/>
                                        <p:tgtEl>
                                          <p:spTgt spid="59"/>
                                        </p:tgtEl>
                                        <p:attrNameLst>
                                          <p:attrName>ppt_x</p:attrName>
                                          <p:attrName>ppt_y</p:attrName>
                                        </p:attrNameLst>
                                      </p:cBhvr>
                                      <p:rCtr x="-2517" y="-13812"/>
                                    </p:animMotion>
                                  </p:childTnLst>
                                </p:cTn>
                              </p:par>
                              <p:par>
                                <p:cTn id="37" presetID="64" presetClass="path" presetSubtype="0" repeatCount="indefinite" accel="24000" decel="76000" autoRev="1" fill="hold" grpId="0" nodeType="withEffect">
                                  <p:stCondLst>
                                    <p:cond delay="0"/>
                                  </p:stCondLst>
                                  <p:childTnLst>
                                    <p:animMotion origin="layout" path="M 3.47222E-6 -4.32099E-6 L -0.08507 -0.46157 " pathEditMode="relative" rAng="0" ptsTypes="AA">
                                      <p:cBhvr>
                                        <p:cTn id="38" dur="2500" fill="hold"/>
                                        <p:tgtEl>
                                          <p:spTgt spid="43"/>
                                        </p:tgtEl>
                                        <p:attrNameLst>
                                          <p:attrName>ppt_x</p:attrName>
                                          <p:attrName>ppt_y</p:attrName>
                                        </p:attrNameLst>
                                      </p:cBhvr>
                                      <p:rCtr x="-4253" y="-23086"/>
                                    </p:animMotion>
                                  </p:childTnLst>
                                </p:cTn>
                              </p:par>
                              <p:par>
                                <p:cTn id="39"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40" dur="2750" fill="hold"/>
                                        <p:tgtEl>
                                          <p:spTgt spid="25"/>
                                        </p:tgtEl>
                                        <p:attrNameLst>
                                          <p:attrName>ppt_x</p:attrName>
                                          <p:attrName>ppt_y</p:attrName>
                                        </p:attrNameLst>
                                      </p:cBhvr>
                                      <p:rCtr x="-2517" y="-13812"/>
                                    </p:animMotion>
                                  </p:childTnLst>
                                </p:cTn>
                              </p:par>
                              <p:par>
                                <p:cTn id="41" presetID="64" presetClass="path" presetSubtype="0" repeatCount="indefinite" accel="24000" decel="76000" autoRev="1" fill="hold" grpId="0" nodeType="withEffect">
                                  <p:stCondLst>
                                    <p:cond delay="0"/>
                                  </p:stCondLst>
                                  <p:childTnLst>
                                    <p:animMotion origin="layout" path="M 2.5E-6 -1.23457E-6 L 0.07778 0.41759 " pathEditMode="relative" rAng="0" ptsTypes="AA">
                                      <p:cBhvr>
                                        <p:cTn id="42" dur="3000" fill="hold"/>
                                        <p:tgtEl>
                                          <p:spTgt spid="123"/>
                                        </p:tgtEl>
                                        <p:attrNameLst>
                                          <p:attrName>ppt_x</p:attrName>
                                          <p:attrName>ppt_y</p:attrName>
                                        </p:attrNameLst>
                                      </p:cBhvr>
                                      <p:rCtr x="3889" y="20880"/>
                                    </p:animMotion>
                                  </p:childTnLst>
                                </p:cTn>
                              </p:par>
                              <p:par>
                                <p:cTn id="43" presetID="64" presetClass="path" presetSubtype="0" repeatCount="indefinite" accel="24000" decel="76000" autoRev="1" fill="hold" grpId="0" nodeType="withEffect">
                                  <p:stCondLst>
                                    <p:cond delay="0"/>
                                  </p:stCondLst>
                                  <p:childTnLst>
                                    <p:animMotion origin="layout" path="M 2.91667E-6 1.35802E-6 L 0.07205 0.40571 " pathEditMode="relative" rAng="0" ptsTypes="AA">
                                      <p:cBhvr>
                                        <p:cTn id="44" dur="3000" fill="hold"/>
                                        <p:tgtEl>
                                          <p:spTgt spid="104"/>
                                        </p:tgtEl>
                                        <p:attrNameLst>
                                          <p:attrName>ppt_x</p:attrName>
                                          <p:attrName>ppt_y</p:attrName>
                                        </p:attrNameLst>
                                      </p:cBhvr>
                                      <p:rCtr x="3602" y="20278"/>
                                    </p:animMotion>
                                  </p:childTnLst>
                                </p:cTn>
                              </p:par>
                              <p:par>
                                <p:cTn id="45" presetID="64" presetClass="path" presetSubtype="0" repeatCount="indefinite" accel="24000" decel="76000" autoRev="1" fill="hold" grpId="0" nodeType="withEffect">
                                  <p:stCondLst>
                                    <p:cond delay="0"/>
                                  </p:stCondLst>
                                  <p:childTnLst>
                                    <p:animMotion origin="layout" path="M -4.16667E-7 -1.85185E-6 L -0.05035 -0.27623 " pathEditMode="relative" rAng="0" ptsTypes="AA">
                                      <p:cBhvr>
                                        <p:cTn id="46" dur="4250" fill="hold"/>
                                        <p:tgtEl>
                                          <p:spTgt spid="86"/>
                                        </p:tgtEl>
                                        <p:attrNameLst>
                                          <p:attrName>ppt_x</p:attrName>
                                          <p:attrName>ppt_y</p:attrName>
                                        </p:attrNameLst>
                                      </p:cBhvr>
                                      <p:rCtr x="-2517" y="-13812"/>
                                    </p:animMotion>
                                  </p:childTnLst>
                                </p:cTn>
                              </p:par>
                              <p:par>
                                <p:cTn id="47" presetID="64" presetClass="path" presetSubtype="0" repeatCount="indefinite" accel="24000" decel="76000" autoRev="1" fill="hold" grpId="0" nodeType="withEffect">
                                  <p:stCondLst>
                                    <p:cond delay="0"/>
                                  </p:stCondLst>
                                  <p:childTnLst>
                                    <p:animMotion origin="layout" path="M -4.44444E-6 -2.71605E-6 L -0.06319 -0.35077 " pathEditMode="relative" rAng="0" ptsTypes="AA">
                                      <p:cBhvr>
                                        <p:cTn id="48" dur="4500" fill="hold"/>
                                        <p:tgtEl>
                                          <p:spTgt spid="58"/>
                                        </p:tgtEl>
                                        <p:attrNameLst>
                                          <p:attrName>ppt_x</p:attrName>
                                          <p:attrName>ppt_y</p:attrName>
                                        </p:attrNameLst>
                                      </p:cBhvr>
                                      <p:rCtr x="-3160" y="-17546"/>
                                    </p:animMotion>
                                  </p:childTnLst>
                                </p:cTn>
                              </p:par>
                              <p:par>
                                <p:cTn id="49" presetID="2" presetClass="entr" presetSubtype="1" accel="50000" decel="5000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1500" fill="hold"/>
                                        <p:tgtEl>
                                          <p:spTgt spid="18"/>
                                        </p:tgtEl>
                                        <p:attrNameLst>
                                          <p:attrName>ppt_x</p:attrName>
                                        </p:attrNameLst>
                                      </p:cBhvr>
                                      <p:tavLst>
                                        <p:tav tm="0">
                                          <p:val>
                                            <p:strVal val="#ppt_x"/>
                                          </p:val>
                                        </p:tav>
                                        <p:tav tm="100000">
                                          <p:val>
                                            <p:strVal val="#ppt_x"/>
                                          </p:val>
                                        </p:tav>
                                      </p:tavLst>
                                    </p:anim>
                                    <p:anim calcmode="lin" valueType="num">
                                      <p:cBhvr additive="base">
                                        <p:cTn id="52" dur="1500" fill="hold"/>
                                        <p:tgtEl>
                                          <p:spTgt spid="18"/>
                                        </p:tgtEl>
                                        <p:attrNameLst>
                                          <p:attrName>ppt_y</p:attrName>
                                        </p:attrNameLst>
                                      </p:cBhvr>
                                      <p:tavLst>
                                        <p:tav tm="0">
                                          <p:val>
                                            <p:strVal val="0-#ppt_h/2"/>
                                          </p:val>
                                        </p:tav>
                                        <p:tav tm="100000">
                                          <p:val>
                                            <p:strVal val="#ppt_y"/>
                                          </p:val>
                                        </p:tav>
                                      </p:tavLst>
                                    </p:anim>
                                  </p:childTnLst>
                                </p:cTn>
                              </p:par>
                              <p:par>
                                <p:cTn id="53" presetID="2" presetClass="entr" presetSubtype="1" accel="50000" decel="5000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000" fill="hold"/>
                                        <p:tgtEl>
                                          <p:spTgt spid="16"/>
                                        </p:tgtEl>
                                        <p:attrNameLst>
                                          <p:attrName>ppt_x</p:attrName>
                                        </p:attrNameLst>
                                      </p:cBhvr>
                                      <p:tavLst>
                                        <p:tav tm="0">
                                          <p:val>
                                            <p:strVal val="#ppt_x"/>
                                          </p:val>
                                        </p:tav>
                                        <p:tav tm="100000">
                                          <p:val>
                                            <p:strVal val="#ppt_x"/>
                                          </p:val>
                                        </p:tav>
                                      </p:tavLst>
                                    </p:anim>
                                    <p:anim calcmode="lin" valueType="num">
                                      <p:cBhvr additive="base">
                                        <p:cTn id="56" dur="1000" fill="hold"/>
                                        <p:tgtEl>
                                          <p:spTgt spid="16"/>
                                        </p:tgtEl>
                                        <p:attrNameLst>
                                          <p:attrName>ppt_y</p:attrName>
                                        </p:attrNameLst>
                                      </p:cBhvr>
                                      <p:tavLst>
                                        <p:tav tm="0">
                                          <p:val>
                                            <p:strVal val="0-#ppt_h/2"/>
                                          </p:val>
                                        </p:tav>
                                        <p:tav tm="100000">
                                          <p:val>
                                            <p:strVal val="#ppt_y"/>
                                          </p:val>
                                        </p:tav>
                                      </p:tavLst>
                                    </p:anim>
                                  </p:childTnLst>
                                </p:cTn>
                              </p:par>
                              <p:par>
                                <p:cTn id="57" presetID="2" presetClass="entr" presetSubtype="1" accel="50000" decel="50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00" fill="hold"/>
                                        <p:tgtEl>
                                          <p:spTgt spid="19"/>
                                        </p:tgtEl>
                                        <p:attrNameLst>
                                          <p:attrName>ppt_x</p:attrName>
                                        </p:attrNameLst>
                                      </p:cBhvr>
                                      <p:tavLst>
                                        <p:tav tm="0">
                                          <p:val>
                                            <p:strVal val="#ppt_x"/>
                                          </p:val>
                                        </p:tav>
                                        <p:tav tm="100000">
                                          <p:val>
                                            <p:strVal val="#ppt_x"/>
                                          </p:val>
                                        </p:tav>
                                      </p:tavLst>
                                    </p:anim>
                                    <p:anim calcmode="lin" valueType="num">
                                      <p:cBhvr additive="base">
                                        <p:cTn id="60" dur="700" fill="hold"/>
                                        <p:tgtEl>
                                          <p:spTgt spid="19"/>
                                        </p:tgtEl>
                                        <p:attrNameLst>
                                          <p:attrName>ppt_y</p:attrName>
                                        </p:attrNameLst>
                                      </p:cBhvr>
                                      <p:tavLst>
                                        <p:tav tm="0">
                                          <p:val>
                                            <p:strVal val="0-#ppt_h/2"/>
                                          </p:val>
                                        </p:tav>
                                        <p:tav tm="100000">
                                          <p:val>
                                            <p:strVal val="#ppt_y"/>
                                          </p:val>
                                        </p:tav>
                                      </p:tavLst>
                                    </p:anim>
                                  </p:childTnLst>
                                </p:cTn>
                              </p:par>
                              <p:par>
                                <p:cTn id="61" presetID="49" presetClass="entr" presetSubtype="0" decel="100000" fill="hold" nodeType="withEffect">
                                  <p:stCondLst>
                                    <p:cond delay="100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style.rotation</p:attrName>
                                        </p:attrNameLst>
                                      </p:cBhvr>
                                      <p:tavLst>
                                        <p:tav tm="0">
                                          <p:val>
                                            <p:fltVal val="360"/>
                                          </p:val>
                                        </p:tav>
                                        <p:tav tm="100000">
                                          <p:val>
                                            <p:fltVal val="0"/>
                                          </p:val>
                                        </p:tav>
                                      </p:tavLst>
                                    </p:anim>
                                    <p:animEffect transition="in" filter="fade">
                                      <p:cBhvr>
                                        <p:cTn id="66" dur="500"/>
                                        <p:tgtEl>
                                          <p:spTgt spid="11"/>
                                        </p:tgtEl>
                                      </p:cBhvr>
                                    </p:animEffect>
                                  </p:childTnLst>
                                </p:cTn>
                              </p:par>
                              <p:par>
                                <p:cTn id="67" presetID="2" presetClass="entr" presetSubtype="4" accel="50000" decel="5000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1500" fill="hold"/>
                                        <p:tgtEl>
                                          <p:spTgt spid="12"/>
                                        </p:tgtEl>
                                        <p:attrNameLst>
                                          <p:attrName>ppt_x</p:attrName>
                                        </p:attrNameLst>
                                      </p:cBhvr>
                                      <p:tavLst>
                                        <p:tav tm="0">
                                          <p:val>
                                            <p:strVal val="#ppt_x"/>
                                          </p:val>
                                        </p:tav>
                                        <p:tav tm="100000">
                                          <p:val>
                                            <p:strVal val="#ppt_x"/>
                                          </p:val>
                                        </p:tav>
                                      </p:tavLst>
                                    </p:anim>
                                    <p:anim calcmode="lin" valueType="num">
                                      <p:cBhvr additive="base">
                                        <p:cTn id="70" dur="1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accel="50000" decel="5000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1500" fill="hold"/>
                                        <p:tgtEl>
                                          <p:spTgt spid="4"/>
                                        </p:tgtEl>
                                        <p:attrNameLst>
                                          <p:attrName>ppt_x</p:attrName>
                                        </p:attrNameLst>
                                      </p:cBhvr>
                                      <p:tavLst>
                                        <p:tav tm="0">
                                          <p:val>
                                            <p:strVal val="#ppt_x"/>
                                          </p:val>
                                        </p:tav>
                                        <p:tav tm="100000">
                                          <p:val>
                                            <p:strVal val="#ppt_x"/>
                                          </p:val>
                                        </p:tav>
                                      </p:tavLst>
                                    </p:anim>
                                    <p:anim calcmode="lin" valueType="num">
                                      <p:cBhvr additive="base">
                                        <p:cTn id="74" dur="1500" fill="hold"/>
                                        <p:tgtEl>
                                          <p:spTgt spid="4"/>
                                        </p:tgtEl>
                                        <p:attrNameLst>
                                          <p:attrName>ppt_y</p:attrName>
                                        </p:attrNameLst>
                                      </p:cBhvr>
                                      <p:tavLst>
                                        <p:tav tm="0">
                                          <p:val>
                                            <p:strVal val="1+#ppt_h/2"/>
                                          </p:val>
                                        </p:tav>
                                        <p:tav tm="100000">
                                          <p:val>
                                            <p:strVal val="#ppt_y"/>
                                          </p:val>
                                        </p:tav>
                                      </p:tavLst>
                                    </p:anim>
                                  </p:childTnLst>
                                </p:cTn>
                              </p:par>
                              <p:par>
                                <p:cTn id="75" presetID="50" presetClass="entr" presetSubtype="0" decel="100000" fill="hold" grpId="0" nodeType="withEffect">
                                  <p:stCondLst>
                                    <p:cond delay="400"/>
                                  </p:stCondLst>
                                  <p:childTnLst>
                                    <p:set>
                                      <p:cBhvr>
                                        <p:cTn id="76" dur="1" fill="hold">
                                          <p:stCondLst>
                                            <p:cond delay="0"/>
                                          </p:stCondLst>
                                        </p:cTn>
                                        <p:tgtEl>
                                          <p:spTgt spid="3"/>
                                        </p:tgtEl>
                                        <p:attrNameLst>
                                          <p:attrName>style.visibility</p:attrName>
                                        </p:attrNameLst>
                                      </p:cBhvr>
                                      <p:to>
                                        <p:strVal val="visible"/>
                                      </p:to>
                                    </p:set>
                                    <p:anim calcmode="lin" valueType="num">
                                      <p:cBhvr>
                                        <p:cTn id="77" dur="800" fill="hold"/>
                                        <p:tgtEl>
                                          <p:spTgt spid="3"/>
                                        </p:tgtEl>
                                        <p:attrNameLst>
                                          <p:attrName>ppt_w</p:attrName>
                                        </p:attrNameLst>
                                      </p:cBhvr>
                                      <p:tavLst>
                                        <p:tav tm="0">
                                          <p:val>
                                            <p:strVal val="#ppt_w+.3"/>
                                          </p:val>
                                        </p:tav>
                                        <p:tav tm="100000">
                                          <p:val>
                                            <p:strVal val="#ppt_w"/>
                                          </p:val>
                                        </p:tav>
                                      </p:tavLst>
                                    </p:anim>
                                    <p:anim calcmode="lin" valueType="num">
                                      <p:cBhvr>
                                        <p:cTn id="78" dur="800" fill="hold"/>
                                        <p:tgtEl>
                                          <p:spTgt spid="3"/>
                                        </p:tgtEl>
                                        <p:attrNameLst>
                                          <p:attrName>ppt_h</p:attrName>
                                        </p:attrNameLst>
                                      </p:cBhvr>
                                      <p:tavLst>
                                        <p:tav tm="0">
                                          <p:val>
                                            <p:strVal val="#ppt_h"/>
                                          </p:val>
                                        </p:tav>
                                        <p:tav tm="100000">
                                          <p:val>
                                            <p:strVal val="#ppt_h"/>
                                          </p:val>
                                        </p:tav>
                                      </p:tavLst>
                                    </p:anim>
                                    <p:animEffect transition="in" filter="fade">
                                      <p:cBhvr>
                                        <p:cTn id="79" dur="800"/>
                                        <p:tgtEl>
                                          <p:spTgt spid="3"/>
                                        </p:tgtEl>
                                      </p:cBhvr>
                                    </p:animEffect>
                                  </p:childTnLst>
                                </p:cTn>
                              </p:par>
                              <p:par>
                                <p:cTn id="80" presetID="50" presetClass="entr" presetSubtype="0" decel="100000" fill="hold" grpId="0" nodeType="withEffect">
                                  <p:stCondLst>
                                    <p:cond delay="400"/>
                                  </p:stCondLst>
                                  <p:childTnLst>
                                    <p:set>
                                      <p:cBhvr>
                                        <p:cTn id="81" dur="1" fill="hold">
                                          <p:stCondLst>
                                            <p:cond delay="0"/>
                                          </p:stCondLst>
                                        </p:cTn>
                                        <p:tgtEl>
                                          <p:spTgt spid="2"/>
                                        </p:tgtEl>
                                        <p:attrNameLst>
                                          <p:attrName>style.visibility</p:attrName>
                                        </p:attrNameLst>
                                      </p:cBhvr>
                                      <p:to>
                                        <p:strVal val="visible"/>
                                      </p:to>
                                    </p:set>
                                    <p:anim calcmode="lin" valueType="num">
                                      <p:cBhvr>
                                        <p:cTn id="82" dur="800" fill="hold"/>
                                        <p:tgtEl>
                                          <p:spTgt spid="2"/>
                                        </p:tgtEl>
                                        <p:attrNameLst>
                                          <p:attrName>ppt_w</p:attrName>
                                        </p:attrNameLst>
                                      </p:cBhvr>
                                      <p:tavLst>
                                        <p:tav tm="0">
                                          <p:val>
                                            <p:strVal val="#ppt_w+.3"/>
                                          </p:val>
                                        </p:tav>
                                        <p:tav tm="100000">
                                          <p:val>
                                            <p:strVal val="#ppt_w"/>
                                          </p:val>
                                        </p:tav>
                                      </p:tavLst>
                                    </p:anim>
                                    <p:anim calcmode="lin" valueType="num">
                                      <p:cBhvr>
                                        <p:cTn id="83" dur="800" fill="hold"/>
                                        <p:tgtEl>
                                          <p:spTgt spid="2"/>
                                        </p:tgtEl>
                                        <p:attrNameLst>
                                          <p:attrName>ppt_h</p:attrName>
                                        </p:attrNameLst>
                                      </p:cBhvr>
                                      <p:tavLst>
                                        <p:tav tm="0">
                                          <p:val>
                                            <p:strVal val="#ppt_h"/>
                                          </p:val>
                                        </p:tav>
                                        <p:tav tm="100000">
                                          <p:val>
                                            <p:strVal val="#ppt_h"/>
                                          </p:val>
                                        </p:tav>
                                      </p:tavLst>
                                    </p:anim>
                                    <p:animEffect transition="in" filter="fade">
                                      <p:cBhvr>
                                        <p:cTn id="84" dur="800"/>
                                        <p:tgtEl>
                                          <p:spTgt spid="2"/>
                                        </p:tgtEl>
                                      </p:cBhvr>
                                    </p:animEffect>
                                  </p:childTnLst>
                                </p:cTn>
                              </p:par>
                              <p:par>
                                <p:cTn id="85" presetID="42" presetClass="entr" presetSubtype="0" fill="hold" grpId="0" nodeType="withEffect">
                                  <p:stCondLst>
                                    <p:cond delay="90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anim calcmode="lin" valueType="num">
                                      <p:cBhvr>
                                        <p:cTn id="88" dur="500" fill="hold"/>
                                        <p:tgtEl>
                                          <p:spTgt spid="5"/>
                                        </p:tgtEl>
                                        <p:attrNameLst>
                                          <p:attrName>ppt_x</p:attrName>
                                        </p:attrNameLst>
                                      </p:cBhvr>
                                      <p:tavLst>
                                        <p:tav tm="0">
                                          <p:val>
                                            <p:strVal val="#ppt_x"/>
                                          </p:val>
                                        </p:tav>
                                        <p:tav tm="100000">
                                          <p:val>
                                            <p:strVal val="#ppt_x"/>
                                          </p:val>
                                        </p:tav>
                                      </p:tavLst>
                                    </p:anim>
                                    <p:anim calcmode="lin" valueType="num">
                                      <p:cBhvr>
                                        <p:cTn id="89" dur="500" fill="hold"/>
                                        <p:tgtEl>
                                          <p:spTgt spid="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90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anim calcmode="lin" valueType="num">
                                      <p:cBhvr>
                                        <p:cTn id="93" dur="500" fill="hold"/>
                                        <p:tgtEl>
                                          <p:spTgt spid="8"/>
                                        </p:tgtEl>
                                        <p:attrNameLst>
                                          <p:attrName>ppt_x</p:attrName>
                                        </p:attrNameLst>
                                      </p:cBhvr>
                                      <p:tavLst>
                                        <p:tav tm="0">
                                          <p:val>
                                            <p:strVal val="#ppt_x"/>
                                          </p:val>
                                        </p:tav>
                                        <p:tav tm="100000">
                                          <p:val>
                                            <p:strVal val="#ppt_x"/>
                                          </p:val>
                                        </p:tav>
                                      </p:tavLst>
                                    </p:anim>
                                    <p:anim calcmode="lin" valueType="num">
                                      <p:cBhvr>
                                        <p:cTn id="94" dur="500" fill="hold"/>
                                        <p:tgtEl>
                                          <p:spTgt spid="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90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anim calcmode="lin" valueType="num">
                                      <p:cBhvr>
                                        <p:cTn id="98" dur="500" fill="hold"/>
                                        <p:tgtEl>
                                          <p:spTgt spid="6"/>
                                        </p:tgtEl>
                                        <p:attrNameLst>
                                          <p:attrName>ppt_x</p:attrName>
                                        </p:attrNameLst>
                                      </p:cBhvr>
                                      <p:tavLst>
                                        <p:tav tm="0">
                                          <p:val>
                                            <p:strVal val="#ppt_x"/>
                                          </p:val>
                                        </p:tav>
                                        <p:tav tm="100000">
                                          <p:val>
                                            <p:strVal val="#ppt_x"/>
                                          </p:val>
                                        </p:tav>
                                      </p:tavLst>
                                    </p:anim>
                                    <p:anim calcmode="lin" valueType="num">
                                      <p:cBhvr>
                                        <p:cTn id="99" dur="5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90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anim calcmode="lin" valueType="num">
                                      <p:cBhvr>
                                        <p:cTn id="103" dur="500" fill="hold"/>
                                        <p:tgtEl>
                                          <p:spTgt spid="7"/>
                                        </p:tgtEl>
                                        <p:attrNameLst>
                                          <p:attrName>ppt_x</p:attrName>
                                        </p:attrNameLst>
                                      </p:cBhvr>
                                      <p:tavLst>
                                        <p:tav tm="0">
                                          <p:val>
                                            <p:strVal val="#ppt_x"/>
                                          </p:val>
                                        </p:tav>
                                        <p:tav tm="100000">
                                          <p:val>
                                            <p:strVal val="#ppt_x"/>
                                          </p:val>
                                        </p:tav>
                                      </p:tavLst>
                                    </p:anim>
                                    <p:anim calcmode="lin" valueType="num">
                                      <p:cBhvr>
                                        <p:cTn id="104" dur="500" fill="hold"/>
                                        <p:tgtEl>
                                          <p:spTgt spid="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90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anim calcmode="lin" valueType="num">
                                      <p:cBhvr>
                                        <p:cTn id="108" dur="500" fill="hold"/>
                                        <p:tgtEl>
                                          <p:spTgt spid="22"/>
                                        </p:tgtEl>
                                        <p:attrNameLst>
                                          <p:attrName>ppt_x</p:attrName>
                                        </p:attrNameLst>
                                      </p:cBhvr>
                                      <p:tavLst>
                                        <p:tav tm="0">
                                          <p:val>
                                            <p:strVal val="#ppt_x"/>
                                          </p:val>
                                        </p:tav>
                                        <p:tav tm="100000">
                                          <p:val>
                                            <p:strVal val="#ppt_x"/>
                                          </p:val>
                                        </p:tav>
                                      </p:tavLst>
                                    </p:anim>
                                    <p:anim calcmode="lin" valueType="num">
                                      <p:cBhvr>
                                        <p:cTn id="109" dur="500" fill="hold"/>
                                        <p:tgtEl>
                                          <p:spTgt spid="22"/>
                                        </p:tgtEl>
                                        <p:attrNameLst>
                                          <p:attrName>ppt_y</p:attrName>
                                        </p:attrNameLst>
                                      </p:cBhvr>
                                      <p:tavLst>
                                        <p:tav tm="0">
                                          <p:val>
                                            <p:strVal val="#ppt_y+.1"/>
                                          </p:val>
                                        </p:tav>
                                        <p:tav tm="100000">
                                          <p:val>
                                            <p:strVal val="#ppt_y"/>
                                          </p:val>
                                        </p:tav>
                                      </p:tavLst>
                                    </p:anim>
                                  </p:childTnLst>
                                </p:cTn>
                              </p:par>
                              <p:par>
                                <p:cTn id="110" presetID="49" presetClass="entr" presetSubtype="0" decel="100000" fill="hold" nodeType="withEffect">
                                  <p:stCondLst>
                                    <p:cond delay="1000"/>
                                  </p:stCondLst>
                                  <p:childTnLst>
                                    <p:set>
                                      <p:cBhvr>
                                        <p:cTn id="111" dur="1" fill="hold">
                                          <p:stCondLst>
                                            <p:cond delay="0"/>
                                          </p:stCondLst>
                                        </p:cTn>
                                        <p:tgtEl>
                                          <p:spTgt spid="23"/>
                                        </p:tgtEl>
                                        <p:attrNameLst>
                                          <p:attrName>style.visibility</p:attrName>
                                        </p:attrNameLst>
                                      </p:cBhvr>
                                      <p:to>
                                        <p:strVal val="visible"/>
                                      </p:to>
                                    </p:set>
                                    <p:anim calcmode="lin" valueType="num">
                                      <p:cBhvr>
                                        <p:cTn id="112" dur="500" fill="hold"/>
                                        <p:tgtEl>
                                          <p:spTgt spid="23"/>
                                        </p:tgtEl>
                                        <p:attrNameLst>
                                          <p:attrName>ppt_w</p:attrName>
                                        </p:attrNameLst>
                                      </p:cBhvr>
                                      <p:tavLst>
                                        <p:tav tm="0">
                                          <p:val>
                                            <p:fltVal val="0"/>
                                          </p:val>
                                        </p:tav>
                                        <p:tav tm="100000">
                                          <p:val>
                                            <p:strVal val="#ppt_w"/>
                                          </p:val>
                                        </p:tav>
                                      </p:tavLst>
                                    </p:anim>
                                    <p:anim calcmode="lin" valueType="num">
                                      <p:cBhvr>
                                        <p:cTn id="113" dur="500" fill="hold"/>
                                        <p:tgtEl>
                                          <p:spTgt spid="23"/>
                                        </p:tgtEl>
                                        <p:attrNameLst>
                                          <p:attrName>ppt_h</p:attrName>
                                        </p:attrNameLst>
                                      </p:cBhvr>
                                      <p:tavLst>
                                        <p:tav tm="0">
                                          <p:val>
                                            <p:fltVal val="0"/>
                                          </p:val>
                                        </p:tav>
                                        <p:tav tm="100000">
                                          <p:val>
                                            <p:strVal val="#ppt_h"/>
                                          </p:val>
                                        </p:tav>
                                      </p:tavLst>
                                    </p:anim>
                                    <p:anim calcmode="lin" valueType="num">
                                      <p:cBhvr>
                                        <p:cTn id="114" dur="500" fill="hold"/>
                                        <p:tgtEl>
                                          <p:spTgt spid="23"/>
                                        </p:tgtEl>
                                        <p:attrNameLst>
                                          <p:attrName>style.rotation</p:attrName>
                                        </p:attrNameLst>
                                      </p:cBhvr>
                                      <p:tavLst>
                                        <p:tav tm="0">
                                          <p:val>
                                            <p:fltVal val="360"/>
                                          </p:val>
                                        </p:tav>
                                        <p:tav tm="100000">
                                          <p:val>
                                            <p:fltVal val="0"/>
                                          </p:val>
                                        </p:tav>
                                      </p:tavLst>
                                    </p:anim>
                                    <p:animEffect transition="in" filter="fade">
                                      <p:cBhvr>
                                        <p:cTn id="115" dur="500"/>
                                        <p:tgtEl>
                                          <p:spTgt spid="23"/>
                                        </p:tgtEl>
                                      </p:cBhvr>
                                    </p:animEffect>
                                  </p:childTnLst>
                                </p:cTn>
                              </p:par>
                              <p:par>
                                <p:cTn id="116" presetID="49" presetClass="entr" presetSubtype="0" decel="100000" fill="hold" nodeType="withEffect">
                                  <p:stCondLst>
                                    <p:cond delay="1000"/>
                                  </p:stCondLst>
                                  <p:childTnLst>
                                    <p:set>
                                      <p:cBhvr>
                                        <p:cTn id="117" dur="1" fill="hold">
                                          <p:stCondLst>
                                            <p:cond delay="0"/>
                                          </p:stCondLst>
                                        </p:cTn>
                                        <p:tgtEl>
                                          <p:spTgt spid="26"/>
                                        </p:tgtEl>
                                        <p:attrNameLst>
                                          <p:attrName>style.visibility</p:attrName>
                                        </p:attrNameLst>
                                      </p:cBhvr>
                                      <p:to>
                                        <p:strVal val="visible"/>
                                      </p:to>
                                    </p:set>
                                    <p:anim calcmode="lin" valueType="num">
                                      <p:cBhvr>
                                        <p:cTn id="118" dur="500" fill="hold"/>
                                        <p:tgtEl>
                                          <p:spTgt spid="26"/>
                                        </p:tgtEl>
                                        <p:attrNameLst>
                                          <p:attrName>ppt_w</p:attrName>
                                        </p:attrNameLst>
                                      </p:cBhvr>
                                      <p:tavLst>
                                        <p:tav tm="0">
                                          <p:val>
                                            <p:fltVal val="0"/>
                                          </p:val>
                                        </p:tav>
                                        <p:tav tm="100000">
                                          <p:val>
                                            <p:strVal val="#ppt_w"/>
                                          </p:val>
                                        </p:tav>
                                      </p:tavLst>
                                    </p:anim>
                                    <p:anim calcmode="lin" valueType="num">
                                      <p:cBhvr>
                                        <p:cTn id="119" dur="500" fill="hold"/>
                                        <p:tgtEl>
                                          <p:spTgt spid="26"/>
                                        </p:tgtEl>
                                        <p:attrNameLst>
                                          <p:attrName>ppt_h</p:attrName>
                                        </p:attrNameLst>
                                      </p:cBhvr>
                                      <p:tavLst>
                                        <p:tav tm="0">
                                          <p:val>
                                            <p:fltVal val="0"/>
                                          </p:val>
                                        </p:tav>
                                        <p:tav tm="100000">
                                          <p:val>
                                            <p:strVal val="#ppt_h"/>
                                          </p:val>
                                        </p:tav>
                                      </p:tavLst>
                                    </p:anim>
                                    <p:anim calcmode="lin" valueType="num">
                                      <p:cBhvr>
                                        <p:cTn id="120" dur="500" fill="hold"/>
                                        <p:tgtEl>
                                          <p:spTgt spid="26"/>
                                        </p:tgtEl>
                                        <p:attrNameLst>
                                          <p:attrName>style.rotation</p:attrName>
                                        </p:attrNameLst>
                                      </p:cBhvr>
                                      <p:tavLst>
                                        <p:tav tm="0">
                                          <p:val>
                                            <p:fltVal val="360"/>
                                          </p:val>
                                        </p:tav>
                                        <p:tav tm="100000">
                                          <p:val>
                                            <p:fltVal val="0"/>
                                          </p:val>
                                        </p:tav>
                                      </p:tavLst>
                                    </p:anim>
                                    <p:animEffect transition="in" filter="fade">
                                      <p:cBhvr>
                                        <p:cTn id="1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0" grpId="0" animBg="1"/>
      <p:bldP spid="21" grpId="0" animBg="1"/>
      <p:bldP spid="25" grpId="0" animBg="1"/>
      <p:bldP spid="28" grpId="0" animBg="1"/>
      <p:bldP spid="29" grpId="0" animBg="1"/>
      <p:bldP spid="36" grpId="0" animBg="1"/>
      <p:bldP spid="43" grpId="0" animBg="1"/>
      <p:bldP spid="53" grpId="0" animBg="1"/>
      <p:bldP spid="55" grpId="0" animBg="1"/>
      <p:bldP spid="58" grpId="0" animBg="1"/>
      <p:bldP spid="59" grpId="0" animBg="1"/>
      <p:bldP spid="81" grpId="0" animBg="1"/>
      <p:bldP spid="86" grpId="0" animBg="1"/>
      <p:bldP spid="87" grpId="0" animBg="1"/>
      <p:bldP spid="94" grpId="0" animBg="1"/>
      <p:bldP spid="95" grpId="0" animBg="1"/>
      <p:bldP spid="104" grpId="0" animBg="1"/>
      <p:bldP spid="116" grpId="0" animBg="1"/>
      <p:bldP spid="117" grpId="0" animBg="1"/>
      <p:bldP spid="123" grpId="0" animBg="1"/>
      <p:bldP spid="2" grpId="0" animBg="1"/>
      <p:bldP spid="3" grpId="0" animBg="1"/>
      <p:bldP spid="4" grpId="0" animBg="1"/>
      <p:bldP spid="5" grpId="0" animBg="1"/>
      <p:bldP spid="6" grpId="0" animBg="1"/>
      <p:bldP spid="7" grpId="0" animBg="1"/>
      <p:bldP spid="8" grpId="0" animBg="1"/>
      <p:bldP spid="12" grpId="0" animBg="1"/>
      <p:bldP spid="16" grpId="0" animBg="1"/>
      <p:bldP spid="18" grpId="0" animBg="1"/>
      <p:bldP spid="19"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29A67209-2698-AAB4-B2A1-EAC084BB6A3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13" b="7813"/>
          <a:stretch>
            <a:fillRect/>
          </a:stretch>
        </p:blipFill>
        <p:spPr/>
      </p:pic>
      <p:sp>
        <p:nvSpPr>
          <p:cNvPr id="9" name="Rectangle 8"/>
          <p:cNvSpPr/>
          <p:nvPr/>
        </p:nvSpPr>
        <p:spPr bwMode="auto">
          <a:xfrm>
            <a:off x="1" y="0"/>
            <a:ext cx="18287999" cy="10287000"/>
          </a:xfrm>
          <a:prstGeom prst="rect">
            <a:avLst/>
          </a:prstGeom>
          <a:gradFill flip="none" rotWithShape="1">
            <a:gsLst>
              <a:gs pos="0">
                <a:schemeClr val="tx1">
                  <a:alpha val="50000"/>
                </a:schemeClr>
              </a:gs>
              <a:gs pos="91000">
                <a:schemeClr val="tx1"/>
              </a:gs>
            </a:gsLst>
            <a:path path="circle">
              <a:fillToRect l="50000" t="50000" r="50000" b="50000"/>
            </a:path>
            <a:tileRect/>
          </a:gra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10" name="Rectangle 9"/>
          <p:cNvSpPr/>
          <p:nvPr/>
        </p:nvSpPr>
        <p:spPr bwMode="auto">
          <a:xfrm>
            <a:off x="1572460" y="3116179"/>
            <a:ext cx="12158663" cy="5106278"/>
          </a:xfrm>
          <a:prstGeom prst="rect">
            <a:avLst/>
          </a:prstGeom>
          <a:solidFill>
            <a:schemeClr val="bg2"/>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26" name="Rectangle 25">
            <a:extLst>
              <a:ext uri="{FF2B5EF4-FFF2-40B4-BE49-F238E27FC236}">
                <a16:creationId xmlns:a16="http://schemas.microsoft.com/office/drawing/2014/main" id="{97520DF3-042A-469C-B377-F3BF8EFA0693}"/>
              </a:ext>
            </a:extLst>
          </p:cNvPr>
          <p:cNvSpPr/>
          <p:nvPr/>
        </p:nvSpPr>
        <p:spPr>
          <a:xfrm>
            <a:off x="11915233" y="2064543"/>
            <a:ext cx="4094328" cy="2722730"/>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Rectangle 26">
            <a:extLst>
              <a:ext uri="{FF2B5EF4-FFF2-40B4-BE49-F238E27FC236}">
                <a16:creationId xmlns:a16="http://schemas.microsoft.com/office/drawing/2014/main" id="{0CD25C5E-070D-4F04-9BAA-99DF55832B97}"/>
              </a:ext>
            </a:extLst>
          </p:cNvPr>
          <p:cNvSpPr/>
          <p:nvPr/>
        </p:nvSpPr>
        <p:spPr>
          <a:xfrm>
            <a:off x="11915233" y="5179644"/>
            <a:ext cx="4094328" cy="2722730"/>
          </a:xfrm>
          <a:prstGeom prst="rect">
            <a:avLst/>
          </a:prstGeom>
          <a:solidFill>
            <a:schemeClr val="accent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8" name="2015.…">
            <a:extLst>
              <a:ext uri="{FF2B5EF4-FFF2-40B4-BE49-F238E27FC236}">
                <a16:creationId xmlns:a16="http://schemas.microsoft.com/office/drawing/2014/main" id="{96C367C7-A2DC-4D92-9C49-EAB18A38C10D}"/>
              </a:ext>
            </a:extLst>
          </p:cNvPr>
          <p:cNvSpPr txBox="1"/>
          <p:nvPr/>
        </p:nvSpPr>
        <p:spPr>
          <a:xfrm>
            <a:off x="12423402" y="3906793"/>
            <a:ext cx="3077990" cy="5386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619157">
              <a:defRPr/>
            </a:pPr>
            <a:r>
              <a:rPr lang="en-US" sz="3500" b="1" kern="0" dirty="0">
                <a:solidFill>
                  <a:schemeClr val="accent2">
                    <a:lumMod val="75000"/>
                  </a:schemeClr>
                </a:solidFill>
                <a:latin typeface="+mj-lt"/>
                <a:cs typeface="Poppins" panose="00000500000000000000" pitchFamily="2" charset="0"/>
              </a:rPr>
              <a:t>$</a:t>
            </a:r>
            <a:r>
              <a:rPr lang="en-US" sz="3500" b="1" kern="0" dirty="0">
                <a:solidFill>
                  <a:schemeClr val="accent2">
                    <a:lumMod val="75000"/>
                  </a:schemeClr>
                </a:solidFill>
                <a:latin typeface="+mj-lt"/>
                <a:cs typeface="Poppins SemiBold" panose="00000700000000000000" pitchFamily="2" charset="0"/>
              </a:rPr>
              <a:t>3’432,393.</a:t>
            </a:r>
            <a:r>
              <a:rPr lang="en-US" sz="3500" b="1" kern="0" baseline="90000" dirty="0">
                <a:solidFill>
                  <a:schemeClr val="accent2">
                    <a:lumMod val="75000"/>
                  </a:schemeClr>
                </a:solidFill>
                <a:latin typeface="+mj-lt"/>
                <a:cs typeface="Poppins SemiBold" panose="00000700000000000000" pitchFamily="2" charset="0"/>
              </a:rPr>
              <a:t>45</a:t>
            </a:r>
          </a:p>
        </p:txBody>
      </p:sp>
      <p:sp>
        <p:nvSpPr>
          <p:cNvPr id="54" name="Project Featured…">
            <a:extLst>
              <a:ext uri="{FF2B5EF4-FFF2-40B4-BE49-F238E27FC236}">
                <a16:creationId xmlns:a16="http://schemas.microsoft.com/office/drawing/2014/main" id="{A836ADFB-D413-4D9C-9A28-CC441369334E}"/>
              </a:ext>
            </a:extLst>
          </p:cNvPr>
          <p:cNvSpPr txBox="1"/>
          <p:nvPr/>
        </p:nvSpPr>
        <p:spPr>
          <a:xfrm>
            <a:off x="2934677" y="4898719"/>
            <a:ext cx="3798031"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Ejemplo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p>
        </p:txBody>
      </p:sp>
      <p:sp>
        <p:nvSpPr>
          <p:cNvPr id="55" name="Freeform 6">
            <a:extLst>
              <a:ext uri="{FF2B5EF4-FFF2-40B4-BE49-F238E27FC236}">
                <a16:creationId xmlns:a16="http://schemas.microsoft.com/office/drawing/2014/main" id="{4558A111-9A14-46BE-8B8E-14B3F1B0282D}"/>
              </a:ext>
            </a:extLst>
          </p:cNvPr>
          <p:cNvSpPr>
            <a:spLocks/>
          </p:cNvSpPr>
          <p:nvPr/>
        </p:nvSpPr>
        <p:spPr bwMode="auto">
          <a:xfrm flipH="1">
            <a:off x="2629924" y="4991668"/>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56" name="Project Featured…">
            <a:extLst>
              <a:ext uri="{FF2B5EF4-FFF2-40B4-BE49-F238E27FC236}">
                <a16:creationId xmlns:a16="http://schemas.microsoft.com/office/drawing/2014/main" id="{F804E1D9-F054-4377-B564-9A88718DC868}"/>
              </a:ext>
            </a:extLst>
          </p:cNvPr>
          <p:cNvSpPr txBox="1"/>
          <p:nvPr/>
        </p:nvSpPr>
        <p:spPr>
          <a:xfrm>
            <a:off x="2934677" y="6224473"/>
            <a:ext cx="3364523"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800" b="0">
                <a:solidFill>
                  <a:srgbClr val="C8CBD1"/>
                </a:solidFill>
                <a:latin typeface="Poppins Light"/>
                <a:ea typeface="Poppins Light"/>
                <a:cs typeface="Poppins Light"/>
                <a:sym typeface="Poppins Light"/>
              </a:defRPr>
            </a:pPr>
            <a:r>
              <a:rPr lang="en-US" sz="2000" b="1" dirty="0" err="1">
                <a:solidFill>
                  <a:schemeClr val="tx2">
                    <a:lumMod val="60000"/>
                    <a:lumOff val="40000"/>
                  </a:schemeClr>
                </a:solidFill>
                <a:latin typeface="+mj-lt"/>
                <a:ea typeface="Noto Sans" panose="020B0502040504020204" pitchFamily="34" charset="0"/>
                <a:cs typeface="Noto Sans" panose="020B0502040504020204" pitchFamily="34" charset="0"/>
              </a:rPr>
              <a:t>Directa</a:t>
            </a:r>
            <a:r>
              <a:rPr lang="en-US" sz="2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000" b="1" dirty="0" err="1">
                <a:solidFill>
                  <a:schemeClr val="tx2">
                    <a:lumMod val="60000"/>
                    <a:lumOff val="40000"/>
                  </a:schemeClr>
                </a:solidFill>
                <a:latin typeface="+mj-lt"/>
                <a:ea typeface="Noto Sans" panose="020B0502040504020204" pitchFamily="34" charset="0"/>
                <a:cs typeface="Noto Sans" panose="020B0502040504020204" pitchFamily="34" charset="0"/>
              </a:rPr>
              <a:t>derivada</a:t>
            </a:r>
            <a:r>
              <a:rPr lang="en-US" sz="2000" b="1" dirty="0">
                <a:solidFill>
                  <a:schemeClr val="tx2">
                    <a:lumMod val="60000"/>
                    <a:lumOff val="40000"/>
                  </a:schemeClr>
                </a:solidFill>
                <a:latin typeface="+mj-lt"/>
                <a:ea typeface="Noto Sans" panose="020B0502040504020204" pitchFamily="34" charset="0"/>
                <a:cs typeface="Noto Sans" panose="020B0502040504020204" pitchFamily="34" charset="0"/>
              </a:rPr>
              <a:t> de la </a:t>
            </a:r>
            <a:r>
              <a:rPr lang="en-US" sz="2000" b="1"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US" sz="2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000" b="1" dirty="0" err="1">
                <a:solidFill>
                  <a:schemeClr val="tx2">
                    <a:lumMod val="60000"/>
                    <a:lumOff val="40000"/>
                  </a:schemeClr>
                </a:solidFill>
                <a:latin typeface="+mj-lt"/>
                <a:ea typeface="Noto Sans" panose="020B0502040504020204" pitchFamily="34" charset="0"/>
                <a:cs typeface="Noto Sans" panose="020B0502040504020204" pitchFamily="34" charset="0"/>
              </a:rPr>
              <a:t>en</a:t>
            </a:r>
            <a:r>
              <a:rPr lang="en-US" sz="2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000" b="1" dirty="0" err="1">
                <a:solidFill>
                  <a:schemeClr val="tx2">
                    <a:lumMod val="60000"/>
                    <a:lumOff val="40000"/>
                  </a:schemeClr>
                </a:solidFill>
                <a:latin typeface="+mj-lt"/>
                <a:ea typeface="Noto Sans" panose="020B0502040504020204" pitchFamily="34" charset="0"/>
                <a:cs typeface="Noto Sans" panose="020B0502040504020204" pitchFamily="34" charset="0"/>
              </a:rPr>
              <a:t>especie</a:t>
            </a:r>
            <a:r>
              <a:rPr lang="en-US" sz="2000" b="1" dirty="0">
                <a:solidFill>
                  <a:schemeClr val="tx2">
                    <a:lumMod val="60000"/>
                    <a:lumOff val="40000"/>
                  </a:schemeClr>
                </a:solidFill>
                <a:latin typeface="+mj-lt"/>
                <a:ea typeface="Noto Sans" panose="020B0502040504020204" pitchFamily="34" charset="0"/>
                <a:cs typeface="Noto Sans" panose="020B0502040504020204" pitchFamily="34" charset="0"/>
              </a:rPr>
              <a:t>). </a:t>
            </a:r>
          </a:p>
        </p:txBody>
      </p:sp>
      <p:sp>
        <p:nvSpPr>
          <p:cNvPr id="57" name="2015.…">
            <a:extLst>
              <a:ext uri="{FF2B5EF4-FFF2-40B4-BE49-F238E27FC236}">
                <a16:creationId xmlns:a16="http://schemas.microsoft.com/office/drawing/2014/main" id="{D7B276C0-2DE8-4E09-B389-16F4BB9C2265}"/>
              </a:ext>
            </a:extLst>
          </p:cNvPr>
          <p:cNvSpPr txBox="1"/>
          <p:nvPr/>
        </p:nvSpPr>
        <p:spPr>
          <a:xfrm>
            <a:off x="6758108" y="3718463"/>
            <a:ext cx="4674356" cy="390170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numCol="1" spcCol="540000">
            <a:spAutoFit/>
          </a:bodyPr>
          <a:lstStyle/>
          <a:p>
            <a:pPr marR="19050" algn="just">
              <a:lnSpc>
                <a:spcPct val="115000"/>
              </a:lnSpc>
              <a:spcAft>
                <a:spcPts val="800"/>
              </a:spcAft>
            </a:pPr>
            <a:r>
              <a:rPr lang="es-MX" sz="2200" kern="100" dirty="0">
                <a:latin typeface="+mj-lt"/>
                <a:ea typeface="Calibri" panose="020F0502020204030204" pitchFamily="34" charset="0"/>
                <a:cs typeface="Times New Roman" panose="02020603050405020304" pitchFamily="18" charset="0"/>
              </a:rPr>
              <a:t>Conceptos pagados que no fueron ejecutados en la remodelación y equipamiento de un edificio a cargo de un organismo estatal, por ejemplo:</a:t>
            </a:r>
          </a:p>
          <a:p>
            <a:pPr marL="457200" marR="19050" indent="-457200" algn="just">
              <a:lnSpc>
                <a:spcPct val="115000"/>
              </a:lnSpc>
              <a:spcAft>
                <a:spcPts val="800"/>
              </a:spcAft>
              <a:buFont typeface="Calibri" panose="020F0502020204030204" pitchFamily="34" charset="0"/>
              <a:buChar char="×"/>
            </a:pPr>
            <a:r>
              <a:rPr lang="es-MX" sz="2200" kern="100" dirty="0">
                <a:latin typeface="+mj-lt"/>
                <a:ea typeface="Calibri" panose="020F0502020204030204" pitchFamily="34" charset="0"/>
                <a:cs typeface="Times New Roman" panose="02020603050405020304" pitchFamily="18" charset="0"/>
              </a:rPr>
              <a:t>Páneles solares.</a:t>
            </a:r>
          </a:p>
          <a:p>
            <a:pPr marL="457200" marR="19050" indent="-457200" algn="just">
              <a:lnSpc>
                <a:spcPct val="115000"/>
              </a:lnSpc>
              <a:spcAft>
                <a:spcPts val="800"/>
              </a:spcAft>
              <a:buFont typeface="Calibri" panose="020F0502020204030204" pitchFamily="34" charset="0"/>
              <a:buChar char="×"/>
            </a:pPr>
            <a:r>
              <a:rPr lang="es-MX" sz="2200" kern="100" dirty="0">
                <a:latin typeface="+mj-lt"/>
                <a:ea typeface="Calibri" panose="020F0502020204030204" pitchFamily="34" charset="0"/>
                <a:cs typeface="Times New Roman" panose="02020603050405020304" pitchFamily="18" charset="0"/>
              </a:rPr>
              <a:t>Estaciones de trabajo.</a:t>
            </a:r>
          </a:p>
          <a:p>
            <a:pPr marL="457200" marR="19050" indent="-457200" algn="just">
              <a:lnSpc>
                <a:spcPct val="115000"/>
              </a:lnSpc>
              <a:spcAft>
                <a:spcPts val="800"/>
              </a:spcAft>
              <a:buFont typeface="Calibri" panose="020F0502020204030204" pitchFamily="34" charset="0"/>
              <a:buChar char="×"/>
            </a:pPr>
            <a:r>
              <a:rPr lang="es-MX" sz="2200" kern="100" dirty="0">
                <a:latin typeface="+mj-lt"/>
                <a:ea typeface="Calibri" panose="020F0502020204030204" pitchFamily="34" charset="0"/>
                <a:cs typeface="Times New Roman" panose="02020603050405020304" pitchFamily="18" charset="0"/>
              </a:rPr>
              <a:t>Equipo tecnológico (site).</a:t>
            </a:r>
          </a:p>
          <a:p>
            <a:pPr marL="457200" marR="19050" indent="-457200" algn="just">
              <a:lnSpc>
                <a:spcPct val="115000"/>
              </a:lnSpc>
              <a:spcAft>
                <a:spcPts val="800"/>
              </a:spcAft>
              <a:buFont typeface="Calibri" panose="020F0502020204030204" pitchFamily="34" charset="0"/>
              <a:buChar char="×"/>
            </a:pPr>
            <a:r>
              <a:rPr lang="es-MX" sz="2200" kern="100" dirty="0">
                <a:latin typeface="+mj-lt"/>
                <a:ea typeface="Calibri" panose="020F0502020204030204" pitchFamily="34" charset="0"/>
                <a:cs typeface="Times New Roman" panose="02020603050405020304" pitchFamily="18" charset="0"/>
              </a:rPr>
              <a:t>Detectores de humo.</a:t>
            </a:r>
            <a:r>
              <a:rPr lang="en-CA" sz="2200" dirty="0">
                <a:solidFill>
                  <a:schemeClr val="tx2">
                    <a:lumMod val="60000"/>
                    <a:lumOff val="40000"/>
                  </a:schemeClr>
                </a:solidFill>
                <a:latin typeface="+mj-lt"/>
                <a:ea typeface="Noto Sans" panose="020B0502040504020204" pitchFamily="34" charset="0"/>
                <a:cs typeface="Noto Sans" panose="020B0502040504020204" pitchFamily="34" charset="0"/>
              </a:rPr>
              <a:t>. </a:t>
            </a:r>
          </a:p>
        </p:txBody>
      </p:sp>
      <p:pic>
        <p:nvPicPr>
          <p:cNvPr id="5" name="Imagen 4">
            <a:extLst>
              <a:ext uri="{FF2B5EF4-FFF2-40B4-BE49-F238E27FC236}">
                <a16:creationId xmlns:a16="http://schemas.microsoft.com/office/drawing/2014/main" id="{6828E2B6-8F95-29DC-F30F-EFE297E5361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42639" y="2395343"/>
            <a:ext cx="1439516" cy="1439516"/>
          </a:xfrm>
          <a:prstGeom prst="rect">
            <a:avLst/>
          </a:prstGeom>
        </p:spPr>
      </p:pic>
      <p:sp>
        <p:nvSpPr>
          <p:cNvPr id="6" name="Enterprise">
            <a:extLst>
              <a:ext uri="{FF2B5EF4-FFF2-40B4-BE49-F238E27FC236}">
                <a16:creationId xmlns:a16="http://schemas.microsoft.com/office/drawing/2014/main" id="{E7D6DCEA-E442-EC6D-85C1-ECC87BD0A536}"/>
              </a:ext>
            </a:extLst>
          </p:cNvPr>
          <p:cNvSpPr txBox="1">
            <a:spLocks/>
          </p:cNvSpPr>
          <p:nvPr/>
        </p:nvSpPr>
        <p:spPr>
          <a:xfrm>
            <a:off x="13592104" y="6510274"/>
            <a:ext cx="740587" cy="49552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400" kern="0" dirty="0" err="1">
                <a:solidFill>
                  <a:schemeClr val="bg1"/>
                </a:solidFill>
                <a:latin typeface="+mj-lt"/>
                <a:cs typeface="Poppins" panose="00000500000000000000" pitchFamily="2" charset="0"/>
              </a:rPr>
              <a:t>Año</a:t>
            </a:r>
            <a:endParaRPr lang="fr-CA" sz="2400" kern="0" dirty="0">
              <a:solidFill>
                <a:schemeClr val="bg1"/>
              </a:solidFill>
              <a:latin typeface="+mj-lt"/>
              <a:cs typeface="Poppins" panose="00000500000000000000" pitchFamily="2" charset="0"/>
            </a:endParaRPr>
          </a:p>
        </p:txBody>
      </p:sp>
      <p:sp>
        <p:nvSpPr>
          <p:cNvPr id="7" name="Your short description for slide">
            <a:extLst>
              <a:ext uri="{FF2B5EF4-FFF2-40B4-BE49-F238E27FC236}">
                <a16:creationId xmlns:a16="http://schemas.microsoft.com/office/drawing/2014/main" id="{1A29EA2F-D4AA-AEFC-0609-B08628644CFC}"/>
              </a:ext>
            </a:extLst>
          </p:cNvPr>
          <p:cNvSpPr txBox="1">
            <a:spLocks/>
          </p:cNvSpPr>
          <p:nvPr/>
        </p:nvSpPr>
        <p:spPr>
          <a:xfrm>
            <a:off x="12890348" y="6739342"/>
            <a:ext cx="2144099"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2024</a:t>
            </a:r>
            <a:endParaRPr lang="en-US" sz="5400" b="1" kern="0" dirty="0">
              <a:solidFill>
                <a:schemeClr val="bg1"/>
              </a:solidFill>
              <a:latin typeface="+mj-lt"/>
              <a:cs typeface="Poppins SemiBold" panose="00000700000000000000" pitchFamily="2" charset="0"/>
            </a:endParaRPr>
          </a:p>
        </p:txBody>
      </p:sp>
      <p:pic>
        <p:nvPicPr>
          <p:cNvPr id="8" name="Imagen 7">
            <a:extLst>
              <a:ext uri="{FF2B5EF4-FFF2-40B4-BE49-F238E27FC236}">
                <a16:creationId xmlns:a16="http://schemas.microsoft.com/office/drawing/2014/main" id="{E0B0F491-2249-8745-9F75-53E4B9A0E7E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3517419" y="5503883"/>
            <a:ext cx="889957" cy="889957"/>
          </a:xfrm>
          <a:prstGeom prst="rect">
            <a:avLst/>
          </a:prstGeom>
        </p:spPr>
      </p:pic>
    </p:spTree>
    <p:extLst>
      <p:ext uri="{BB962C8B-B14F-4D97-AF65-F5344CB8AC3E}">
        <p14:creationId xmlns:p14="http://schemas.microsoft.com/office/powerpoint/2010/main" val="30714154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700"/>
                                  </p:stCondLst>
                                  <p:childTnLst>
                                    <p:set>
                                      <p:cBhvr>
                                        <p:cTn id="11" dur="1" fill="hold">
                                          <p:stCondLst>
                                            <p:cond delay="0"/>
                                          </p:stCondLst>
                                        </p:cTn>
                                        <p:tgtEl>
                                          <p:spTgt spid="26"/>
                                        </p:tgtEl>
                                        <p:attrNameLst>
                                          <p:attrName>style.visibility</p:attrName>
                                        </p:attrNameLst>
                                      </p:cBhvr>
                                      <p:to>
                                        <p:strVal val="visible"/>
                                      </p:to>
                                    </p:set>
                                    <p:anim calcmode="lin" valueType="num">
                                      <p:cBhvr>
                                        <p:cTn id="12" dur="800" fill="hold"/>
                                        <p:tgtEl>
                                          <p:spTgt spid="26"/>
                                        </p:tgtEl>
                                        <p:attrNameLst>
                                          <p:attrName>ppt_w</p:attrName>
                                        </p:attrNameLst>
                                      </p:cBhvr>
                                      <p:tavLst>
                                        <p:tav tm="0">
                                          <p:val>
                                            <p:strVal val="#ppt_w+.3"/>
                                          </p:val>
                                        </p:tav>
                                        <p:tav tm="100000">
                                          <p:val>
                                            <p:strVal val="#ppt_w"/>
                                          </p:val>
                                        </p:tav>
                                      </p:tavLst>
                                    </p:anim>
                                    <p:anim calcmode="lin" valueType="num">
                                      <p:cBhvr>
                                        <p:cTn id="13" dur="800" fill="hold"/>
                                        <p:tgtEl>
                                          <p:spTgt spid="26"/>
                                        </p:tgtEl>
                                        <p:attrNameLst>
                                          <p:attrName>ppt_h</p:attrName>
                                        </p:attrNameLst>
                                      </p:cBhvr>
                                      <p:tavLst>
                                        <p:tav tm="0">
                                          <p:val>
                                            <p:strVal val="#ppt_h"/>
                                          </p:val>
                                        </p:tav>
                                        <p:tav tm="100000">
                                          <p:val>
                                            <p:strVal val="#ppt_h"/>
                                          </p:val>
                                        </p:tav>
                                      </p:tavLst>
                                    </p:anim>
                                    <p:animEffect transition="in" filter="fade">
                                      <p:cBhvr>
                                        <p:cTn id="14" dur="800"/>
                                        <p:tgtEl>
                                          <p:spTgt spid="26"/>
                                        </p:tgtEl>
                                      </p:cBhvr>
                                    </p:animEffect>
                                  </p:childTnLst>
                                </p:cTn>
                              </p:par>
                              <p:par>
                                <p:cTn id="15" presetID="50" presetClass="entr" presetSubtype="0" decel="10000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800" fill="hold"/>
                                        <p:tgtEl>
                                          <p:spTgt spid="27"/>
                                        </p:tgtEl>
                                        <p:attrNameLst>
                                          <p:attrName>ppt_w</p:attrName>
                                        </p:attrNameLst>
                                      </p:cBhvr>
                                      <p:tavLst>
                                        <p:tav tm="0">
                                          <p:val>
                                            <p:strVal val="#ppt_w+.3"/>
                                          </p:val>
                                        </p:tav>
                                        <p:tav tm="100000">
                                          <p:val>
                                            <p:strVal val="#ppt_w"/>
                                          </p:val>
                                        </p:tav>
                                      </p:tavLst>
                                    </p:anim>
                                    <p:anim calcmode="lin" valueType="num">
                                      <p:cBhvr>
                                        <p:cTn id="18" dur="800" fill="hold"/>
                                        <p:tgtEl>
                                          <p:spTgt spid="27"/>
                                        </p:tgtEl>
                                        <p:attrNameLst>
                                          <p:attrName>ppt_h</p:attrName>
                                        </p:attrNameLst>
                                      </p:cBhvr>
                                      <p:tavLst>
                                        <p:tav tm="0">
                                          <p:val>
                                            <p:strVal val="#ppt_h"/>
                                          </p:val>
                                        </p:tav>
                                        <p:tav tm="100000">
                                          <p:val>
                                            <p:strVal val="#ppt_h"/>
                                          </p:val>
                                        </p:tav>
                                      </p:tavLst>
                                    </p:anim>
                                    <p:animEffect transition="in" filter="fade">
                                      <p:cBhvr>
                                        <p:cTn id="19" dur="800"/>
                                        <p:tgtEl>
                                          <p:spTgt spid="27"/>
                                        </p:tgtEl>
                                      </p:cBhvr>
                                    </p:animEffect>
                                  </p:childTnLst>
                                </p:cTn>
                              </p:par>
                              <p:par>
                                <p:cTn id="20" presetID="42" presetClass="entr" presetSubtype="0" fill="hold" grpId="0" nodeType="withEffect">
                                  <p:stCondLst>
                                    <p:cond delay="900"/>
                                  </p:stCondLst>
                                  <p:childTnLst>
                                    <p:set>
                                      <p:cBhvr>
                                        <p:cTn id="21" dur="1" fill="hold">
                                          <p:stCondLst>
                                            <p:cond delay="0"/>
                                          </p:stCondLst>
                                        </p:cTn>
                                        <p:tgtEl>
                                          <p:spTgt spid="28">
                                            <p:txEl>
                                              <p:charRg st="4294967295" end="4294967295"/>
                                            </p:txEl>
                                          </p:spTgt>
                                        </p:tgtEl>
                                        <p:attrNameLst>
                                          <p:attrName>style.visibility</p:attrName>
                                        </p:attrNameLst>
                                      </p:cBhvr>
                                      <p:to>
                                        <p:strVal val="visible"/>
                                      </p:to>
                                    </p:set>
                                    <p:animEffect transition="in" filter="fade">
                                      <p:cBhvr>
                                        <p:cTn id="22" dur="500"/>
                                        <p:tgtEl>
                                          <p:spTgt spid="28">
                                            <p:txEl>
                                              <p:charRg st="4294967295" end="4294967295"/>
                                            </p:txEl>
                                          </p:spTgt>
                                        </p:tgtEl>
                                      </p:cBhvr>
                                    </p:animEffect>
                                    <p:anim calcmode="lin" valueType="num">
                                      <p:cBhvr>
                                        <p:cTn id="23" dur="500" fill="hold"/>
                                        <p:tgtEl>
                                          <p:spTgt spid="28">
                                            <p:txEl>
                                              <p:charRg st="4294967295" end="4294967295"/>
                                            </p:txEl>
                                          </p:spTgt>
                                        </p:tgtEl>
                                        <p:attrNameLst>
                                          <p:attrName>ppt_x</p:attrName>
                                        </p:attrNameLst>
                                      </p:cBhvr>
                                      <p:tavLst>
                                        <p:tav tm="0">
                                          <p:val>
                                            <p:strVal val="#ppt_x"/>
                                          </p:val>
                                        </p:tav>
                                        <p:tav tm="100000">
                                          <p:val>
                                            <p:strVal val="#ppt_x"/>
                                          </p:val>
                                        </p:tav>
                                      </p:tavLst>
                                    </p:anim>
                                    <p:anim calcmode="lin" valueType="num">
                                      <p:cBhvr>
                                        <p:cTn id="24" dur="500" fill="hold"/>
                                        <p:tgtEl>
                                          <p:spTgt spid="28">
                                            <p:txEl>
                                              <p:charRg st="4294967295" end="4294967295"/>
                                            </p:txEl>
                                          </p:spTgt>
                                        </p:tgtEl>
                                        <p:attrNameLst>
                                          <p:attrName>ppt_y</p:attrName>
                                        </p:attrNameLst>
                                      </p:cBhvr>
                                      <p:tavLst>
                                        <p:tav tm="0">
                                          <p:val>
                                            <p:strVal val="#ppt_y+.1"/>
                                          </p:val>
                                        </p:tav>
                                        <p:tav tm="100000">
                                          <p:val>
                                            <p:strVal val="#ppt_y"/>
                                          </p:val>
                                        </p:tav>
                                      </p:tavLst>
                                    </p:anim>
                                  </p:childTnLst>
                                </p:cTn>
                              </p:par>
                              <p:par>
                                <p:cTn id="25" presetID="2" presetClass="entr" presetSubtype="1" accel="50000" decel="5000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500" fill="hold"/>
                                        <p:tgtEl>
                                          <p:spTgt spid="55"/>
                                        </p:tgtEl>
                                        <p:attrNameLst>
                                          <p:attrName>ppt_x</p:attrName>
                                        </p:attrNameLst>
                                      </p:cBhvr>
                                      <p:tavLst>
                                        <p:tav tm="0">
                                          <p:val>
                                            <p:strVal val="#ppt_x"/>
                                          </p:val>
                                        </p:tav>
                                        <p:tav tm="100000">
                                          <p:val>
                                            <p:strVal val="#ppt_x"/>
                                          </p:val>
                                        </p:tav>
                                      </p:tavLst>
                                    </p:anim>
                                    <p:anim calcmode="lin" valueType="num">
                                      <p:cBhvr additive="base">
                                        <p:cTn id="28" dur="15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 accel="50000" decel="5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000" fill="hold"/>
                                        <p:tgtEl>
                                          <p:spTgt spid="54"/>
                                        </p:tgtEl>
                                        <p:attrNameLst>
                                          <p:attrName>ppt_x</p:attrName>
                                        </p:attrNameLst>
                                      </p:cBhvr>
                                      <p:tavLst>
                                        <p:tav tm="0">
                                          <p:val>
                                            <p:strVal val="#ppt_x"/>
                                          </p:val>
                                        </p:tav>
                                        <p:tav tm="100000">
                                          <p:val>
                                            <p:strVal val="#ppt_x"/>
                                          </p:val>
                                        </p:tav>
                                      </p:tavLst>
                                    </p:anim>
                                    <p:anim calcmode="lin" valueType="num">
                                      <p:cBhvr additive="base">
                                        <p:cTn id="32" dur="100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1" accel="50000" decel="5000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700" fill="hold"/>
                                        <p:tgtEl>
                                          <p:spTgt spid="56"/>
                                        </p:tgtEl>
                                        <p:attrNameLst>
                                          <p:attrName>ppt_x</p:attrName>
                                        </p:attrNameLst>
                                      </p:cBhvr>
                                      <p:tavLst>
                                        <p:tav tm="0">
                                          <p:val>
                                            <p:strVal val="#ppt_x"/>
                                          </p:val>
                                        </p:tav>
                                        <p:tav tm="100000">
                                          <p:val>
                                            <p:strVal val="#ppt_x"/>
                                          </p:val>
                                        </p:tav>
                                      </p:tavLst>
                                    </p:anim>
                                    <p:anim calcmode="lin" valueType="num">
                                      <p:cBhvr additive="base">
                                        <p:cTn id="36" dur="700" fill="hold"/>
                                        <p:tgtEl>
                                          <p:spTgt spid="56"/>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1500" fill="hold"/>
                                        <p:tgtEl>
                                          <p:spTgt spid="57"/>
                                        </p:tgtEl>
                                        <p:attrNameLst>
                                          <p:attrName>ppt_x</p:attrName>
                                        </p:attrNameLst>
                                      </p:cBhvr>
                                      <p:tavLst>
                                        <p:tav tm="0">
                                          <p:val>
                                            <p:strVal val="#ppt_x"/>
                                          </p:val>
                                        </p:tav>
                                        <p:tav tm="100000">
                                          <p:val>
                                            <p:strVal val="#ppt_x"/>
                                          </p:val>
                                        </p:tav>
                                      </p:tavLst>
                                    </p:anim>
                                    <p:anim calcmode="lin" valueType="num">
                                      <p:cBhvr additive="base">
                                        <p:cTn id="40" dur="1500" fill="hold"/>
                                        <p:tgtEl>
                                          <p:spTgt spid="57"/>
                                        </p:tgtEl>
                                        <p:attrNameLst>
                                          <p:attrName>ppt_y</p:attrName>
                                        </p:attrNameLst>
                                      </p:cBhvr>
                                      <p:tavLst>
                                        <p:tav tm="0">
                                          <p:val>
                                            <p:strVal val="1+#ppt_h/2"/>
                                          </p:val>
                                        </p:tav>
                                        <p:tav tm="100000">
                                          <p:val>
                                            <p:strVal val="#ppt_y"/>
                                          </p:val>
                                        </p:tav>
                                      </p:tavLst>
                                    </p:anim>
                                  </p:childTnLst>
                                </p:cTn>
                              </p:par>
                              <p:par>
                                <p:cTn id="41" presetID="49" presetClass="entr" presetSubtype="0" decel="100000" fill="hold" nodeType="withEffect">
                                  <p:stCondLst>
                                    <p:cond delay="10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 calcmode="lin" valueType="num">
                                      <p:cBhvr>
                                        <p:cTn id="45" dur="500" fill="hold"/>
                                        <p:tgtEl>
                                          <p:spTgt spid="5"/>
                                        </p:tgtEl>
                                        <p:attrNameLst>
                                          <p:attrName>style.rotation</p:attrName>
                                        </p:attrNameLst>
                                      </p:cBhvr>
                                      <p:tavLst>
                                        <p:tav tm="0">
                                          <p:val>
                                            <p:fltVal val="360"/>
                                          </p:val>
                                        </p:tav>
                                        <p:tav tm="100000">
                                          <p:val>
                                            <p:fltVal val="0"/>
                                          </p:val>
                                        </p:tav>
                                      </p:tavLst>
                                    </p:anim>
                                    <p:animEffect transition="in" filter="fade">
                                      <p:cBhvr>
                                        <p:cTn id="46" dur="500"/>
                                        <p:tgtEl>
                                          <p:spTgt spid="5"/>
                                        </p:tgtEl>
                                      </p:cBhvr>
                                    </p:animEffect>
                                  </p:childTnLst>
                                </p:cTn>
                              </p:par>
                              <p:par>
                                <p:cTn id="47" presetID="42" presetClass="entr" presetSubtype="0" fill="hold" grpId="0" nodeType="withEffect">
                                  <p:stCondLst>
                                    <p:cond delay="9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anim calcmode="lin" valueType="num">
                                      <p:cBhvr>
                                        <p:cTn id="50" dur="500" fill="hold"/>
                                        <p:tgtEl>
                                          <p:spTgt spid="7"/>
                                        </p:tgtEl>
                                        <p:attrNameLst>
                                          <p:attrName>ppt_x</p:attrName>
                                        </p:attrNameLst>
                                      </p:cBhvr>
                                      <p:tavLst>
                                        <p:tav tm="0">
                                          <p:val>
                                            <p:strVal val="#ppt_x"/>
                                          </p:val>
                                        </p:tav>
                                        <p:tav tm="100000">
                                          <p:val>
                                            <p:strVal val="#ppt_x"/>
                                          </p:val>
                                        </p:tav>
                                      </p:tavLst>
                                    </p:anim>
                                    <p:anim calcmode="lin" valueType="num">
                                      <p:cBhvr>
                                        <p:cTn id="51" dur="5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90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anim calcmode="lin" valueType="num">
                                      <p:cBhvr>
                                        <p:cTn id="55" dur="500" fill="hold"/>
                                        <p:tgtEl>
                                          <p:spTgt spid="6"/>
                                        </p:tgtEl>
                                        <p:attrNameLst>
                                          <p:attrName>ppt_x</p:attrName>
                                        </p:attrNameLst>
                                      </p:cBhvr>
                                      <p:tavLst>
                                        <p:tav tm="0">
                                          <p:val>
                                            <p:strVal val="#ppt_x"/>
                                          </p:val>
                                        </p:tav>
                                        <p:tav tm="100000">
                                          <p:val>
                                            <p:strVal val="#ppt_x"/>
                                          </p:val>
                                        </p:tav>
                                      </p:tavLst>
                                    </p:anim>
                                    <p:anim calcmode="lin" valueType="num">
                                      <p:cBhvr>
                                        <p:cTn id="56" dur="500" fill="hold"/>
                                        <p:tgtEl>
                                          <p:spTgt spid="6"/>
                                        </p:tgtEl>
                                        <p:attrNameLst>
                                          <p:attrName>ppt_y</p:attrName>
                                        </p:attrNameLst>
                                      </p:cBhvr>
                                      <p:tavLst>
                                        <p:tav tm="0">
                                          <p:val>
                                            <p:strVal val="#ppt_y+.1"/>
                                          </p:val>
                                        </p:tav>
                                        <p:tav tm="100000">
                                          <p:val>
                                            <p:strVal val="#ppt_y"/>
                                          </p:val>
                                        </p:tav>
                                      </p:tavLst>
                                    </p:anim>
                                  </p:childTnLst>
                                </p:cTn>
                              </p:par>
                              <p:par>
                                <p:cTn id="57" presetID="49" presetClass="entr" presetSubtype="0" decel="100000" fill="hold" nodeType="withEffect">
                                  <p:stCondLst>
                                    <p:cond delay="100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 calcmode="lin" valueType="num">
                                      <p:cBhvr>
                                        <p:cTn id="61" dur="500" fill="hold"/>
                                        <p:tgtEl>
                                          <p:spTgt spid="8"/>
                                        </p:tgtEl>
                                        <p:attrNameLst>
                                          <p:attrName>style.rotation</p:attrName>
                                        </p:attrNameLst>
                                      </p:cBhvr>
                                      <p:tavLst>
                                        <p:tav tm="0">
                                          <p:val>
                                            <p:fltVal val="360"/>
                                          </p:val>
                                        </p:tav>
                                        <p:tav tm="100000">
                                          <p:val>
                                            <p:fltVal val="0"/>
                                          </p:val>
                                        </p:tav>
                                      </p:tavLst>
                                    </p:anim>
                                    <p:animEffect transition="in" filter="fade">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27" grpId="0" animBg="1"/>
      <p:bldP spid="28" grpId="0" autoUpdateAnimBg="0"/>
      <p:bldP spid="54" grpId="0" animBg="1"/>
      <p:bldP spid="55" grpId="0" animBg="1"/>
      <p:bldP spid="56" grpId="0" animBg="1"/>
      <p:bldP spid="57"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2D Column Chart">
            <a:extLst>
              <a:ext uri="{FF2B5EF4-FFF2-40B4-BE49-F238E27FC236}">
                <a16:creationId xmlns:a16="http://schemas.microsoft.com/office/drawing/2014/main" id="{2631B983-D89D-4E5A-AE7A-67E1E8EE4EAB}"/>
              </a:ext>
            </a:extLst>
          </p:cNvPr>
          <p:cNvGraphicFramePr/>
          <p:nvPr/>
        </p:nvGraphicFramePr>
        <p:xfrm>
          <a:off x="1625600" y="3756491"/>
          <a:ext cx="150368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8" name="Project Featured…">
            <a:extLst>
              <a:ext uri="{FF2B5EF4-FFF2-40B4-BE49-F238E27FC236}">
                <a16:creationId xmlns:a16="http://schemas.microsoft.com/office/drawing/2014/main" id="{F78D4878-5DF8-45B2-9721-44A61150CE4A}"/>
              </a:ext>
            </a:extLst>
          </p:cNvPr>
          <p:cNvSpPr txBox="1"/>
          <p:nvPr/>
        </p:nvSpPr>
        <p:spPr>
          <a:xfrm>
            <a:off x="2141549" y="1640200"/>
            <a:ext cx="5823770"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Histórico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a:t>
            </a:r>
          </a:p>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Auditorías</a:t>
            </a:r>
            <a:endPar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9" name="Freeform 6">
            <a:extLst>
              <a:ext uri="{FF2B5EF4-FFF2-40B4-BE49-F238E27FC236}">
                <a16:creationId xmlns:a16="http://schemas.microsoft.com/office/drawing/2014/main" id="{97AD670B-1ECB-4290-9E8A-80C421735F90}"/>
              </a:ext>
            </a:extLst>
          </p:cNvPr>
          <p:cNvSpPr>
            <a:spLocks/>
          </p:cNvSpPr>
          <p:nvPr/>
        </p:nvSpPr>
        <p:spPr bwMode="auto">
          <a:xfrm flipH="1">
            <a:off x="1836796" y="1733149"/>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1" name="2015.…">
            <a:extLst>
              <a:ext uri="{FF2B5EF4-FFF2-40B4-BE49-F238E27FC236}">
                <a16:creationId xmlns:a16="http://schemas.microsoft.com/office/drawing/2014/main" id="{FBBF47BB-FDA5-4694-A93B-9B6389FBBB4C}"/>
              </a:ext>
            </a:extLst>
          </p:cNvPr>
          <p:cNvSpPr txBox="1"/>
          <p:nvPr/>
        </p:nvSpPr>
        <p:spPr>
          <a:xfrm>
            <a:off x="5519056" y="1865197"/>
            <a:ext cx="11874422" cy="8679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Este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año</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están</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en</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ejecución</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b="1" dirty="0">
                <a:solidFill>
                  <a:schemeClr val="tx2">
                    <a:lumMod val="60000"/>
                    <a:lumOff val="40000"/>
                  </a:schemeClr>
                </a:solidFill>
                <a:latin typeface="+mj-lt"/>
                <a:ea typeface="Noto Sans" panose="020B0502040504020204" pitchFamily="34" charset="0"/>
                <a:cs typeface="Noto Sans" panose="020B0502040504020204" pitchFamily="34" charset="0"/>
              </a:rPr>
              <a:t>211 </a:t>
            </a:r>
            <a:r>
              <a:rPr lang="en-CA" sz="2400" b="1" dirty="0" err="1">
                <a:solidFill>
                  <a:schemeClr val="tx2">
                    <a:lumMod val="60000"/>
                    <a:lumOff val="40000"/>
                  </a:schemeClr>
                </a:solidFill>
                <a:latin typeface="+mj-lt"/>
                <a:ea typeface="Noto Sans" panose="020B0502040504020204" pitchFamily="34" charset="0"/>
                <a:cs typeface="Noto Sans" panose="020B0502040504020204" pitchFamily="34" charset="0"/>
              </a:rPr>
              <a:t>auditorías</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por</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lo que al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terminar</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la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de la CP 2024, se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habrán</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realizado</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 un total de 1,185 </a:t>
            </a:r>
            <a:r>
              <a:rPr lang="en-CA" sz="2400" dirty="0" err="1">
                <a:solidFill>
                  <a:schemeClr val="tx2">
                    <a:lumMod val="60000"/>
                    <a:lumOff val="40000"/>
                  </a:schemeClr>
                </a:solidFill>
                <a:latin typeface="+mj-lt"/>
                <a:ea typeface="Noto Sans" panose="020B0502040504020204" pitchFamily="34" charset="0"/>
                <a:cs typeface="Noto Sans" panose="020B0502040504020204" pitchFamily="34" charset="0"/>
              </a:rPr>
              <a:t>auditorías</a:t>
            </a:r>
            <a:r>
              <a:rPr lang="en-CA" sz="24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graphicFrame>
        <p:nvGraphicFramePr>
          <p:cNvPr id="2" name="Gráfico 1">
            <a:extLst>
              <a:ext uri="{FF2B5EF4-FFF2-40B4-BE49-F238E27FC236}">
                <a16:creationId xmlns:a16="http://schemas.microsoft.com/office/drawing/2014/main" id="{F7A7DEE9-1F9E-F861-AF0A-65E7974B7293}"/>
              </a:ext>
            </a:extLst>
          </p:cNvPr>
          <p:cNvGraphicFramePr>
            <a:graphicFrameLocks/>
          </p:cNvGraphicFramePr>
          <p:nvPr>
            <p:extLst>
              <p:ext uri="{D42A27DB-BD31-4B8C-83A1-F6EECF244321}">
                <p14:modId xmlns:p14="http://schemas.microsoft.com/office/powerpoint/2010/main" val="1964559607"/>
              </p:ext>
            </p:extLst>
          </p:nvPr>
        </p:nvGraphicFramePr>
        <p:xfrm>
          <a:off x="1625600" y="3847146"/>
          <a:ext cx="15206201" cy="5630896"/>
        </p:xfrm>
        <a:graphic>
          <a:graphicData uri="http://schemas.openxmlformats.org/drawingml/2006/chart">
            <c:chart xmlns:c="http://schemas.openxmlformats.org/drawingml/2006/chart" xmlns:r="http://schemas.openxmlformats.org/officeDocument/2006/relationships" r:id="rId3"/>
          </a:graphicData>
        </a:graphic>
      </p:graphicFrame>
      <p:sp>
        <p:nvSpPr>
          <p:cNvPr id="3" name="2015.…">
            <a:extLst>
              <a:ext uri="{FF2B5EF4-FFF2-40B4-BE49-F238E27FC236}">
                <a16:creationId xmlns:a16="http://schemas.microsoft.com/office/drawing/2014/main" id="{BDBAEF7B-1F88-CF8F-1F25-1EBAF7CF0990}"/>
              </a:ext>
            </a:extLst>
          </p:cNvPr>
          <p:cNvSpPr txBox="1"/>
          <p:nvPr/>
        </p:nvSpPr>
        <p:spPr>
          <a:xfrm>
            <a:off x="2373844" y="3135323"/>
            <a:ext cx="13540312"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lnSpc>
                <a:spcPct val="120000"/>
              </a:lnSpc>
              <a:defRPr sz="1800" b="0">
                <a:solidFill>
                  <a:srgbClr val="F6F9FF"/>
                </a:solidFill>
                <a:latin typeface="Poppins Bold"/>
                <a:ea typeface="Poppins Bold"/>
                <a:cs typeface="Poppins Bold"/>
                <a:sym typeface="Poppins Bold"/>
              </a:defRPr>
            </a:pP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Histórico de </a:t>
            </a:r>
            <a:r>
              <a:rPr lang="en-CA" sz="3000" b="1" dirty="0" err="1">
                <a:solidFill>
                  <a:schemeClr val="tx2">
                    <a:lumMod val="60000"/>
                    <a:lumOff val="40000"/>
                  </a:schemeClr>
                </a:solidFill>
                <a:latin typeface="+mj-lt"/>
                <a:ea typeface="Noto Sans" panose="020B0502040504020204" pitchFamily="34" charset="0"/>
                <a:cs typeface="Noto Sans" panose="020B0502040504020204" pitchFamily="34" charset="0"/>
              </a:rPr>
              <a:t>auditorías</a:t>
            </a: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 y </a:t>
            </a:r>
            <a:r>
              <a:rPr lang="en-CA" sz="3000" b="1" dirty="0" err="1">
                <a:solidFill>
                  <a:schemeClr val="tx2">
                    <a:lumMod val="60000"/>
                    <a:lumOff val="40000"/>
                  </a:schemeClr>
                </a:solidFill>
                <a:latin typeface="+mj-lt"/>
                <a:ea typeface="Noto Sans" panose="020B0502040504020204" pitchFamily="34" charset="0"/>
                <a:cs typeface="Noto Sans" panose="020B0502040504020204" pitchFamily="34" charset="0"/>
              </a:rPr>
              <a:t>revisiones</a:t>
            </a: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000" b="1" dirty="0" err="1">
                <a:solidFill>
                  <a:schemeClr val="tx2">
                    <a:lumMod val="60000"/>
                    <a:lumOff val="40000"/>
                  </a:schemeClr>
                </a:solidFill>
                <a:latin typeface="+mj-lt"/>
                <a:ea typeface="Noto Sans" panose="020B0502040504020204" pitchFamily="34" charset="0"/>
                <a:cs typeface="Noto Sans" panose="020B0502040504020204" pitchFamily="34" charset="0"/>
              </a:rPr>
              <a:t>practicadas</a:t>
            </a: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000" b="1" dirty="0" err="1">
                <a:solidFill>
                  <a:schemeClr val="tx2">
                    <a:lumMod val="60000"/>
                    <a:lumOff val="40000"/>
                  </a:schemeClr>
                </a:solidFill>
                <a:latin typeface="+mj-lt"/>
                <a:ea typeface="Noto Sans" panose="020B0502040504020204" pitchFamily="34" charset="0"/>
                <a:cs typeface="Noto Sans" panose="020B0502040504020204" pitchFamily="34" charset="0"/>
              </a:rPr>
              <a:t>por</a:t>
            </a: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CA" sz="3000" b="1" dirty="0" err="1">
                <a:solidFill>
                  <a:schemeClr val="tx2">
                    <a:lumMod val="60000"/>
                    <a:lumOff val="40000"/>
                  </a:schemeClr>
                </a:solidFill>
                <a:latin typeface="+mj-lt"/>
                <a:ea typeface="Noto Sans" panose="020B0502040504020204" pitchFamily="34" charset="0"/>
                <a:cs typeface="Noto Sans" panose="020B0502040504020204" pitchFamily="34" charset="0"/>
              </a:rPr>
              <a:t>Cuenta</a:t>
            </a:r>
            <a:r>
              <a:rPr lang="en-CA" sz="3000" b="1" dirty="0">
                <a:solidFill>
                  <a:schemeClr val="tx2">
                    <a:lumMod val="60000"/>
                    <a:lumOff val="40000"/>
                  </a:schemeClr>
                </a:solidFill>
                <a:latin typeface="+mj-lt"/>
                <a:ea typeface="Noto Sans" panose="020B0502040504020204" pitchFamily="34" charset="0"/>
                <a:cs typeface="Noto Sans" panose="020B0502040504020204" pitchFamily="34" charset="0"/>
              </a:rPr>
              <a:t> Pública</a:t>
            </a:r>
          </a:p>
        </p:txBody>
      </p:sp>
    </p:spTree>
    <p:extLst>
      <p:ext uri="{BB962C8B-B14F-4D97-AF65-F5344CB8AC3E}">
        <p14:creationId xmlns:p14="http://schemas.microsoft.com/office/powerpoint/2010/main" val="388136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750"/>
                                        <p:tgtEl>
                                          <p:spTgt spid="42"/>
                                        </p:tgtEl>
                                      </p:cBhvr>
                                    </p:animEffect>
                                  </p:childTnLst>
                                </p:cTn>
                              </p:par>
                              <p:par>
                                <p:cTn id="8" presetID="2" presetClass="entr" presetSubtype="1" accel="50000" decel="5000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500" fill="hold"/>
                                        <p:tgtEl>
                                          <p:spTgt spid="9"/>
                                        </p:tgtEl>
                                        <p:attrNameLst>
                                          <p:attrName>ppt_x</p:attrName>
                                        </p:attrNameLst>
                                      </p:cBhvr>
                                      <p:tavLst>
                                        <p:tav tm="0">
                                          <p:val>
                                            <p:strVal val="#ppt_x"/>
                                          </p:val>
                                        </p:tav>
                                        <p:tav tm="100000">
                                          <p:val>
                                            <p:strVal val="#ppt_x"/>
                                          </p:val>
                                        </p:tav>
                                      </p:tavLst>
                                    </p:anim>
                                    <p:anim calcmode="lin" valueType="num">
                                      <p:cBhvr additive="base">
                                        <p:cTn id="11" dur="1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1" accel="50000" decel="5000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accel="50000" decel="5000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500" fill="hold"/>
                                        <p:tgtEl>
                                          <p:spTgt spid="11"/>
                                        </p:tgtEl>
                                        <p:attrNameLst>
                                          <p:attrName>ppt_x</p:attrName>
                                        </p:attrNameLst>
                                      </p:cBhvr>
                                      <p:tavLst>
                                        <p:tav tm="0">
                                          <p:val>
                                            <p:strVal val="#ppt_x"/>
                                          </p:val>
                                        </p:tav>
                                        <p:tav tm="100000">
                                          <p:val>
                                            <p:strVal val="#ppt_x"/>
                                          </p:val>
                                        </p:tav>
                                      </p:tavLst>
                                    </p:anim>
                                    <p:anim calcmode="lin" valueType="num">
                                      <p:cBhvr additive="base">
                                        <p:cTn id="19" dur="1500" fill="hold"/>
                                        <p:tgtEl>
                                          <p:spTgt spid="11"/>
                                        </p:tgtEl>
                                        <p:attrNameLst>
                                          <p:attrName>ppt_y</p:attrName>
                                        </p:attrNameLst>
                                      </p:cBhvr>
                                      <p:tavLst>
                                        <p:tav tm="0">
                                          <p:val>
                                            <p:strVal val="0-#ppt_h/2"/>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750"/>
                                        <p:tgtEl>
                                          <p:spTgt spid="2"/>
                                        </p:tgtEl>
                                      </p:cBhvr>
                                    </p:animEffect>
                                  </p:childTnLst>
                                </p:cTn>
                              </p:par>
                              <p:par>
                                <p:cTn id="23" presetID="2" presetClass="entr" presetSubtype="1" accel="50000" decel="5000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500" fill="hold"/>
                                        <p:tgtEl>
                                          <p:spTgt spid="3"/>
                                        </p:tgtEl>
                                        <p:attrNameLst>
                                          <p:attrName>ppt_x</p:attrName>
                                        </p:attrNameLst>
                                      </p:cBhvr>
                                      <p:tavLst>
                                        <p:tav tm="0">
                                          <p:val>
                                            <p:strVal val="#ppt_x"/>
                                          </p:val>
                                        </p:tav>
                                        <p:tav tm="100000">
                                          <p:val>
                                            <p:strVal val="#ppt_x"/>
                                          </p:val>
                                        </p:tav>
                                      </p:tavLst>
                                    </p:anim>
                                    <p:anim calcmode="lin" valueType="num">
                                      <p:cBhvr additive="base">
                                        <p:cTn id="26"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P spid="8" grpId="0" animBg="1"/>
      <p:bldP spid="9" grpId="0" animBg="1"/>
      <p:bldP spid="11" grpId="0" animBg="1"/>
      <p:bldGraphic spid="2" grpId="0">
        <p:bldAsOne/>
      </p:bldGraphic>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6D7A73A9-9537-5A0D-2D82-D8155B696A5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346" r="13346"/>
          <a:stretch>
            <a:fillRect/>
          </a:stretch>
        </p:blipFill>
        <p:spPr>
          <a:solidFill>
            <a:schemeClr val="bg2">
              <a:lumMod val="95000"/>
              <a:alpha val="54000"/>
            </a:schemeClr>
          </a:solidFill>
        </p:spPr>
      </p:pic>
      <p:sp>
        <p:nvSpPr>
          <p:cNvPr id="45" name="2015.…">
            <a:extLst>
              <a:ext uri="{FF2B5EF4-FFF2-40B4-BE49-F238E27FC236}">
                <a16:creationId xmlns:a16="http://schemas.microsoft.com/office/drawing/2014/main" id="{15FE4C61-911A-424A-980E-E0996AFF4B82}"/>
              </a:ext>
            </a:extLst>
          </p:cNvPr>
          <p:cNvSpPr txBox="1"/>
          <p:nvPr/>
        </p:nvSpPr>
        <p:spPr>
          <a:xfrm>
            <a:off x="11234060" y="4565712"/>
            <a:ext cx="5865220" cy="555536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Conceptos</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pagados</a:t>
            </a:r>
            <a:r>
              <a:rPr lang="en-CA" sz="2800" b="1" dirty="0">
                <a:solidFill>
                  <a:schemeClr val="tx2"/>
                </a:solidFill>
                <a:latin typeface="+mj-lt"/>
                <a:ea typeface="Noto Serif" panose="02020600060500020200" pitchFamily="18" charset="0"/>
                <a:cs typeface="Noto Serif" panose="02020600060500020200" pitchFamily="18" charset="0"/>
              </a:rPr>
              <a:t> que no </a:t>
            </a:r>
            <a:r>
              <a:rPr lang="en-CA" sz="2800" b="1" dirty="0" err="1">
                <a:solidFill>
                  <a:schemeClr val="tx2"/>
                </a:solidFill>
                <a:latin typeface="+mj-lt"/>
                <a:ea typeface="Noto Serif" panose="02020600060500020200" pitchFamily="18" charset="0"/>
                <a:cs typeface="Noto Serif" panose="02020600060500020200" pitchFamily="18" charset="0"/>
              </a:rPr>
              <a:t>fueron</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ejecutados</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en</a:t>
            </a:r>
            <a:r>
              <a:rPr lang="en-CA" sz="2800" b="1" dirty="0">
                <a:solidFill>
                  <a:schemeClr val="tx2"/>
                </a:solidFill>
                <a:latin typeface="+mj-lt"/>
                <a:ea typeface="Noto Serif" panose="02020600060500020200" pitchFamily="18" charset="0"/>
                <a:cs typeface="Noto Serif" panose="02020600060500020200" pitchFamily="18" charset="0"/>
              </a:rPr>
              <a:t> la </a:t>
            </a:r>
            <a:r>
              <a:rPr lang="en-CA" sz="2800" b="1" dirty="0" err="1">
                <a:solidFill>
                  <a:schemeClr val="tx2"/>
                </a:solidFill>
                <a:latin typeface="+mj-lt"/>
                <a:ea typeface="Noto Serif" panose="02020600060500020200" pitchFamily="18" charset="0"/>
                <a:cs typeface="Noto Serif" panose="02020600060500020200" pitchFamily="18" charset="0"/>
              </a:rPr>
              <a:t>construcción</a:t>
            </a:r>
            <a:r>
              <a:rPr lang="en-CA" sz="2800" b="1" dirty="0">
                <a:solidFill>
                  <a:schemeClr val="tx2"/>
                </a:solidFill>
                <a:latin typeface="+mj-lt"/>
                <a:ea typeface="Noto Serif" panose="02020600060500020200" pitchFamily="18" charset="0"/>
                <a:cs typeface="Noto Serif" panose="02020600060500020200" pitchFamily="18" charset="0"/>
              </a:rPr>
              <a:t> de un </a:t>
            </a:r>
            <a:r>
              <a:rPr lang="en-CA" sz="2800" b="1" dirty="0" err="1">
                <a:solidFill>
                  <a:schemeClr val="tx2"/>
                </a:solidFill>
                <a:latin typeface="+mj-lt"/>
                <a:ea typeface="Noto Serif" panose="02020600060500020200" pitchFamily="18" charset="0"/>
                <a:cs typeface="Noto Serif" panose="02020600060500020200" pitchFamily="18" charset="0"/>
              </a:rPr>
              <a:t>edificio</a:t>
            </a:r>
            <a:r>
              <a:rPr lang="en-CA" sz="2800" b="1" dirty="0">
                <a:solidFill>
                  <a:schemeClr val="tx2"/>
                </a:solidFill>
                <a:latin typeface="+mj-lt"/>
                <a:ea typeface="Noto Serif" panose="02020600060500020200" pitchFamily="18" charset="0"/>
                <a:cs typeface="Noto Serif" panose="02020600060500020200" pitchFamily="18" charset="0"/>
              </a:rPr>
              <a:t> a cargo de </a:t>
            </a:r>
            <a:r>
              <a:rPr lang="en-CA" sz="2800" b="1" dirty="0" err="1">
                <a:solidFill>
                  <a:schemeClr val="tx2"/>
                </a:solidFill>
                <a:latin typeface="+mj-lt"/>
                <a:ea typeface="Noto Serif" panose="02020600060500020200" pitchFamily="18" charset="0"/>
                <a:cs typeface="Noto Serif" panose="02020600060500020200" pitchFamily="18" charset="0"/>
              </a:rPr>
              <a:t>instituto</a:t>
            </a:r>
            <a:r>
              <a:rPr lang="en-CA" sz="2800" b="1" dirty="0">
                <a:solidFill>
                  <a:schemeClr val="tx2"/>
                </a:solidFill>
                <a:latin typeface="+mj-lt"/>
                <a:ea typeface="Noto Serif" panose="02020600060500020200" pitchFamily="18" charset="0"/>
                <a:cs typeface="Noto Serif" panose="02020600060500020200" pitchFamily="18" charset="0"/>
              </a:rPr>
              <a:t> de </a:t>
            </a:r>
            <a:r>
              <a:rPr lang="en-CA" sz="2800" b="1" dirty="0" err="1">
                <a:solidFill>
                  <a:schemeClr val="tx2"/>
                </a:solidFill>
                <a:latin typeface="+mj-lt"/>
                <a:ea typeface="Noto Serif" panose="02020600060500020200" pitchFamily="18" charset="0"/>
                <a:cs typeface="Noto Serif" panose="02020600060500020200" pitchFamily="18" charset="0"/>
              </a:rPr>
              <a:t>educación</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por</a:t>
            </a:r>
            <a:r>
              <a:rPr lang="en-CA" sz="2800" b="1" dirty="0">
                <a:solidFill>
                  <a:schemeClr val="tx2"/>
                </a:solidFill>
                <a:latin typeface="+mj-lt"/>
                <a:ea typeface="Noto Serif" panose="02020600060500020200" pitchFamily="18" charset="0"/>
                <a:cs typeface="Noto Serif" panose="02020600060500020200" pitchFamily="18" charset="0"/>
              </a:rPr>
              <a:t> </a:t>
            </a:r>
            <a:r>
              <a:rPr lang="en-CA" sz="2800" b="1" dirty="0" err="1">
                <a:solidFill>
                  <a:schemeClr val="tx2"/>
                </a:solidFill>
                <a:latin typeface="+mj-lt"/>
                <a:ea typeface="Noto Serif" panose="02020600060500020200" pitchFamily="18" charset="0"/>
                <a:cs typeface="Noto Serif" panose="02020600060500020200" pitchFamily="18" charset="0"/>
              </a:rPr>
              <a:t>ejemplo</a:t>
            </a:r>
            <a:r>
              <a:rPr lang="en-CA" sz="2800" b="1" dirty="0">
                <a:solidFill>
                  <a:schemeClr val="tx2"/>
                </a:solidFill>
                <a:latin typeface="+mj-lt"/>
                <a:ea typeface="Noto Serif" panose="02020600060500020200" pitchFamily="18" charset="0"/>
                <a:cs typeface="Noto Serif" panose="02020600060500020200" pitchFamily="18" charset="0"/>
              </a:rPr>
              <a:t>:</a:t>
            </a:r>
          </a:p>
          <a:p>
            <a:pPr>
              <a:defRPr sz="1800" b="0">
                <a:solidFill>
                  <a:srgbClr val="F6F9FF"/>
                </a:solidFill>
                <a:latin typeface="Poppins Bold"/>
                <a:ea typeface="Poppins Bold"/>
                <a:cs typeface="Poppins Bold"/>
                <a:sym typeface="Poppins Bold"/>
              </a:defRPr>
            </a:pPr>
            <a:endParaRPr lang="en-CA" sz="2800" dirty="0">
              <a:solidFill>
                <a:schemeClr val="tx2"/>
              </a:solidFill>
              <a:latin typeface="+mj-lt"/>
              <a:ea typeface="Noto Serif" panose="02020600060500020200" pitchFamily="18" charset="0"/>
              <a:cs typeface="Noto Serif" panose="02020600060500020200" pitchFamily="18" charset="0"/>
            </a:endParaRPr>
          </a:p>
          <a:p>
            <a:pPr marL="285750" indent="-285750">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800" dirty="0">
                <a:solidFill>
                  <a:schemeClr val="tx2"/>
                </a:solidFill>
                <a:latin typeface="+mj-lt"/>
                <a:ea typeface="Noto Serif" panose="02020600060500020200" pitchFamily="18" charset="0"/>
                <a:cs typeface="Noto Serif" panose="02020600060500020200" pitchFamily="18" charset="0"/>
              </a:rPr>
              <a:t>Luminarias.</a:t>
            </a:r>
          </a:p>
          <a:p>
            <a:pPr marL="285750" indent="-285750">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2800" dirty="0">
              <a:solidFill>
                <a:schemeClr val="tx2"/>
              </a:solidFill>
              <a:latin typeface="+mj-lt"/>
              <a:ea typeface="Noto Serif" panose="02020600060500020200" pitchFamily="18" charset="0"/>
              <a:cs typeface="Noto Serif" panose="02020600060500020200" pitchFamily="18" charset="0"/>
            </a:endParaRPr>
          </a:p>
          <a:p>
            <a:pPr marL="285750" indent="-285750">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800" dirty="0" err="1">
                <a:solidFill>
                  <a:schemeClr val="tx2"/>
                </a:solidFill>
                <a:latin typeface="+mj-lt"/>
                <a:ea typeface="Noto Serif" panose="02020600060500020200" pitchFamily="18" charset="0"/>
                <a:cs typeface="Noto Serif" panose="02020600060500020200" pitchFamily="18" charset="0"/>
              </a:rPr>
              <a:t>Elevadores</a:t>
            </a:r>
            <a:r>
              <a:rPr lang="en-CA" sz="2800" dirty="0">
                <a:solidFill>
                  <a:schemeClr val="tx2"/>
                </a:solidFill>
                <a:latin typeface="+mj-lt"/>
                <a:ea typeface="Noto Serif" panose="02020600060500020200" pitchFamily="18" charset="0"/>
                <a:cs typeface="Noto Serif" panose="02020600060500020200" pitchFamily="18" charset="0"/>
              </a:rPr>
              <a:t>.</a:t>
            </a:r>
          </a:p>
          <a:p>
            <a:pPr marL="285750" indent="-285750">
              <a:buFont typeface="Arial" panose="020B0604020202020204" pitchFamily="34" charset="0"/>
              <a:buChar char="•"/>
              <a:defRPr sz="1800" b="0">
                <a:solidFill>
                  <a:srgbClr val="F6F9FF"/>
                </a:solidFill>
                <a:latin typeface="Poppins Bold"/>
                <a:ea typeface="Poppins Bold"/>
                <a:cs typeface="Poppins Bold"/>
                <a:sym typeface="Poppins Bold"/>
              </a:defRPr>
            </a:pPr>
            <a:endParaRPr lang="en-CA" sz="2800" dirty="0">
              <a:solidFill>
                <a:schemeClr val="tx2"/>
              </a:solidFill>
              <a:latin typeface="+mj-lt"/>
              <a:ea typeface="Noto Serif" panose="02020600060500020200" pitchFamily="18" charset="0"/>
              <a:cs typeface="Noto Serif" panose="02020600060500020200" pitchFamily="18" charset="0"/>
            </a:endParaRPr>
          </a:p>
          <a:p>
            <a:pPr marL="285750" indent="-285750">
              <a:buFont typeface="Arial" panose="020B0604020202020204" pitchFamily="34" charset="0"/>
              <a:buChar char="•"/>
              <a:defRPr sz="1800" b="0">
                <a:solidFill>
                  <a:srgbClr val="F6F9FF"/>
                </a:solidFill>
                <a:latin typeface="Poppins Bold"/>
                <a:ea typeface="Poppins Bold"/>
                <a:cs typeface="Poppins Bold"/>
                <a:sym typeface="Poppins Bold"/>
              </a:defRPr>
            </a:pPr>
            <a:r>
              <a:rPr lang="en-CA" sz="2800" dirty="0">
                <a:solidFill>
                  <a:schemeClr val="tx2"/>
                </a:solidFill>
                <a:latin typeface="+mj-lt"/>
                <a:ea typeface="Noto Serif" panose="02020600060500020200" pitchFamily="18" charset="0"/>
                <a:cs typeface="Noto Serif" panose="02020600060500020200" pitchFamily="18" charset="0"/>
              </a:rPr>
              <a:t>El </a:t>
            </a:r>
            <a:r>
              <a:rPr lang="en-CA" sz="2800" dirty="0" err="1">
                <a:solidFill>
                  <a:schemeClr val="tx2"/>
                </a:solidFill>
                <a:latin typeface="+mj-lt"/>
                <a:ea typeface="Noto Serif" panose="02020600060500020200" pitchFamily="18" charset="0"/>
                <a:cs typeface="Noto Serif" panose="02020600060500020200" pitchFamily="18" charset="0"/>
              </a:rPr>
              <a:t>contratista</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instaló</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los</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conceptos</a:t>
            </a:r>
            <a:r>
              <a:rPr lang="en-CA" sz="2800" dirty="0">
                <a:solidFill>
                  <a:schemeClr val="tx2"/>
                </a:solidFill>
                <a:latin typeface="+mj-lt"/>
                <a:ea typeface="Noto Serif" panose="02020600060500020200" pitchFamily="18" charset="0"/>
                <a:cs typeface="Noto Serif" panose="02020600060500020200" pitchFamily="18" charset="0"/>
              </a:rPr>
              <a:t> que la ASE </a:t>
            </a:r>
            <a:r>
              <a:rPr lang="en-CA" sz="2800" dirty="0" err="1">
                <a:solidFill>
                  <a:schemeClr val="tx2"/>
                </a:solidFill>
                <a:latin typeface="+mj-lt"/>
                <a:ea typeface="Noto Serif" panose="02020600060500020200" pitchFamily="18" charset="0"/>
                <a:cs typeface="Noto Serif" panose="02020600060500020200" pitchFamily="18" charset="0"/>
              </a:rPr>
              <a:t>detectó</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como</a:t>
            </a:r>
            <a:r>
              <a:rPr lang="en-CA" sz="2800" dirty="0">
                <a:solidFill>
                  <a:schemeClr val="tx2"/>
                </a:solidFill>
                <a:latin typeface="+mj-lt"/>
                <a:ea typeface="Noto Serif" panose="02020600060500020200" pitchFamily="18" charset="0"/>
                <a:cs typeface="Noto Serif" panose="02020600060500020200" pitchFamily="18" charset="0"/>
              </a:rPr>
              <a:t> </a:t>
            </a:r>
            <a:r>
              <a:rPr lang="en-CA" sz="2800" dirty="0" err="1">
                <a:solidFill>
                  <a:schemeClr val="tx2"/>
                </a:solidFill>
                <a:latin typeface="+mj-lt"/>
                <a:ea typeface="Noto Serif" panose="02020600060500020200" pitchFamily="18" charset="0"/>
                <a:cs typeface="Noto Serif" panose="02020600060500020200" pitchFamily="18" charset="0"/>
              </a:rPr>
              <a:t>faltantes</a:t>
            </a:r>
            <a:r>
              <a:rPr lang="en-CA" sz="2800" dirty="0">
                <a:solidFill>
                  <a:schemeClr val="tx2"/>
                </a:solidFill>
                <a:latin typeface="+mj-lt"/>
                <a:ea typeface="Noto Serif" panose="02020600060500020200" pitchFamily="18" charset="0"/>
                <a:cs typeface="Noto Serif" panose="02020600060500020200" pitchFamily="18" charset="0"/>
              </a:rPr>
              <a:t>.</a:t>
            </a:r>
          </a:p>
          <a:p>
            <a:pPr>
              <a:defRPr sz="1800" b="0">
                <a:solidFill>
                  <a:srgbClr val="F6F9FF"/>
                </a:solidFill>
                <a:latin typeface="Poppins Bold"/>
                <a:ea typeface="Poppins Bold"/>
                <a:cs typeface="Poppins Bold"/>
                <a:sym typeface="Poppins Bold"/>
              </a:defRPr>
            </a:pPr>
            <a:endParaRPr lang="en-CA" sz="2500" b="1" dirty="0">
              <a:solidFill>
                <a:schemeClr val="tx2"/>
              </a:solidFill>
              <a:latin typeface="+mj-lt"/>
              <a:ea typeface="Noto Serif" panose="02020600060500020200" pitchFamily="18" charset="0"/>
              <a:cs typeface="Noto Serif" panose="02020600060500020200" pitchFamily="18" charset="0"/>
            </a:endParaRPr>
          </a:p>
        </p:txBody>
      </p:sp>
      <p:sp>
        <p:nvSpPr>
          <p:cNvPr id="46" name="Project Featured…">
            <a:extLst>
              <a:ext uri="{FF2B5EF4-FFF2-40B4-BE49-F238E27FC236}">
                <a16:creationId xmlns:a16="http://schemas.microsoft.com/office/drawing/2014/main" id="{68A5E892-B77B-4246-82F0-B8959A2BAEB3}"/>
              </a:ext>
            </a:extLst>
          </p:cNvPr>
          <p:cNvSpPr txBox="1"/>
          <p:nvPr/>
        </p:nvSpPr>
        <p:spPr>
          <a:xfrm>
            <a:off x="11234061" y="2143081"/>
            <a:ext cx="4791949" cy="12311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Ejemplo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Recuperación</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
            </a:r>
            <a:endParaRPr lang="en-CA" sz="40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47" name="Freeform 6">
            <a:extLst>
              <a:ext uri="{FF2B5EF4-FFF2-40B4-BE49-F238E27FC236}">
                <a16:creationId xmlns:a16="http://schemas.microsoft.com/office/drawing/2014/main" id="{8C1A1950-F182-4A05-B2DD-C2B89269617A}"/>
              </a:ext>
            </a:extLst>
          </p:cNvPr>
          <p:cNvSpPr>
            <a:spLocks/>
          </p:cNvSpPr>
          <p:nvPr/>
        </p:nvSpPr>
        <p:spPr bwMode="auto">
          <a:xfrm flipH="1">
            <a:off x="10929308" y="2236030"/>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48" name="Project Featured…">
            <a:extLst>
              <a:ext uri="{FF2B5EF4-FFF2-40B4-BE49-F238E27FC236}">
                <a16:creationId xmlns:a16="http://schemas.microsoft.com/office/drawing/2014/main" id="{20962542-2457-4E54-B9BA-D9C684DCDDEE}"/>
              </a:ext>
            </a:extLst>
          </p:cNvPr>
          <p:cNvSpPr txBox="1"/>
          <p:nvPr/>
        </p:nvSpPr>
        <p:spPr>
          <a:xfrm>
            <a:off x="11234061" y="3468835"/>
            <a:ext cx="3741409" cy="7694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Directa</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derivada</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de la</a:t>
            </a:r>
          </a:p>
          <a:p>
            <a:pPr>
              <a:defRPr sz="1800" b="0">
                <a:solidFill>
                  <a:srgbClr val="C8CBD1"/>
                </a:solidFill>
                <a:latin typeface="Poppins Light"/>
                <a:ea typeface="Poppins Light"/>
                <a:cs typeface="Poppins Light"/>
                <a:sym typeface="Poppins Light"/>
              </a:defRPr>
            </a:pP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Fiscalización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en</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2500" dirty="0" err="1">
                <a:solidFill>
                  <a:schemeClr val="tx2">
                    <a:lumMod val="60000"/>
                    <a:lumOff val="40000"/>
                  </a:schemeClr>
                </a:solidFill>
                <a:latin typeface="+mj-lt"/>
                <a:ea typeface="Noto Sans" panose="020B0502040504020204" pitchFamily="34" charset="0"/>
                <a:cs typeface="Noto Sans" panose="020B0502040504020204" pitchFamily="34" charset="0"/>
              </a:rPr>
              <a:t>especie</a:t>
            </a:r>
            <a:r>
              <a:rPr lang="en-US" sz="2500" dirty="0">
                <a:solidFill>
                  <a:schemeClr val="tx2">
                    <a:lumMod val="60000"/>
                    <a:lumOff val="40000"/>
                  </a:schemeClr>
                </a:solidFill>
                <a:latin typeface="+mj-lt"/>
                <a:ea typeface="Noto Sans" panose="020B0502040504020204" pitchFamily="34" charset="0"/>
                <a:cs typeface="Noto Sans" panose="020B0502040504020204" pitchFamily="34" charset="0"/>
              </a:rPr>
              <a:t>). </a:t>
            </a:r>
          </a:p>
        </p:txBody>
      </p:sp>
      <p:sp>
        <p:nvSpPr>
          <p:cNvPr id="27" name="Rectangle 26">
            <a:extLst>
              <a:ext uri="{FF2B5EF4-FFF2-40B4-BE49-F238E27FC236}">
                <a16:creationId xmlns:a16="http://schemas.microsoft.com/office/drawing/2014/main" id="{8EDD2DC1-B14A-4226-B860-6679001BA367}"/>
              </a:ext>
            </a:extLst>
          </p:cNvPr>
          <p:cNvSpPr/>
          <p:nvPr/>
        </p:nvSpPr>
        <p:spPr>
          <a:xfrm>
            <a:off x="5097908" y="1419358"/>
            <a:ext cx="3755014" cy="3427711"/>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5" name="Rectangle 74">
            <a:extLst>
              <a:ext uri="{FF2B5EF4-FFF2-40B4-BE49-F238E27FC236}">
                <a16:creationId xmlns:a16="http://schemas.microsoft.com/office/drawing/2014/main" id="{EBA2C82B-BB4B-4F23-ACB6-BC91FF48E012}"/>
              </a:ext>
            </a:extLst>
          </p:cNvPr>
          <p:cNvSpPr/>
          <p:nvPr/>
        </p:nvSpPr>
        <p:spPr>
          <a:xfrm>
            <a:off x="5069409" y="5439931"/>
            <a:ext cx="3755014" cy="3427711"/>
          </a:xfrm>
          <a:prstGeom prst="rect">
            <a:avLst/>
          </a:prstGeom>
          <a:solidFill>
            <a:schemeClr val="accent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Your short description for slide">
            <a:extLst>
              <a:ext uri="{FF2B5EF4-FFF2-40B4-BE49-F238E27FC236}">
                <a16:creationId xmlns:a16="http://schemas.microsoft.com/office/drawing/2014/main" id="{CDD7405E-45EC-D119-E758-BBDAC06894E0}"/>
              </a:ext>
            </a:extLst>
          </p:cNvPr>
          <p:cNvSpPr txBox="1">
            <a:spLocks/>
          </p:cNvSpPr>
          <p:nvPr/>
        </p:nvSpPr>
        <p:spPr>
          <a:xfrm>
            <a:off x="5097908" y="3468835"/>
            <a:ext cx="3755014" cy="808684"/>
          </a:xfrm>
          <a:prstGeom prst="rect">
            <a:avLst/>
          </a:prstGeom>
          <a:ln w="12700">
            <a:miter lim="400000"/>
          </a:ln>
          <a:extLst>
            <a:ext uri="{C572A759-6A51-4108-AA02-DFA0A04FC94B}">
              <ma14:wrappingTextBoxFlag xmlns:ma14="http://schemas.microsoft.com/office/mac/drawingml/2011/main" xmlns=""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4000" b="1" kern="0" dirty="0">
                <a:solidFill>
                  <a:schemeClr val="accent3">
                    <a:lumMod val="50000"/>
                  </a:schemeClr>
                </a:solidFill>
                <a:latin typeface="+mj-lt"/>
                <a:cs typeface="Poppins" panose="00000500000000000000" pitchFamily="2" charset="0"/>
              </a:rPr>
              <a:t>$</a:t>
            </a:r>
            <a:r>
              <a:rPr lang="en-US" sz="4000" b="1" kern="0" dirty="0">
                <a:solidFill>
                  <a:schemeClr val="accent3">
                    <a:lumMod val="50000"/>
                  </a:schemeClr>
                </a:solidFill>
                <a:latin typeface="+mj-lt"/>
                <a:cs typeface="Poppins SemiBold" panose="00000700000000000000" pitchFamily="2" charset="0"/>
              </a:rPr>
              <a:t>2’052,174.</a:t>
            </a:r>
            <a:r>
              <a:rPr lang="en-US" sz="4000" b="1" kern="0" baseline="90000" dirty="0">
                <a:solidFill>
                  <a:schemeClr val="accent3">
                    <a:lumMod val="50000"/>
                  </a:schemeClr>
                </a:solidFill>
                <a:latin typeface="+mj-lt"/>
                <a:cs typeface="Poppins SemiBold" panose="00000700000000000000" pitchFamily="2" charset="0"/>
              </a:rPr>
              <a:t>12</a:t>
            </a:r>
          </a:p>
        </p:txBody>
      </p:sp>
      <p:pic>
        <p:nvPicPr>
          <p:cNvPr id="4" name="Graphic 29">
            <a:extLst>
              <a:ext uri="{FF2B5EF4-FFF2-40B4-BE49-F238E27FC236}">
                <a16:creationId xmlns:a16="http://schemas.microsoft.com/office/drawing/2014/main" id="{9961B59E-046A-3EA5-F6F0-FF2C08DCB6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0298" y="1962839"/>
            <a:ext cx="1095497" cy="1095497"/>
          </a:xfrm>
          <a:prstGeom prst="rect">
            <a:avLst/>
          </a:prstGeom>
        </p:spPr>
      </p:pic>
      <p:sp>
        <p:nvSpPr>
          <p:cNvPr id="10" name="Enterprise">
            <a:extLst>
              <a:ext uri="{FF2B5EF4-FFF2-40B4-BE49-F238E27FC236}">
                <a16:creationId xmlns:a16="http://schemas.microsoft.com/office/drawing/2014/main" id="{F0F87ADE-7227-54CD-41DA-049346177B52}"/>
              </a:ext>
            </a:extLst>
          </p:cNvPr>
          <p:cNvSpPr txBox="1">
            <a:spLocks/>
          </p:cNvSpPr>
          <p:nvPr/>
        </p:nvSpPr>
        <p:spPr>
          <a:xfrm>
            <a:off x="6605122" y="7088583"/>
            <a:ext cx="740587" cy="49552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ctr" defTabSz="412750" latinLnBrk="0">
              <a:lnSpc>
                <a:spcPct val="90000"/>
              </a:lnSpc>
              <a:spcBef>
                <a:spcPts val="0"/>
              </a:spcBef>
              <a:spcAft>
                <a:spcPts val="0"/>
              </a:spcAft>
              <a:buClrTx/>
              <a:buSzTx/>
              <a:buFontTx/>
              <a:buNone/>
              <a:tabLst/>
              <a:defRPr sz="1500" b="1" i="0" u="none" strike="noStrike" cap="none" spc="0" baseline="0">
                <a:ln>
                  <a:noFill/>
                </a:ln>
                <a:solidFill>
                  <a:srgbClr val="44474F"/>
                </a:solidFill>
                <a:uFillTx/>
                <a:latin typeface="Raleway"/>
                <a:ea typeface="Raleway"/>
                <a:cs typeface="Raleway"/>
                <a:sym typeface="Raleway"/>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defTabSz="619157">
              <a:defRPr/>
            </a:pPr>
            <a:r>
              <a:rPr lang="fr-CA" sz="2400" kern="0" dirty="0" err="1">
                <a:solidFill>
                  <a:schemeClr val="bg1"/>
                </a:solidFill>
                <a:latin typeface="+mj-lt"/>
                <a:cs typeface="Poppins" panose="00000500000000000000" pitchFamily="2" charset="0"/>
              </a:rPr>
              <a:t>Año</a:t>
            </a:r>
            <a:endParaRPr lang="fr-CA" sz="2400" kern="0" dirty="0">
              <a:solidFill>
                <a:schemeClr val="bg1"/>
              </a:solidFill>
              <a:latin typeface="+mj-lt"/>
              <a:cs typeface="Poppins" panose="00000500000000000000" pitchFamily="2" charset="0"/>
            </a:endParaRPr>
          </a:p>
        </p:txBody>
      </p:sp>
      <p:sp>
        <p:nvSpPr>
          <p:cNvPr id="11" name="Your short description for slide">
            <a:extLst>
              <a:ext uri="{FF2B5EF4-FFF2-40B4-BE49-F238E27FC236}">
                <a16:creationId xmlns:a16="http://schemas.microsoft.com/office/drawing/2014/main" id="{E7652123-DE46-4A62-6ED2-E92BAF2BE066}"/>
              </a:ext>
            </a:extLst>
          </p:cNvPr>
          <p:cNvSpPr txBox="1">
            <a:spLocks/>
          </p:cNvSpPr>
          <p:nvPr/>
        </p:nvSpPr>
        <p:spPr>
          <a:xfrm>
            <a:off x="5903366" y="7317651"/>
            <a:ext cx="2144099" cy="1047210"/>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marL="0" marR="0" indent="0" algn="l" defTabSz="412750" latinLnBrk="0">
              <a:lnSpc>
                <a:spcPct val="110000"/>
              </a:lnSpc>
              <a:spcBef>
                <a:spcPts val="0"/>
              </a:spcBef>
              <a:spcAft>
                <a:spcPts val="0"/>
              </a:spcAft>
              <a:buClrTx/>
              <a:buSzTx/>
              <a:buFontTx/>
              <a:buNone/>
              <a:tabLst/>
              <a:defRPr sz="1600" b="0" i="0" u="none" strike="noStrike" cap="none" spc="0" baseline="0">
                <a:ln>
                  <a:noFill/>
                </a:ln>
                <a:solidFill>
                  <a:srgbClr val="7E8080"/>
                </a:solidFill>
                <a:uFillTx/>
                <a:latin typeface="Raleway SemiBold"/>
                <a:ea typeface="Raleway SemiBold"/>
                <a:cs typeface="Raleway SemiBold"/>
                <a:sym typeface="Raleway SemiBold"/>
              </a:defRPr>
            </a:lvl1pPr>
            <a:lvl2pPr marL="45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2pPr>
            <a:lvl3pPr marL="77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3pPr>
            <a:lvl4pPr marL="109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4pPr>
            <a:lvl5pPr marL="141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5pPr>
            <a:lvl6pPr marL="1727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6pPr>
            <a:lvl7pPr marL="2045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7pPr>
            <a:lvl8pPr marL="23629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8pPr>
            <a:lvl9pPr marL="2680433" marR="0" indent="-140433" algn="l" defTabSz="412750" latinLnBrk="0">
              <a:lnSpc>
                <a:spcPct val="130000"/>
              </a:lnSpc>
              <a:spcBef>
                <a:spcPts val="2600"/>
              </a:spcBef>
              <a:spcAft>
                <a:spcPts val="0"/>
              </a:spcAft>
              <a:buClrTx/>
              <a:buSzPct val="75000"/>
              <a:buFontTx/>
              <a:buChar char="•"/>
              <a:tabLst/>
              <a:defRPr sz="1150" b="0" i="0" u="none" strike="noStrike" cap="none" spc="11" baseline="0">
                <a:ln>
                  <a:noFill/>
                </a:ln>
                <a:solidFill>
                  <a:srgbClr val="8B8C8C"/>
                </a:solidFill>
                <a:uFillTx/>
                <a:latin typeface="Roboto"/>
                <a:ea typeface="Roboto"/>
                <a:cs typeface="Roboto"/>
                <a:sym typeface="Roboto"/>
              </a:defRPr>
            </a:lvl9pPr>
          </a:lstStyle>
          <a:p>
            <a:pPr algn="ctr" defTabSz="619157">
              <a:defRPr/>
            </a:pPr>
            <a:r>
              <a:rPr lang="en-US" sz="5400" b="1" kern="0" dirty="0">
                <a:solidFill>
                  <a:schemeClr val="bg1"/>
                </a:solidFill>
                <a:latin typeface="+mj-lt"/>
                <a:cs typeface="Poppins" panose="00000500000000000000" pitchFamily="2" charset="0"/>
              </a:rPr>
              <a:t>2024</a:t>
            </a:r>
            <a:endParaRPr lang="en-US" sz="5400" b="1" kern="0" dirty="0">
              <a:solidFill>
                <a:schemeClr val="bg1"/>
              </a:solidFill>
              <a:latin typeface="+mj-lt"/>
              <a:cs typeface="Poppins SemiBold" panose="00000700000000000000" pitchFamily="2" charset="0"/>
            </a:endParaRPr>
          </a:p>
        </p:txBody>
      </p:sp>
      <p:pic>
        <p:nvPicPr>
          <p:cNvPr id="12" name="Imagen 11">
            <a:extLst>
              <a:ext uri="{FF2B5EF4-FFF2-40B4-BE49-F238E27FC236}">
                <a16:creationId xmlns:a16="http://schemas.microsoft.com/office/drawing/2014/main" id="{D262B671-2DCF-4A63-A71F-4F0F020B7FE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530437" y="6082192"/>
            <a:ext cx="889957" cy="889957"/>
          </a:xfrm>
          <a:prstGeom prst="rect">
            <a:avLst/>
          </a:prstGeom>
        </p:spPr>
      </p:pic>
      <p:pic>
        <p:nvPicPr>
          <p:cNvPr id="14" name="Imagen 13">
            <a:extLst>
              <a:ext uri="{FF2B5EF4-FFF2-40B4-BE49-F238E27FC236}">
                <a16:creationId xmlns:a16="http://schemas.microsoft.com/office/drawing/2014/main" id="{B376BD7A-0AA3-A2DA-F13D-8FCADDEA7E6E}"/>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50174" y="2085460"/>
            <a:ext cx="1393483" cy="1393483"/>
          </a:xfrm>
          <a:prstGeom prst="rect">
            <a:avLst/>
          </a:prstGeom>
        </p:spPr>
      </p:pic>
    </p:spTree>
    <p:extLst>
      <p:ext uri="{BB962C8B-B14F-4D97-AF65-F5344CB8AC3E}">
        <p14:creationId xmlns:p14="http://schemas.microsoft.com/office/powerpoint/2010/main" val="64858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400"/>
                                  </p:stCondLst>
                                  <p:childTnLst>
                                    <p:set>
                                      <p:cBhvr>
                                        <p:cTn id="6" dur="1" fill="hold">
                                          <p:stCondLst>
                                            <p:cond delay="0"/>
                                          </p:stCondLst>
                                        </p:cTn>
                                        <p:tgtEl>
                                          <p:spTgt spid="27"/>
                                        </p:tgtEl>
                                        <p:attrNameLst>
                                          <p:attrName>style.visibility</p:attrName>
                                        </p:attrNameLst>
                                      </p:cBhvr>
                                      <p:to>
                                        <p:strVal val="visible"/>
                                      </p:to>
                                    </p:set>
                                    <p:anim calcmode="lin" valueType="num">
                                      <p:cBhvr>
                                        <p:cTn id="7" dur="800" fill="hold"/>
                                        <p:tgtEl>
                                          <p:spTgt spid="27"/>
                                        </p:tgtEl>
                                        <p:attrNameLst>
                                          <p:attrName>ppt_w</p:attrName>
                                        </p:attrNameLst>
                                      </p:cBhvr>
                                      <p:tavLst>
                                        <p:tav tm="0">
                                          <p:val>
                                            <p:strVal val="#ppt_w+.3"/>
                                          </p:val>
                                        </p:tav>
                                        <p:tav tm="100000">
                                          <p:val>
                                            <p:strVal val="#ppt_w"/>
                                          </p:val>
                                        </p:tav>
                                      </p:tavLst>
                                    </p:anim>
                                    <p:anim calcmode="lin" valueType="num">
                                      <p:cBhvr>
                                        <p:cTn id="8" dur="800" fill="hold"/>
                                        <p:tgtEl>
                                          <p:spTgt spid="27"/>
                                        </p:tgtEl>
                                        <p:attrNameLst>
                                          <p:attrName>ppt_h</p:attrName>
                                        </p:attrNameLst>
                                      </p:cBhvr>
                                      <p:tavLst>
                                        <p:tav tm="0">
                                          <p:val>
                                            <p:strVal val="#ppt_h"/>
                                          </p:val>
                                        </p:tav>
                                        <p:tav tm="100000">
                                          <p:val>
                                            <p:strVal val="#ppt_h"/>
                                          </p:val>
                                        </p:tav>
                                      </p:tavLst>
                                    </p:anim>
                                    <p:animEffect transition="in" filter="fade">
                                      <p:cBhvr>
                                        <p:cTn id="9" dur="800"/>
                                        <p:tgtEl>
                                          <p:spTgt spid="27"/>
                                        </p:tgtEl>
                                      </p:cBhvr>
                                    </p:animEffect>
                                  </p:childTnLst>
                                </p:cTn>
                              </p:par>
                              <p:par>
                                <p:cTn id="10" presetID="50" presetClass="entr" presetSubtype="0" decel="100000" fill="hold" grpId="0" nodeType="withEffect">
                                  <p:stCondLst>
                                    <p:cond delay="400"/>
                                  </p:stCondLst>
                                  <p:childTnLst>
                                    <p:set>
                                      <p:cBhvr>
                                        <p:cTn id="11" dur="1" fill="hold">
                                          <p:stCondLst>
                                            <p:cond delay="0"/>
                                          </p:stCondLst>
                                        </p:cTn>
                                        <p:tgtEl>
                                          <p:spTgt spid="75"/>
                                        </p:tgtEl>
                                        <p:attrNameLst>
                                          <p:attrName>style.visibility</p:attrName>
                                        </p:attrNameLst>
                                      </p:cBhvr>
                                      <p:to>
                                        <p:strVal val="visible"/>
                                      </p:to>
                                    </p:set>
                                    <p:anim calcmode="lin" valueType="num">
                                      <p:cBhvr>
                                        <p:cTn id="12" dur="800" fill="hold"/>
                                        <p:tgtEl>
                                          <p:spTgt spid="75"/>
                                        </p:tgtEl>
                                        <p:attrNameLst>
                                          <p:attrName>ppt_w</p:attrName>
                                        </p:attrNameLst>
                                      </p:cBhvr>
                                      <p:tavLst>
                                        <p:tav tm="0">
                                          <p:val>
                                            <p:strVal val="#ppt_w+.3"/>
                                          </p:val>
                                        </p:tav>
                                        <p:tav tm="100000">
                                          <p:val>
                                            <p:strVal val="#ppt_w"/>
                                          </p:val>
                                        </p:tav>
                                      </p:tavLst>
                                    </p:anim>
                                    <p:anim calcmode="lin" valueType="num">
                                      <p:cBhvr>
                                        <p:cTn id="13" dur="800" fill="hold"/>
                                        <p:tgtEl>
                                          <p:spTgt spid="75"/>
                                        </p:tgtEl>
                                        <p:attrNameLst>
                                          <p:attrName>ppt_h</p:attrName>
                                        </p:attrNameLst>
                                      </p:cBhvr>
                                      <p:tavLst>
                                        <p:tav tm="0">
                                          <p:val>
                                            <p:strVal val="#ppt_h"/>
                                          </p:val>
                                        </p:tav>
                                        <p:tav tm="100000">
                                          <p:val>
                                            <p:strVal val="#ppt_h"/>
                                          </p:val>
                                        </p:tav>
                                      </p:tavLst>
                                    </p:anim>
                                    <p:animEffect transition="in" filter="fade">
                                      <p:cBhvr>
                                        <p:cTn id="14" dur="800"/>
                                        <p:tgtEl>
                                          <p:spTgt spid="75"/>
                                        </p:tgtEl>
                                      </p:cBhvr>
                                    </p:animEffect>
                                  </p:childTnLst>
                                </p:cTn>
                              </p:par>
                              <p:par>
                                <p:cTn id="15" presetID="2" presetClass="entr" presetSubtype="1" accel="50000" decel="5000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1500" fill="hold"/>
                                        <p:tgtEl>
                                          <p:spTgt spid="47"/>
                                        </p:tgtEl>
                                        <p:attrNameLst>
                                          <p:attrName>ppt_x</p:attrName>
                                        </p:attrNameLst>
                                      </p:cBhvr>
                                      <p:tavLst>
                                        <p:tav tm="0">
                                          <p:val>
                                            <p:strVal val="#ppt_x"/>
                                          </p:val>
                                        </p:tav>
                                        <p:tav tm="100000">
                                          <p:val>
                                            <p:strVal val="#ppt_x"/>
                                          </p:val>
                                        </p:tav>
                                      </p:tavLst>
                                    </p:anim>
                                    <p:anim calcmode="lin" valueType="num">
                                      <p:cBhvr additive="base">
                                        <p:cTn id="18" dur="1500" fill="hold"/>
                                        <p:tgtEl>
                                          <p:spTgt spid="47"/>
                                        </p:tgtEl>
                                        <p:attrNameLst>
                                          <p:attrName>ppt_y</p:attrName>
                                        </p:attrNameLst>
                                      </p:cBhvr>
                                      <p:tavLst>
                                        <p:tav tm="0">
                                          <p:val>
                                            <p:strVal val="0-#ppt_h/2"/>
                                          </p:val>
                                        </p:tav>
                                        <p:tav tm="100000">
                                          <p:val>
                                            <p:strVal val="#ppt_y"/>
                                          </p:val>
                                        </p:tav>
                                      </p:tavLst>
                                    </p:anim>
                                  </p:childTnLst>
                                </p:cTn>
                              </p:par>
                              <p:par>
                                <p:cTn id="19" presetID="2" presetClass="entr" presetSubtype="1" accel="50000" decel="5000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1000" fill="hold"/>
                                        <p:tgtEl>
                                          <p:spTgt spid="46"/>
                                        </p:tgtEl>
                                        <p:attrNameLst>
                                          <p:attrName>ppt_x</p:attrName>
                                        </p:attrNameLst>
                                      </p:cBhvr>
                                      <p:tavLst>
                                        <p:tav tm="0">
                                          <p:val>
                                            <p:strVal val="#ppt_x"/>
                                          </p:val>
                                        </p:tav>
                                        <p:tav tm="100000">
                                          <p:val>
                                            <p:strVal val="#ppt_x"/>
                                          </p:val>
                                        </p:tav>
                                      </p:tavLst>
                                    </p:anim>
                                    <p:anim calcmode="lin" valueType="num">
                                      <p:cBhvr additive="base">
                                        <p:cTn id="22" dur="1000" fill="hold"/>
                                        <p:tgtEl>
                                          <p:spTgt spid="46"/>
                                        </p:tgtEl>
                                        <p:attrNameLst>
                                          <p:attrName>ppt_y</p:attrName>
                                        </p:attrNameLst>
                                      </p:cBhvr>
                                      <p:tavLst>
                                        <p:tav tm="0">
                                          <p:val>
                                            <p:strVal val="0-#ppt_h/2"/>
                                          </p:val>
                                        </p:tav>
                                        <p:tav tm="100000">
                                          <p:val>
                                            <p:strVal val="#ppt_y"/>
                                          </p:val>
                                        </p:tav>
                                      </p:tavLst>
                                    </p:anim>
                                  </p:childTnLst>
                                </p:cTn>
                              </p:par>
                              <p:par>
                                <p:cTn id="23" presetID="2" presetClass="entr" presetSubtype="1" accel="50000" decel="5000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700" fill="hold"/>
                                        <p:tgtEl>
                                          <p:spTgt spid="48"/>
                                        </p:tgtEl>
                                        <p:attrNameLst>
                                          <p:attrName>ppt_x</p:attrName>
                                        </p:attrNameLst>
                                      </p:cBhvr>
                                      <p:tavLst>
                                        <p:tav tm="0">
                                          <p:val>
                                            <p:strVal val="#ppt_x"/>
                                          </p:val>
                                        </p:tav>
                                        <p:tav tm="100000">
                                          <p:val>
                                            <p:strVal val="#ppt_x"/>
                                          </p:val>
                                        </p:tav>
                                      </p:tavLst>
                                    </p:anim>
                                    <p:anim calcmode="lin" valueType="num">
                                      <p:cBhvr additive="base">
                                        <p:cTn id="26" dur="700" fill="hold"/>
                                        <p:tgtEl>
                                          <p:spTgt spid="48"/>
                                        </p:tgtEl>
                                        <p:attrNameLst>
                                          <p:attrName>ppt_y</p:attrName>
                                        </p:attrNameLst>
                                      </p:cBhvr>
                                      <p:tavLst>
                                        <p:tav tm="0">
                                          <p:val>
                                            <p:strVal val="0-#ppt_h/2"/>
                                          </p:val>
                                        </p:tav>
                                        <p:tav tm="100000">
                                          <p:val>
                                            <p:strVal val="#ppt_y"/>
                                          </p:val>
                                        </p:tav>
                                      </p:tavLst>
                                    </p:anim>
                                  </p:childTnLst>
                                </p:cTn>
                              </p:par>
                              <p:par>
                                <p:cTn id="27" presetID="2" presetClass="entr" presetSubtype="4" accel="50000" decel="5000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1500" fill="hold"/>
                                        <p:tgtEl>
                                          <p:spTgt spid="45"/>
                                        </p:tgtEl>
                                        <p:attrNameLst>
                                          <p:attrName>ppt_x</p:attrName>
                                        </p:attrNameLst>
                                      </p:cBhvr>
                                      <p:tavLst>
                                        <p:tav tm="0">
                                          <p:val>
                                            <p:strVal val="#ppt_x"/>
                                          </p:val>
                                        </p:tav>
                                        <p:tav tm="100000">
                                          <p:val>
                                            <p:strVal val="#ppt_x"/>
                                          </p:val>
                                        </p:tav>
                                      </p:tavLst>
                                    </p:anim>
                                    <p:anim calcmode="lin" valueType="num">
                                      <p:cBhvr additive="base">
                                        <p:cTn id="30" dur="1500" fill="hold"/>
                                        <p:tgtEl>
                                          <p:spTgt spid="45"/>
                                        </p:tgtEl>
                                        <p:attrNameLst>
                                          <p:attrName>ppt_y</p:attrName>
                                        </p:attrNameLst>
                                      </p:cBhvr>
                                      <p:tavLst>
                                        <p:tav tm="0">
                                          <p:val>
                                            <p:strVal val="1+#ppt_h/2"/>
                                          </p:val>
                                        </p:tav>
                                        <p:tav tm="100000">
                                          <p:val>
                                            <p:strVal val="#ppt_y"/>
                                          </p:val>
                                        </p:tav>
                                      </p:tavLst>
                                    </p:anim>
                                  </p:childTnLst>
                                </p:cTn>
                              </p:par>
                              <p:par>
                                <p:cTn id="31" presetID="49" presetClass="entr" presetSubtype="0" decel="100000" fill="hold" nodeType="withEffect">
                                  <p:stCondLst>
                                    <p:cond delay="100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par>
                                <p:cTn id="37" presetID="42" presetClass="entr" presetSubtype="0" fill="hold" grpId="0" nodeType="withEffect">
                                  <p:stCondLst>
                                    <p:cond delay="9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9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9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9" presetClass="entr" presetSubtype="0" decel="100000"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 calcmode="lin" valueType="num">
                                      <p:cBhvr>
                                        <p:cTn id="56" dur="500" fill="hold"/>
                                        <p:tgtEl>
                                          <p:spTgt spid="12"/>
                                        </p:tgtEl>
                                        <p:attrNameLst>
                                          <p:attrName>style.rotation</p:attrName>
                                        </p:attrNameLst>
                                      </p:cBhvr>
                                      <p:tavLst>
                                        <p:tav tm="0">
                                          <p:val>
                                            <p:fltVal val="360"/>
                                          </p:val>
                                        </p:tav>
                                        <p:tav tm="100000">
                                          <p:val>
                                            <p:fltVal val="0"/>
                                          </p:val>
                                        </p:tav>
                                      </p:tavLst>
                                    </p:anim>
                                    <p:animEffect transition="in" filter="fade">
                                      <p:cBhvr>
                                        <p:cTn id="57" dur="500"/>
                                        <p:tgtEl>
                                          <p:spTgt spid="12"/>
                                        </p:tgtEl>
                                      </p:cBhvr>
                                    </p:animEffect>
                                  </p:childTnLst>
                                </p:cTn>
                              </p:par>
                              <p:par>
                                <p:cTn id="58" presetID="50" presetClass="entr" presetSubtype="0" decel="100000" fill="hold" nodeType="withEffect">
                                  <p:stCondLst>
                                    <p:cond delay="4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800" fill="hold"/>
                                        <p:tgtEl>
                                          <p:spTgt spid="14"/>
                                        </p:tgtEl>
                                        <p:attrNameLst>
                                          <p:attrName>ppt_w</p:attrName>
                                        </p:attrNameLst>
                                      </p:cBhvr>
                                      <p:tavLst>
                                        <p:tav tm="0">
                                          <p:val>
                                            <p:strVal val="#ppt_w+.3"/>
                                          </p:val>
                                        </p:tav>
                                        <p:tav tm="100000">
                                          <p:val>
                                            <p:strVal val="#ppt_w"/>
                                          </p:val>
                                        </p:tav>
                                      </p:tavLst>
                                    </p:anim>
                                    <p:anim calcmode="lin" valueType="num">
                                      <p:cBhvr>
                                        <p:cTn id="61" dur="800" fill="hold"/>
                                        <p:tgtEl>
                                          <p:spTgt spid="14"/>
                                        </p:tgtEl>
                                        <p:attrNameLst>
                                          <p:attrName>ppt_h</p:attrName>
                                        </p:attrNameLst>
                                      </p:cBhvr>
                                      <p:tavLst>
                                        <p:tav tm="0">
                                          <p:val>
                                            <p:strVal val="#ppt_h"/>
                                          </p:val>
                                        </p:tav>
                                        <p:tav tm="100000">
                                          <p:val>
                                            <p:strVal val="#ppt_h"/>
                                          </p:val>
                                        </p:tav>
                                      </p:tavLst>
                                    </p:anim>
                                    <p:animEffect transition="in" filter="fade">
                                      <p:cBhvr>
                                        <p:cTn id="62"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27" grpId="0" animBg="1"/>
      <p:bldP spid="75" grpId="0" animBg="1"/>
      <p:bldP spid="2"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B4D88A0D-B3D1-4971-9FA4-DA1F32CA5938}"/>
              </a:ext>
            </a:extLst>
          </p:cNvPr>
          <p:cNvGrpSpPr/>
          <p:nvPr/>
        </p:nvGrpSpPr>
        <p:grpSpPr>
          <a:xfrm rot="18900000">
            <a:off x="10274393" y="3030338"/>
            <a:ext cx="7206045" cy="1564541"/>
            <a:chOff x="13892212" y="494216"/>
            <a:chExt cx="3837869" cy="833259"/>
          </a:xfrm>
          <a:solidFill>
            <a:schemeClr val="accent1"/>
          </a:solidFill>
        </p:grpSpPr>
        <p:sp>
          <p:nvSpPr>
            <p:cNvPr id="86" name="Freeform 6">
              <a:extLst>
                <a:ext uri="{FF2B5EF4-FFF2-40B4-BE49-F238E27FC236}">
                  <a16:creationId xmlns:a16="http://schemas.microsoft.com/office/drawing/2014/main" id="{39B3E4E2-7A03-449F-AECC-E4C899FAC7A5}"/>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7" name="Freeform 10">
              <a:extLst>
                <a:ext uri="{FF2B5EF4-FFF2-40B4-BE49-F238E27FC236}">
                  <a16:creationId xmlns:a16="http://schemas.microsoft.com/office/drawing/2014/main" id="{940DF962-C39C-4B3B-A19A-CB666D4B024A}"/>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8" name="Freeform 11">
              <a:extLst>
                <a:ext uri="{FF2B5EF4-FFF2-40B4-BE49-F238E27FC236}">
                  <a16:creationId xmlns:a16="http://schemas.microsoft.com/office/drawing/2014/main" id="{FD0BAC62-36C1-4182-BE7B-D1928F8069FB}"/>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89" name="Freeform 11">
              <a:extLst>
                <a:ext uri="{FF2B5EF4-FFF2-40B4-BE49-F238E27FC236}">
                  <a16:creationId xmlns:a16="http://schemas.microsoft.com/office/drawing/2014/main" id="{52D0EE1D-445D-444A-BB9E-ED0CF4AAC8BB}"/>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0" name="Freeform 6">
              <a:extLst>
                <a:ext uri="{FF2B5EF4-FFF2-40B4-BE49-F238E27FC236}">
                  <a16:creationId xmlns:a16="http://schemas.microsoft.com/office/drawing/2014/main" id="{F863121D-774B-49CE-880A-345E3AC03D04}"/>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1" name="Freeform 10">
              <a:extLst>
                <a:ext uri="{FF2B5EF4-FFF2-40B4-BE49-F238E27FC236}">
                  <a16:creationId xmlns:a16="http://schemas.microsoft.com/office/drawing/2014/main" id="{85F1C7E4-8F58-46BD-8AFB-84467E3077DE}"/>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2" name="Freeform 11">
              <a:extLst>
                <a:ext uri="{FF2B5EF4-FFF2-40B4-BE49-F238E27FC236}">
                  <a16:creationId xmlns:a16="http://schemas.microsoft.com/office/drawing/2014/main" id="{9580345D-4E14-407C-B1AE-AA21E8C4D21A}"/>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3" name="Freeform 10">
              <a:extLst>
                <a:ext uri="{FF2B5EF4-FFF2-40B4-BE49-F238E27FC236}">
                  <a16:creationId xmlns:a16="http://schemas.microsoft.com/office/drawing/2014/main" id="{FBB89F52-F87A-4CA5-90DC-FFCD31548FE2}"/>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4" name="Freeform 11">
              <a:extLst>
                <a:ext uri="{FF2B5EF4-FFF2-40B4-BE49-F238E27FC236}">
                  <a16:creationId xmlns:a16="http://schemas.microsoft.com/office/drawing/2014/main" id="{BE4481DA-A10C-4C43-B0F5-25C30E94864C}"/>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5" name="Freeform 10">
              <a:extLst>
                <a:ext uri="{FF2B5EF4-FFF2-40B4-BE49-F238E27FC236}">
                  <a16:creationId xmlns:a16="http://schemas.microsoft.com/office/drawing/2014/main" id="{FB6D0F67-0D1A-407A-8F76-AC2A1D9A1F8F}"/>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6" name="Freeform 11">
              <a:extLst>
                <a:ext uri="{FF2B5EF4-FFF2-40B4-BE49-F238E27FC236}">
                  <a16:creationId xmlns:a16="http://schemas.microsoft.com/office/drawing/2014/main" id="{2A2A5B0D-EF8E-4700-BAAD-8C37BBF5A43B}"/>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7" name="Freeform 6">
              <a:extLst>
                <a:ext uri="{FF2B5EF4-FFF2-40B4-BE49-F238E27FC236}">
                  <a16:creationId xmlns:a16="http://schemas.microsoft.com/office/drawing/2014/main" id="{1D7DCF97-4A2D-4699-9B9C-5B56C1E1D738}"/>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98" name="Freeform 11">
              <a:extLst>
                <a:ext uri="{FF2B5EF4-FFF2-40B4-BE49-F238E27FC236}">
                  <a16:creationId xmlns:a16="http://schemas.microsoft.com/office/drawing/2014/main" id="{08A527CC-6FCE-4937-BB2D-4895ABBA7EF0}"/>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pic>
        <p:nvPicPr>
          <p:cNvPr id="26" name="Picture 59" descr="New Macbook Silver.png">
            <a:extLst>
              <a:ext uri="{FF2B5EF4-FFF2-40B4-BE49-F238E27FC236}">
                <a16:creationId xmlns:a16="http://schemas.microsoft.com/office/drawing/2014/main" id="{154B389F-A7D5-46FF-B851-CCEB46111E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9933" y="3967090"/>
            <a:ext cx="10788134" cy="6319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2015.…">
            <a:extLst>
              <a:ext uri="{FF2B5EF4-FFF2-40B4-BE49-F238E27FC236}">
                <a16:creationId xmlns:a16="http://schemas.microsoft.com/office/drawing/2014/main" id="{106933B1-66BA-4F35-A23D-EA26E832CA29}"/>
              </a:ext>
            </a:extLst>
          </p:cNvPr>
          <p:cNvSpPr txBox="1"/>
          <p:nvPr/>
        </p:nvSpPr>
        <p:spPr>
          <a:xfrm>
            <a:off x="14375004" y="5679227"/>
            <a:ext cx="3434025" cy="490486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285750" indent="-285750">
              <a:lnSpc>
                <a:spcPct val="150000"/>
              </a:lnSpc>
              <a:buFont typeface="Wingdings" panose="05000000000000000000" pitchFamily="2" charset="2"/>
              <a:buChar char="ü"/>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Cursos</a:t>
            </a: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50000"/>
              </a:lnSpc>
              <a:buFont typeface="Wingdings" panose="05000000000000000000" pitchFamily="2" charset="2"/>
              <a:buChar char="ü"/>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Diplomados</a:t>
            </a: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50000"/>
              </a:lnSpc>
              <a:buFont typeface="Wingdings" panose="05000000000000000000" pitchFamily="2" charset="2"/>
              <a:buChar char="ü"/>
              <a:defRPr sz="1800" b="0">
                <a:solidFill>
                  <a:srgbClr val="F6F9FF"/>
                </a:solidFill>
                <a:latin typeface="Poppins Bold"/>
                <a:ea typeface="Poppins Bold"/>
                <a:cs typeface="Poppins Bold"/>
                <a:sym typeface="Poppins Bold"/>
              </a:defRPr>
            </a:pPr>
            <a:r>
              <a:rPr lang="en-CA" sz="2800" b="1" dirty="0">
                <a:solidFill>
                  <a:schemeClr val="tx2"/>
                </a:solidFill>
                <a:latin typeface="+mj-lt"/>
                <a:ea typeface="Noto Serif" panose="02020600060500020200" pitchFamily="18" charset="0"/>
                <a:cs typeface="Noto Serif" panose="02020600060500020200" pitchFamily="18" charset="0"/>
              </a:rPr>
              <a:t>Talleres</a:t>
            </a:r>
          </a:p>
          <a:p>
            <a:pPr marL="285750" indent="-285750">
              <a:lnSpc>
                <a:spcPct val="150000"/>
              </a:lnSpc>
              <a:buFont typeface="Wingdings" panose="05000000000000000000" pitchFamily="2" charset="2"/>
              <a:buChar char="ü"/>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Conversatorios</a:t>
            </a: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50000"/>
              </a:lnSpc>
              <a:buFont typeface="Wingdings" panose="05000000000000000000" pitchFamily="2" charset="2"/>
              <a:buChar char="ü"/>
              <a:defRPr sz="1800" b="0">
                <a:solidFill>
                  <a:srgbClr val="F6F9FF"/>
                </a:solidFill>
                <a:latin typeface="Poppins Bold"/>
                <a:ea typeface="Poppins Bold"/>
                <a:cs typeface="Poppins Bold"/>
                <a:sym typeface="Poppins Bold"/>
              </a:defRPr>
            </a:pPr>
            <a:r>
              <a:rPr lang="en-CA" sz="2800" b="1" dirty="0" err="1">
                <a:solidFill>
                  <a:schemeClr val="tx2"/>
                </a:solidFill>
                <a:latin typeface="+mj-lt"/>
                <a:ea typeface="Noto Serif" panose="02020600060500020200" pitchFamily="18" charset="0"/>
                <a:cs typeface="Noto Serif" panose="02020600060500020200" pitchFamily="18" charset="0"/>
              </a:rPr>
              <a:t>Foros</a:t>
            </a: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20000"/>
              </a:lnSpc>
              <a:buFont typeface="Wingdings" panose="05000000000000000000" pitchFamily="2" charset="2"/>
              <a:buChar char="ü"/>
              <a:defRPr sz="1800" b="0">
                <a:solidFill>
                  <a:srgbClr val="F6F9FF"/>
                </a:solidFill>
                <a:latin typeface="Poppins Bold"/>
                <a:ea typeface="Poppins Bold"/>
                <a:cs typeface="Poppins Bold"/>
                <a:sym typeface="Poppins Bold"/>
              </a:defRPr>
            </a:pP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20000"/>
              </a:lnSpc>
              <a:buFont typeface="Wingdings" panose="05000000000000000000" pitchFamily="2" charset="2"/>
              <a:buChar char="ü"/>
              <a:defRPr sz="1800" b="0">
                <a:solidFill>
                  <a:srgbClr val="F6F9FF"/>
                </a:solidFill>
                <a:latin typeface="Poppins Bold"/>
                <a:ea typeface="Poppins Bold"/>
                <a:cs typeface="Poppins Bold"/>
                <a:sym typeface="Poppins Bold"/>
              </a:defRPr>
            </a:pPr>
            <a:endParaRPr lang="en-CA" sz="2800" b="1" dirty="0">
              <a:solidFill>
                <a:schemeClr val="tx2"/>
              </a:solidFill>
              <a:latin typeface="+mj-lt"/>
              <a:ea typeface="Noto Serif" panose="02020600060500020200" pitchFamily="18" charset="0"/>
              <a:cs typeface="Noto Serif" panose="02020600060500020200" pitchFamily="18" charset="0"/>
            </a:endParaRPr>
          </a:p>
          <a:p>
            <a:pPr marL="285750" indent="-285750">
              <a:lnSpc>
                <a:spcPct val="120000"/>
              </a:lnSpc>
              <a:buFont typeface="Wingdings" panose="05000000000000000000" pitchFamily="2" charset="2"/>
              <a:buChar char="ü"/>
              <a:defRPr sz="1800" b="0">
                <a:solidFill>
                  <a:srgbClr val="F6F9FF"/>
                </a:solidFill>
                <a:latin typeface="Poppins Bold"/>
                <a:ea typeface="Poppins Bold"/>
                <a:cs typeface="Poppins Bold"/>
                <a:sym typeface="Poppins Bold"/>
              </a:defRPr>
            </a:pPr>
            <a:endParaRPr lang="en-CA" b="1" dirty="0">
              <a:solidFill>
                <a:schemeClr val="tx2"/>
              </a:solidFill>
              <a:latin typeface="+mj-lt"/>
              <a:ea typeface="Noto Serif" panose="02020600060500020200" pitchFamily="18" charset="0"/>
              <a:cs typeface="Noto Serif" panose="02020600060500020200" pitchFamily="18" charset="0"/>
            </a:endParaRPr>
          </a:p>
          <a:p>
            <a:pPr lvl="0">
              <a:lnSpc>
                <a:spcPct val="120000"/>
              </a:lnSpc>
              <a:defRPr sz="1800" b="0">
                <a:solidFill>
                  <a:srgbClr val="F6F9FF"/>
                </a:solidFill>
                <a:latin typeface="Poppins Bold"/>
                <a:ea typeface="Poppins Bold"/>
                <a:cs typeface="Poppins Bold"/>
                <a:sym typeface="Poppins Bold"/>
              </a:defRPr>
            </a:pPr>
            <a:endParaRPr lang="en-CA" b="1" dirty="0">
              <a:solidFill>
                <a:srgbClr val="363940"/>
              </a:solidFill>
              <a:latin typeface="Work Sans" panose="00000500000000000000" pitchFamily="2" charset="0"/>
              <a:ea typeface="Noto Serif" panose="02020600060500020200" pitchFamily="18" charset="0"/>
              <a:cs typeface="Noto Serif" panose="02020600060500020200" pitchFamily="18" charset="0"/>
              <a:sym typeface="Poppins Bold"/>
            </a:endParaRPr>
          </a:p>
        </p:txBody>
      </p:sp>
      <p:sp>
        <p:nvSpPr>
          <p:cNvPr id="99" name="Project Featured…">
            <a:extLst>
              <a:ext uri="{FF2B5EF4-FFF2-40B4-BE49-F238E27FC236}">
                <a16:creationId xmlns:a16="http://schemas.microsoft.com/office/drawing/2014/main" id="{DD24E1AB-4338-46F2-8C57-EFC5A8939830}"/>
              </a:ext>
            </a:extLst>
          </p:cNvPr>
          <p:cNvSpPr txBox="1"/>
          <p:nvPr/>
        </p:nvSpPr>
        <p:spPr>
          <a:xfrm>
            <a:off x="9312366" y="2367446"/>
            <a:ext cx="2829301" cy="369332"/>
          </a:xfrm>
          <a:prstGeom prst="rect">
            <a:avLst/>
          </a:prstGeom>
          <a:noFill/>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800" b="0">
                <a:solidFill>
                  <a:srgbClr val="C8CBD1"/>
                </a:solidFill>
                <a:latin typeface="Poppins Light"/>
                <a:ea typeface="Poppins Light"/>
                <a:cs typeface="Poppins Light"/>
                <a:sym typeface="Poppins Light"/>
              </a:defRPr>
            </a:pPr>
            <a:r>
              <a:rPr lang="en-US"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enero</a:t>
            </a:r>
            <a:r>
              <a:rPr lang="en-US"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 </a:t>
            </a:r>
            <a:r>
              <a:rPr lang="en-US"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junio</a:t>
            </a:r>
            <a:r>
              <a:rPr lang="en-US"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2025</a:t>
            </a:r>
          </a:p>
        </p:txBody>
      </p:sp>
      <p:sp>
        <p:nvSpPr>
          <p:cNvPr id="100" name="Project Featured…">
            <a:extLst>
              <a:ext uri="{FF2B5EF4-FFF2-40B4-BE49-F238E27FC236}">
                <a16:creationId xmlns:a16="http://schemas.microsoft.com/office/drawing/2014/main" id="{B051C04F-807E-49E9-956B-6541EF1BE6FF}"/>
              </a:ext>
            </a:extLst>
          </p:cNvPr>
          <p:cNvSpPr txBox="1"/>
          <p:nvPr/>
        </p:nvSpPr>
        <p:spPr>
          <a:xfrm>
            <a:off x="7208789" y="1387901"/>
            <a:ext cx="6595142" cy="101566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6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Capacitación</a:t>
            </a:r>
            <a:endParaRPr lang="en-CA" sz="6600" dirty="0">
              <a:solidFill>
                <a:schemeClr val="tx2"/>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101" name="Freeform 6">
            <a:extLst>
              <a:ext uri="{FF2B5EF4-FFF2-40B4-BE49-F238E27FC236}">
                <a16:creationId xmlns:a16="http://schemas.microsoft.com/office/drawing/2014/main" id="{5F6FE197-2D7A-4B8D-BE66-BB94601AFA08}"/>
              </a:ext>
            </a:extLst>
          </p:cNvPr>
          <p:cNvSpPr>
            <a:spLocks/>
          </p:cNvSpPr>
          <p:nvPr/>
        </p:nvSpPr>
        <p:spPr bwMode="auto">
          <a:xfrm flipH="1">
            <a:off x="6908491" y="1376247"/>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5" name="Marcador de posición de imagen 4">
            <a:extLst>
              <a:ext uri="{FF2B5EF4-FFF2-40B4-BE49-F238E27FC236}">
                <a16:creationId xmlns:a16="http://schemas.microsoft.com/office/drawing/2014/main" id="{33142381-0243-92DE-3B23-C8CCB70600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143" b="3143"/>
          <a:stretch>
            <a:fillRect/>
          </a:stretch>
        </p:blipFill>
        <p:spPr/>
      </p:pic>
      <p:sp>
        <p:nvSpPr>
          <p:cNvPr id="39" name="Rectangle 38">
            <a:extLst>
              <a:ext uri="{FF2B5EF4-FFF2-40B4-BE49-F238E27FC236}">
                <a16:creationId xmlns:a16="http://schemas.microsoft.com/office/drawing/2014/main" id="{E9EB4A7B-FAA7-4378-9130-CEC51F382C38}"/>
              </a:ext>
            </a:extLst>
          </p:cNvPr>
          <p:cNvSpPr/>
          <p:nvPr/>
        </p:nvSpPr>
        <p:spPr>
          <a:xfrm>
            <a:off x="1292368" y="3251722"/>
            <a:ext cx="4094328" cy="2722730"/>
          </a:xfrm>
          <a:prstGeom prst="rect">
            <a:avLst/>
          </a:prstGeom>
          <a:solidFill>
            <a:schemeClr val="bg1"/>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0" name="Rectangle 39">
            <a:extLst>
              <a:ext uri="{FF2B5EF4-FFF2-40B4-BE49-F238E27FC236}">
                <a16:creationId xmlns:a16="http://schemas.microsoft.com/office/drawing/2014/main" id="{3B2FA5FB-3722-498C-B567-7BE32BC96DFC}"/>
              </a:ext>
            </a:extLst>
          </p:cNvPr>
          <p:cNvSpPr/>
          <p:nvPr/>
        </p:nvSpPr>
        <p:spPr>
          <a:xfrm>
            <a:off x="1292368" y="6816766"/>
            <a:ext cx="4094328" cy="2722730"/>
          </a:xfrm>
          <a:prstGeom prst="rect">
            <a:avLst/>
          </a:prstGeom>
          <a:solidFill>
            <a:schemeClr val="accent1">
              <a:lumMod val="50000"/>
            </a:schemeClr>
          </a:solidFill>
          <a:ln>
            <a:noFill/>
          </a:ln>
          <a:effectLst>
            <a:outerShdw blurRad="762000" dist="190500" dir="5400000" sx="95000" sy="95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2" name="2015.…">
            <a:extLst>
              <a:ext uri="{FF2B5EF4-FFF2-40B4-BE49-F238E27FC236}">
                <a16:creationId xmlns:a16="http://schemas.microsoft.com/office/drawing/2014/main" id="{5AE7CD10-7488-4989-AFC3-D64B402E1852}"/>
              </a:ext>
            </a:extLst>
          </p:cNvPr>
          <p:cNvSpPr txBox="1"/>
          <p:nvPr/>
        </p:nvSpPr>
        <p:spPr>
          <a:xfrm>
            <a:off x="1704099" y="3550506"/>
            <a:ext cx="3410092" cy="2268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b="0">
                <a:solidFill>
                  <a:srgbClr val="F6F9FF"/>
                </a:solidFill>
                <a:latin typeface="Poppins Bold"/>
                <a:ea typeface="Poppins Bold"/>
                <a:cs typeface="Poppins Bold"/>
                <a:sym typeface="Poppins Bold"/>
              </a:defRPr>
            </a:pPr>
            <a:r>
              <a:rPr lang="en-CA" sz="3200" b="1" dirty="0">
                <a:solidFill>
                  <a:srgbClr val="363940"/>
                </a:solidFill>
                <a:latin typeface="+mj-lt"/>
                <a:ea typeface="Noto Serif" panose="02020600060500020200" pitchFamily="18" charset="0"/>
                <a:cs typeface="Noto Serif" panose="02020600060500020200" pitchFamily="18" charset="0"/>
                <a:sym typeface="Poppins Bold"/>
              </a:rPr>
              <a:t>215 </a:t>
            </a:r>
            <a:r>
              <a:rPr lang="en-CA" sz="3200" b="1" dirty="0" err="1">
                <a:solidFill>
                  <a:srgbClr val="363940"/>
                </a:solidFill>
                <a:latin typeface="+mj-lt"/>
                <a:ea typeface="Noto Serif" panose="02020600060500020200" pitchFamily="18" charset="0"/>
                <a:cs typeface="Noto Serif" panose="02020600060500020200" pitchFamily="18" charset="0"/>
                <a:sym typeface="Poppins Bold"/>
              </a:rPr>
              <a:t>servidores</a:t>
            </a:r>
            <a:r>
              <a:rPr lang="en-CA" sz="3200" b="1" dirty="0">
                <a:solidFill>
                  <a:srgbClr val="363940"/>
                </a:solidFill>
                <a:latin typeface="+mj-lt"/>
                <a:ea typeface="Noto Serif" panose="02020600060500020200" pitchFamily="18" charset="0"/>
                <a:cs typeface="Noto Serif" panose="02020600060500020200" pitchFamily="18" charset="0"/>
                <a:sym typeface="Poppins Bold"/>
              </a:rPr>
              <a:t> </a:t>
            </a:r>
            <a:r>
              <a:rPr lang="en-CA" sz="3200" b="1" dirty="0" err="1">
                <a:solidFill>
                  <a:srgbClr val="363940"/>
                </a:solidFill>
                <a:latin typeface="+mj-lt"/>
                <a:ea typeface="Noto Serif" panose="02020600060500020200" pitchFamily="18" charset="0"/>
                <a:cs typeface="Noto Serif" panose="02020600060500020200" pitchFamily="18" charset="0"/>
                <a:sym typeface="Poppins Bold"/>
              </a:rPr>
              <a:t>públicos</a:t>
            </a:r>
            <a:r>
              <a:rPr lang="en-CA" sz="3200" b="1" dirty="0">
                <a:solidFill>
                  <a:srgbClr val="363940"/>
                </a:solidFill>
                <a:latin typeface="+mj-lt"/>
                <a:ea typeface="Noto Serif" panose="02020600060500020200" pitchFamily="18" charset="0"/>
                <a:cs typeface="Noto Serif" panose="02020600060500020200" pitchFamily="18" charset="0"/>
                <a:sym typeface="Poppins Bold"/>
              </a:rPr>
              <a:t> de la ASE </a:t>
            </a:r>
            <a:r>
              <a:rPr lang="en-CA" sz="3200" b="1" dirty="0" err="1">
                <a:solidFill>
                  <a:srgbClr val="363940"/>
                </a:solidFill>
                <a:latin typeface="+mj-lt"/>
                <a:ea typeface="Noto Serif" panose="02020600060500020200" pitchFamily="18" charset="0"/>
                <a:cs typeface="Noto Serif" panose="02020600060500020200" pitchFamily="18" charset="0"/>
                <a:sym typeface="Poppins Bold"/>
              </a:rPr>
              <a:t>capacitados</a:t>
            </a:r>
            <a:endParaRPr lang="en-CA" sz="3200" b="1" dirty="0">
              <a:solidFill>
                <a:srgbClr val="363940"/>
              </a:solidFill>
              <a:latin typeface="+mj-lt"/>
              <a:ea typeface="Noto Serif" panose="02020600060500020200" pitchFamily="18" charset="0"/>
              <a:cs typeface="Noto Serif" panose="02020600060500020200" pitchFamily="18" charset="0"/>
              <a:sym typeface="Poppins Bold"/>
            </a:endParaRPr>
          </a:p>
          <a:p>
            <a:pPr lvl="0" algn="ctr">
              <a:lnSpc>
                <a:spcPct val="120000"/>
              </a:lnSpc>
              <a:defRPr sz="1800" b="0">
                <a:solidFill>
                  <a:srgbClr val="F6F9FF"/>
                </a:solidFill>
                <a:latin typeface="Poppins Bold"/>
                <a:ea typeface="Poppins Bold"/>
                <a:cs typeface="Poppins Bold"/>
                <a:sym typeface="Poppins Bold"/>
              </a:defRPr>
            </a:pPr>
            <a:r>
              <a:rPr lang="en-CA" sz="2400" b="1" dirty="0">
                <a:solidFill>
                  <a:srgbClr val="363940"/>
                </a:solidFill>
                <a:latin typeface="+mj-lt"/>
                <a:ea typeface="Noto Serif" panose="02020600060500020200" pitchFamily="18" charset="0"/>
                <a:cs typeface="Noto Serif" panose="02020600060500020200" pitchFamily="18" charset="0"/>
                <a:sym typeface="Poppins Bold"/>
              </a:rPr>
              <a:t>(84% del personal).</a:t>
            </a:r>
          </a:p>
        </p:txBody>
      </p:sp>
      <p:grpSp>
        <p:nvGrpSpPr>
          <p:cNvPr id="49" name="Group 48">
            <a:extLst>
              <a:ext uri="{FF2B5EF4-FFF2-40B4-BE49-F238E27FC236}">
                <a16:creationId xmlns:a16="http://schemas.microsoft.com/office/drawing/2014/main" id="{7AD7E545-F4E6-44D0-A5B8-0464511A9C89}"/>
              </a:ext>
            </a:extLst>
          </p:cNvPr>
          <p:cNvGrpSpPr/>
          <p:nvPr/>
        </p:nvGrpSpPr>
        <p:grpSpPr>
          <a:xfrm>
            <a:off x="1953047" y="6117847"/>
            <a:ext cx="2551634" cy="553998"/>
            <a:chOff x="13892212" y="494216"/>
            <a:chExt cx="3837869" cy="833259"/>
          </a:xfrm>
          <a:solidFill>
            <a:schemeClr val="accent1">
              <a:lumMod val="75000"/>
            </a:schemeClr>
          </a:solidFill>
        </p:grpSpPr>
        <p:sp>
          <p:nvSpPr>
            <p:cNvPr id="50" name="Freeform 6">
              <a:extLst>
                <a:ext uri="{FF2B5EF4-FFF2-40B4-BE49-F238E27FC236}">
                  <a16:creationId xmlns:a16="http://schemas.microsoft.com/office/drawing/2014/main" id="{0E3C952E-AD99-4031-AD0B-AE9D47B58CDC}"/>
                </a:ext>
              </a:extLst>
            </p:cNvPr>
            <p:cNvSpPr>
              <a:spLocks/>
            </p:cNvSpPr>
            <p:nvPr/>
          </p:nvSpPr>
          <p:spPr bwMode="auto">
            <a:xfrm rot="5400000">
              <a:off x="15500665" y="216848"/>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1" name="Freeform 10">
              <a:extLst>
                <a:ext uri="{FF2B5EF4-FFF2-40B4-BE49-F238E27FC236}">
                  <a16:creationId xmlns:a16="http://schemas.microsoft.com/office/drawing/2014/main" id="{31800DBD-F2AB-4F63-B591-FDC6FB6B8DC5}"/>
                </a:ext>
              </a:extLst>
            </p:cNvPr>
            <p:cNvSpPr>
              <a:spLocks/>
            </p:cNvSpPr>
            <p:nvPr/>
          </p:nvSpPr>
          <p:spPr bwMode="auto">
            <a:xfrm rot="5400000">
              <a:off x="15537033" y="73850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2" name="Freeform 11">
              <a:extLst>
                <a:ext uri="{FF2B5EF4-FFF2-40B4-BE49-F238E27FC236}">
                  <a16:creationId xmlns:a16="http://schemas.microsoft.com/office/drawing/2014/main" id="{A6AAC521-5EAC-4719-A968-E1614EEB0F18}"/>
                </a:ext>
              </a:extLst>
            </p:cNvPr>
            <p:cNvSpPr>
              <a:spLocks/>
            </p:cNvSpPr>
            <p:nvPr/>
          </p:nvSpPr>
          <p:spPr bwMode="auto">
            <a:xfrm rot="5400000">
              <a:off x="15482751" y="515945"/>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3" name="Freeform 11">
              <a:extLst>
                <a:ext uri="{FF2B5EF4-FFF2-40B4-BE49-F238E27FC236}">
                  <a16:creationId xmlns:a16="http://schemas.microsoft.com/office/drawing/2014/main" id="{99921959-B7D3-47E8-B09A-695E64C35FB7}"/>
                </a:ext>
              </a:extLst>
            </p:cNvPr>
            <p:cNvSpPr>
              <a:spLocks/>
            </p:cNvSpPr>
            <p:nvPr/>
          </p:nvSpPr>
          <p:spPr bwMode="auto">
            <a:xfrm rot="5400000">
              <a:off x="14603875" y="979523"/>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4" name="Freeform 6">
              <a:extLst>
                <a:ext uri="{FF2B5EF4-FFF2-40B4-BE49-F238E27FC236}">
                  <a16:creationId xmlns:a16="http://schemas.microsoft.com/office/drawing/2014/main" id="{43A94C72-EA51-48EF-923B-6B68E5D9E2EE}"/>
                </a:ext>
              </a:extLst>
            </p:cNvPr>
            <p:cNvSpPr>
              <a:spLocks/>
            </p:cNvSpPr>
            <p:nvPr/>
          </p:nvSpPr>
          <p:spPr bwMode="auto">
            <a:xfrm rot="5400000">
              <a:off x="16707112" y="-15483"/>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5" name="Freeform 10">
              <a:extLst>
                <a:ext uri="{FF2B5EF4-FFF2-40B4-BE49-F238E27FC236}">
                  <a16:creationId xmlns:a16="http://schemas.microsoft.com/office/drawing/2014/main" id="{92B9A7A3-7F9D-4CF8-8361-1A67401F5A59}"/>
                </a:ext>
              </a:extLst>
            </p:cNvPr>
            <p:cNvSpPr>
              <a:spLocks/>
            </p:cNvSpPr>
            <p:nvPr/>
          </p:nvSpPr>
          <p:spPr bwMode="auto">
            <a:xfrm rot="5400000">
              <a:off x="14553816" y="272935"/>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6" name="Freeform 11">
              <a:extLst>
                <a:ext uri="{FF2B5EF4-FFF2-40B4-BE49-F238E27FC236}">
                  <a16:creationId xmlns:a16="http://schemas.microsoft.com/office/drawing/2014/main" id="{37924564-4305-431C-83AE-306F1E114C27}"/>
                </a:ext>
              </a:extLst>
            </p:cNvPr>
            <p:cNvSpPr>
              <a:spLocks/>
            </p:cNvSpPr>
            <p:nvPr/>
          </p:nvSpPr>
          <p:spPr bwMode="auto">
            <a:xfrm rot="5400000">
              <a:off x="16707112" y="748277"/>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7" name="Freeform 10">
              <a:extLst>
                <a:ext uri="{FF2B5EF4-FFF2-40B4-BE49-F238E27FC236}">
                  <a16:creationId xmlns:a16="http://schemas.microsoft.com/office/drawing/2014/main" id="{903CDDE2-5B32-44F0-8EB2-BE2E6940AC52}"/>
                </a:ext>
              </a:extLst>
            </p:cNvPr>
            <p:cNvSpPr>
              <a:spLocks/>
            </p:cNvSpPr>
            <p:nvPr/>
          </p:nvSpPr>
          <p:spPr bwMode="auto">
            <a:xfrm rot="5400000">
              <a:off x="14207007" y="646269"/>
              <a:ext cx="134622" cy="764211"/>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8" name="Freeform 11">
              <a:extLst>
                <a:ext uri="{FF2B5EF4-FFF2-40B4-BE49-F238E27FC236}">
                  <a16:creationId xmlns:a16="http://schemas.microsoft.com/office/drawing/2014/main" id="{66D87B15-5750-49B1-B5C5-B88CCAA94503}"/>
                </a:ext>
              </a:extLst>
            </p:cNvPr>
            <p:cNvSpPr>
              <a:spLocks/>
            </p:cNvSpPr>
            <p:nvPr/>
          </p:nvSpPr>
          <p:spPr bwMode="auto">
            <a:xfrm rot="5400000">
              <a:off x="17382130" y="74773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59" name="Freeform 10">
              <a:extLst>
                <a:ext uri="{FF2B5EF4-FFF2-40B4-BE49-F238E27FC236}">
                  <a16:creationId xmlns:a16="http://schemas.microsoft.com/office/drawing/2014/main" id="{0D50493E-4AC7-4CB4-A2CB-CFB93A9FE2F1}"/>
                </a:ext>
              </a:extLst>
            </p:cNvPr>
            <p:cNvSpPr>
              <a:spLocks/>
            </p:cNvSpPr>
            <p:nvPr/>
          </p:nvSpPr>
          <p:spPr bwMode="auto">
            <a:xfrm rot="5400000">
              <a:off x="16707654" y="736977"/>
              <a:ext cx="134622" cy="1041142"/>
            </a:xfrm>
            <a:custGeom>
              <a:avLst/>
              <a:gdLst>
                <a:gd name="T0" fmla="*/ 0 w 71"/>
                <a:gd name="T1" fmla="*/ 528 h 551"/>
                <a:gd name="T2" fmla="*/ 23 w 71"/>
                <a:gd name="T3" fmla="*/ 551 h 551"/>
                <a:gd name="T4" fmla="*/ 49 w 71"/>
                <a:gd name="T5" fmla="*/ 551 h 551"/>
                <a:gd name="T6" fmla="*/ 71 w 71"/>
                <a:gd name="T7" fmla="*/ 528 h 551"/>
                <a:gd name="T8" fmla="*/ 71 w 71"/>
                <a:gd name="T9" fmla="*/ 23 h 551"/>
                <a:gd name="T10" fmla="*/ 49 w 71"/>
                <a:gd name="T11" fmla="*/ 0 h 551"/>
                <a:gd name="T12" fmla="*/ 23 w 71"/>
                <a:gd name="T13" fmla="*/ 0 h 551"/>
                <a:gd name="T14" fmla="*/ 0 w 71"/>
                <a:gd name="T15" fmla="*/ 23 h 551"/>
                <a:gd name="T16" fmla="*/ 0 w 71"/>
                <a:gd name="T17" fmla="*/ 52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51">
                  <a:moveTo>
                    <a:pt x="0" y="528"/>
                  </a:moveTo>
                  <a:cubicBezTo>
                    <a:pt x="0" y="541"/>
                    <a:pt x="10" y="551"/>
                    <a:pt x="23" y="551"/>
                  </a:cubicBezTo>
                  <a:cubicBezTo>
                    <a:pt x="49" y="551"/>
                    <a:pt x="49" y="551"/>
                    <a:pt x="49" y="551"/>
                  </a:cubicBezTo>
                  <a:cubicBezTo>
                    <a:pt x="61" y="551"/>
                    <a:pt x="71" y="541"/>
                    <a:pt x="71" y="528"/>
                  </a:cubicBezTo>
                  <a:cubicBezTo>
                    <a:pt x="71" y="23"/>
                    <a:pt x="71" y="23"/>
                    <a:pt x="71" y="23"/>
                  </a:cubicBezTo>
                  <a:cubicBezTo>
                    <a:pt x="71" y="10"/>
                    <a:pt x="61" y="0"/>
                    <a:pt x="49" y="0"/>
                  </a:cubicBezTo>
                  <a:cubicBezTo>
                    <a:pt x="23" y="0"/>
                    <a:pt x="23" y="0"/>
                    <a:pt x="23" y="0"/>
                  </a:cubicBezTo>
                  <a:cubicBezTo>
                    <a:pt x="10" y="0"/>
                    <a:pt x="0" y="10"/>
                    <a:pt x="0" y="23"/>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0" name="Freeform 11">
              <a:extLst>
                <a:ext uri="{FF2B5EF4-FFF2-40B4-BE49-F238E27FC236}">
                  <a16:creationId xmlns:a16="http://schemas.microsoft.com/office/drawing/2014/main" id="{FC2FB5B0-0897-4F60-838A-68A2AC5031E6}"/>
                </a:ext>
              </a:extLst>
            </p:cNvPr>
            <p:cNvSpPr>
              <a:spLocks/>
            </p:cNvSpPr>
            <p:nvPr/>
          </p:nvSpPr>
          <p:spPr bwMode="auto">
            <a:xfrm rot="5400000">
              <a:off x="14478546" y="281970"/>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1" name="Freeform 6">
              <a:extLst>
                <a:ext uri="{FF2B5EF4-FFF2-40B4-BE49-F238E27FC236}">
                  <a16:creationId xmlns:a16="http://schemas.microsoft.com/office/drawing/2014/main" id="{B9D338C7-2AEF-48C9-899C-7F86B6972FA5}"/>
                </a:ext>
              </a:extLst>
            </p:cNvPr>
            <p:cNvSpPr>
              <a:spLocks/>
            </p:cNvSpPr>
            <p:nvPr/>
          </p:nvSpPr>
          <p:spPr bwMode="auto">
            <a:xfrm rot="5400000">
              <a:off x="15719687" y="-246922"/>
              <a:ext cx="135706" cy="1623053"/>
            </a:xfrm>
            <a:custGeom>
              <a:avLst/>
              <a:gdLst>
                <a:gd name="T0" fmla="*/ 23 w 72"/>
                <a:gd name="T1" fmla="*/ 859 h 859"/>
                <a:gd name="T2" fmla="*/ 0 w 72"/>
                <a:gd name="T3" fmla="*/ 836 h 859"/>
                <a:gd name="T4" fmla="*/ 0 w 72"/>
                <a:gd name="T5" fmla="*/ 23 h 859"/>
                <a:gd name="T6" fmla="*/ 23 w 72"/>
                <a:gd name="T7" fmla="*/ 0 h 859"/>
                <a:gd name="T8" fmla="*/ 49 w 72"/>
                <a:gd name="T9" fmla="*/ 0 h 859"/>
                <a:gd name="T10" fmla="*/ 72 w 72"/>
                <a:gd name="T11" fmla="*/ 23 h 859"/>
                <a:gd name="T12" fmla="*/ 72 w 72"/>
                <a:gd name="T13" fmla="*/ 836 h 859"/>
                <a:gd name="T14" fmla="*/ 49 w 72"/>
                <a:gd name="T15" fmla="*/ 859 h 859"/>
                <a:gd name="T16" fmla="*/ 23 w 72"/>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59">
                  <a:moveTo>
                    <a:pt x="23" y="859"/>
                  </a:moveTo>
                  <a:cubicBezTo>
                    <a:pt x="10" y="859"/>
                    <a:pt x="0" y="849"/>
                    <a:pt x="0" y="836"/>
                  </a:cubicBezTo>
                  <a:cubicBezTo>
                    <a:pt x="0" y="23"/>
                    <a:pt x="0" y="23"/>
                    <a:pt x="0" y="23"/>
                  </a:cubicBezTo>
                  <a:cubicBezTo>
                    <a:pt x="0" y="11"/>
                    <a:pt x="10" y="0"/>
                    <a:pt x="23" y="0"/>
                  </a:cubicBezTo>
                  <a:cubicBezTo>
                    <a:pt x="49" y="0"/>
                    <a:pt x="49" y="0"/>
                    <a:pt x="49" y="0"/>
                  </a:cubicBezTo>
                  <a:cubicBezTo>
                    <a:pt x="62" y="0"/>
                    <a:pt x="72" y="11"/>
                    <a:pt x="72" y="23"/>
                  </a:cubicBezTo>
                  <a:cubicBezTo>
                    <a:pt x="72" y="836"/>
                    <a:pt x="72" y="836"/>
                    <a:pt x="72" y="836"/>
                  </a:cubicBezTo>
                  <a:cubicBezTo>
                    <a:pt x="72" y="849"/>
                    <a:pt x="62" y="859"/>
                    <a:pt x="49" y="859"/>
                  </a:cubicBezTo>
                  <a:lnTo>
                    <a:pt x="23" y="8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sp>
          <p:nvSpPr>
            <p:cNvPr id="62" name="Freeform 11">
              <a:extLst>
                <a:ext uri="{FF2B5EF4-FFF2-40B4-BE49-F238E27FC236}">
                  <a16:creationId xmlns:a16="http://schemas.microsoft.com/office/drawing/2014/main" id="{8DC7127B-278E-4B4D-9D9C-75F4C83CC405}"/>
                </a:ext>
              </a:extLst>
            </p:cNvPr>
            <p:cNvSpPr>
              <a:spLocks/>
            </p:cNvSpPr>
            <p:nvPr/>
          </p:nvSpPr>
          <p:spPr bwMode="auto">
            <a:xfrm rot="5400000">
              <a:off x="16957652" y="284506"/>
              <a:ext cx="135706" cy="560197"/>
            </a:xfrm>
            <a:custGeom>
              <a:avLst/>
              <a:gdLst>
                <a:gd name="T0" fmla="*/ 0 w 72"/>
                <a:gd name="T1" fmla="*/ 273 h 296"/>
                <a:gd name="T2" fmla="*/ 23 w 72"/>
                <a:gd name="T3" fmla="*/ 296 h 296"/>
                <a:gd name="T4" fmla="*/ 49 w 72"/>
                <a:gd name="T5" fmla="*/ 296 h 296"/>
                <a:gd name="T6" fmla="*/ 72 w 72"/>
                <a:gd name="T7" fmla="*/ 273 h 296"/>
                <a:gd name="T8" fmla="*/ 72 w 72"/>
                <a:gd name="T9" fmla="*/ 23 h 296"/>
                <a:gd name="T10" fmla="*/ 49 w 72"/>
                <a:gd name="T11" fmla="*/ 0 h 296"/>
                <a:gd name="T12" fmla="*/ 23 w 72"/>
                <a:gd name="T13" fmla="*/ 0 h 296"/>
                <a:gd name="T14" fmla="*/ 0 w 72"/>
                <a:gd name="T15" fmla="*/ 23 h 296"/>
                <a:gd name="T16" fmla="*/ 0 w 72"/>
                <a:gd name="T17"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6">
                  <a:moveTo>
                    <a:pt x="0" y="273"/>
                  </a:moveTo>
                  <a:cubicBezTo>
                    <a:pt x="0" y="286"/>
                    <a:pt x="11" y="296"/>
                    <a:pt x="23" y="296"/>
                  </a:cubicBezTo>
                  <a:cubicBezTo>
                    <a:pt x="49" y="296"/>
                    <a:pt x="49" y="296"/>
                    <a:pt x="49" y="296"/>
                  </a:cubicBezTo>
                  <a:cubicBezTo>
                    <a:pt x="62" y="296"/>
                    <a:pt x="72" y="286"/>
                    <a:pt x="72" y="273"/>
                  </a:cubicBezTo>
                  <a:cubicBezTo>
                    <a:pt x="72" y="23"/>
                    <a:pt x="72" y="23"/>
                    <a:pt x="72" y="23"/>
                  </a:cubicBezTo>
                  <a:cubicBezTo>
                    <a:pt x="72" y="10"/>
                    <a:pt x="62" y="0"/>
                    <a:pt x="49" y="0"/>
                  </a:cubicBezTo>
                  <a:cubicBezTo>
                    <a:pt x="23" y="0"/>
                    <a:pt x="23" y="0"/>
                    <a:pt x="23" y="0"/>
                  </a:cubicBezTo>
                  <a:cubicBezTo>
                    <a:pt x="11" y="0"/>
                    <a:pt x="0" y="10"/>
                    <a:pt x="0" y="23"/>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dirty="0">
                <a:latin typeface="Roboto" panose="02000000000000000000"/>
              </a:endParaRPr>
            </a:p>
          </p:txBody>
        </p:sp>
      </p:grpSp>
      <p:sp>
        <p:nvSpPr>
          <p:cNvPr id="2" name="2015.…">
            <a:extLst>
              <a:ext uri="{FF2B5EF4-FFF2-40B4-BE49-F238E27FC236}">
                <a16:creationId xmlns:a16="http://schemas.microsoft.com/office/drawing/2014/main" id="{AC373A87-633E-B381-B8AC-EAFEC8B84FB5}"/>
              </a:ext>
            </a:extLst>
          </p:cNvPr>
          <p:cNvSpPr txBox="1"/>
          <p:nvPr/>
        </p:nvSpPr>
        <p:spPr>
          <a:xfrm>
            <a:off x="1680430" y="7359546"/>
            <a:ext cx="3457430" cy="174817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b="0">
                <a:solidFill>
                  <a:srgbClr val="F6F9FF"/>
                </a:solidFill>
                <a:latin typeface="Poppins Bold"/>
                <a:ea typeface="Poppins Bold"/>
                <a:cs typeface="Poppins Bold"/>
                <a:sym typeface="Poppins Bold"/>
              </a:defRPr>
            </a:pPr>
            <a:r>
              <a:rPr lang="en-CA" sz="3200" b="1" dirty="0">
                <a:solidFill>
                  <a:schemeClr val="bg1"/>
                </a:solidFill>
                <a:latin typeface="+mj-lt"/>
                <a:ea typeface="Noto Serif" panose="02020600060500020200" pitchFamily="18" charset="0"/>
                <a:cs typeface="Noto Serif" panose="02020600060500020200" pitchFamily="18" charset="0"/>
                <a:sym typeface="Poppins Bold"/>
              </a:rPr>
              <a:t>679 </a:t>
            </a:r>
            <a:r>
              <a:rPr lang="en-CA" sz="3200" b="1" dirty="0" err="1">
                <a:solidFill>
                  <a:schemeClr val="bg1"/>
                </a:solidFill>
                <a:latin typeface="+mj-lt"/>
                <a:ea typeface="Noto Serif" panose="02020600060500020200" pitchFamily="18" charset="0"/>
                <a:cs typeface="Noto Serif" panose="02020600060500020200" pitchFamily="18" charset="0"/>
                <a:sym typeface="Poppins Bold"/>
              </a:rPr>
              <a:t>servidores</a:t>
            </a:r>
            <a:r>
              <a:rPr lang="en-CA" sz="3200" b="1" dirty="0">
                <a:solidFill>
                  <a:schemeClr val="bg1"/>
                </a:solidFill>
                <a:latin typeface="+mj-lt"/>
                <a:ea typeface="Noto Serif" panose="02020600060500020200" pitchFamily="18" charset="0"/>
                <a:cs typeface="Noto Serif" panose="02020600060500020200" pitchFamily="18" charset="0"/>
                <a:sym typeface="Poppins Bold"/>
              </a:rPr>
              <a:t> </a:t>
            </a:r>
            <a:r>
              <a:rPr lang="en-CA" sz="3200" b="1" dirty="0" err="1">
                <a:solidFill>
                  <a:schemeClr val="bg1"/>
                </a:solidFill>
                <a:latin typeface="+mj-lt"/>
                <a:ea typeface="Noto Serif" panose="02020600060500020200" pitchFamily="18" charset="0"/>
                <a:cs typeface="Noto Serif" panose="02020600060500020200" pitchFamily="18" charset="0"/>
                <a:sym typeface="Poppins Bold"/>
              </a:rPr>
              <a:t>públicos</a:t>
            </a:r>
            <a:r>
              <a:rPr lang="en-CA" sz="3200" b="1" dirty="0">
                <a:solidFill>
                  <a:schemeClr val="bg1"/>
                </a:solidFill>
                <a:latin typeface="+mj-lt"/>
                <a:ea typeface="Noto Serif" panose="02020600060500020200" pitchFamily="18" charset="0"/>
                <a:cs typeface="Noto Serif" panose="02020600060500020200" pitchFamily="18" charset="0"/>
                <a:sym typeface="Poppins Bold"/>
              </a:rPr>
              <a:t> </a:t>
            </a:r>
            <a:r>
              <a:rPr lang="en-CA" sz="3200" b="1" dirty="0" err="1">
                <a:solidFill>
                  <a:schemeClr val="bg1"/>
                </a:solidFill>
                <a:latin typeface="+mj-lt"/>
                <a:ea typeface="Noto Serif" panose="02020600060500020200" pitchFamily="18" charset="0"/>
                <a:cs typeface="Noto Serif" panose="02020600060500020200" pitchFamily="18" charset="0"/>
                <a:sym typeface="Poppins Bold"/>
              </a:rPr>
              <a:t>externos</a:t>
            </a:r>
            <a:r>
              <a:rPr lang="en-CA" sz="3200" b="1" dirty="0">
                <a:solidFill>
                  <a:schemeClr val="bg1"/>
                </a:solidFill>
                <a:latin typeface="+mj-lt"/>
                <a:ea typeface="Noto Serif" panose="02020600060500020200" pitchFamily="18" charset="0"/>
                <a:cs typeface="Noto Serif" panose="02020600060500020200" pitchFamily="18" charset="0"/>
                <a:sym typeface="Poppins Bold"/>
              </a:rPr>
              <a:t> </a:t>
            </a:r>
            <a:r>
              <a:rPr lang="en-CA" sz="3200" b="1" dirty="0" err="1">
                <a:solidFill>
                  <a:schemeClr val="bg1"/>
                </a:solidFill>
                <a:latin typeface="+mj-lt"/>
                <a:ea typeface="Noto Serif" panose="02020600060500020200" pitchFamily="18" charset="0"/>
                <a:cs typeface="Noto Serif" panose="02020600060500020200" pitchFamily="18" charset="0"/>
                <a:sym typeface="Poppins Bold"/>
              </a:rPr>
              <a:t>capacitados</a:t>
            </a:r>
            <a:endParaRPr lang="en-CA" sz="3200" b="1" dirty="0">
              <a:solidFill>
                <a:schemeClr val="bg1"/>
              </a:solidFill>
              <a:latin typeface="+mj-lt"/>
              <a:ea typeface="Noto Serif" panose="02020600060500020200" pitchFamily="18" charset="0"/>
              <a:cs typeface="Noto Serif" panose="02020600060500020200" pitchFamily="18" charset="0"/>
              <a:sym typeface="Poppins Bold"/>
            </a:endParaRPr>
          </a:p>
        </p:txBody>
      </p:sp>
    </p:spTree>
    <p:extLst>
      <p:ext uri="{BB962C8B-B14F-4D97-AF65-F5344CB8AC3E}">
        <p14:creationId xmlns:p14="http://schemas.microsoft.com/office/powerpoint/2010/main" val="11244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700"/>
                                  </p:stCondLst>
                                  <p:childTnLst>
                                    <p:set>
                                      <p:cBhvr>
                                        <p:cTn id="6" dur="1" fill="hold">
                                          <p:stCondLst>
                                            <p:cond delay="0"/>
                                          </p:stCondLst>
                                        </p:cTn>
                                        <p:tgtEl>
                                          <p:spTgt spid="39"/>
                                        </p:tgtEl>
                                        <p:attrNameLst>
                                          <p:attrName>style.visibility</p:attrName>
                                        </p:attrNameLst>
                                      </p:cBhvr>
                                      <p:to>
                                        <p:strVal val="visible"/>
                                      </p:to>
                                    </p:set>
                                    <p:anim calcmode="lin" valueType="num">
                                      <p:cBhvr>
                                        <p:cTn id="7" dur="800" fill="hold"/>
                                        <p:tgtEl>
                                          <p:spTgt spid="39"/>
                                        </p:tgtEl>
                                        <p:attrNameLst>
                                          <p:attrName>ppt_w</p:attrName>
                                        </p:attrNameLst>
                                      </p:cBhvr>
                                      <p:tavLst>
                                        <p:tav tm="0">
                                          <p:val>
                                            <p:strVal val="#ppt_w+.3"/>
                                          </p:val>
                                        </p:tav>
                                        <p:tav tm="100000">
                                          <p:val>
                                            <p:strVal val="#ppt_w"/>
                                          </p:val>
                                        </p:tav>
                                      </p:tavLst>
                                    </p:anim>
                                    <p:anim calcmode="lin" valueType="num">
                                      <p:cBhvr>
                                        <p:cTn id="8" dur="800" fill="hold"/>
                                        <p:tgtEl>
                                          <p:spTgt spid="39"/>
                                        </p:tgtEl>
                                        <p:attrNameLst>
                                          <p:attrName>ppt_h</p:attrName>
                                        </p:attrNameLst>
                                      </p:cBhvr>
                                      <p:tavLst>
                                        <p:tav tm="0">
                                          <p:val>
                                            <p:strVal val="#ppt_h"/>
                                          </p:val>
                                        </p:tav>
                                        <p:tav tm="100000">
                                          <p:val>
                                            <p:strVal val="#ppt_h"/>
                                          </p:val>
                                        </p:tav>
                                      </p:tavLst>
                                    </p:anim>
                                    <p:animEffect transition="in" filter="fade">
                                      <p:cBhvr>
                                        <p:cTn id="9" dur="800"/>
                                        <p:tgtEl>
                                          <p:spTgt spid="39"/>
                                        </p:tgtEl>
                                      </p:cBhvr>
                                    </p:animEffect>
                                  </p:childTnLst>
                                </p:cTn>
                              </p:par>
                              <p:par>
                                <p:cTn id="10" presetID="50" presetClass="entr" presetSubtype="0" decel="100000" fill="hold" grpId="0" nodeType="withEffect">
                                  <p:stCondLst>
                                    <p:cond delay="700"/>
                                  </p:stCondLst>
                                  <p:childTnLst>
                                    <p:set>
                                      <p:cBhvr>
                                        <p:cTn id="11" dur="1" fill="hold">
                                          <p:stCondLst>
                                            <p:cond delay="0"/>
                                          </p:stCondLst>
                                        </p:cTn>
                                        <p:tgtEl>
                                          <p:spTgt spid="40"/>
                                        </p:tgtEl>
                                        <p:attrNameLst>
                                          <p:attrName>style.visibility</p:attrName>
                                        </p:attrNameLst>
                                      </p:cBhvr>
                                      <p:to>
                                        <p:strVal val="visible"/>
                                      </p:to>
                                    </p:set>
                                    <p:anim calcmode="lin" valueType="num">
                                      <p:cBhvr>
                                        <p:cTn id="12" dur="800" fill="hold"/>
                                        <p:tgtEl>
                                          <p:spTgt spid="40"/>
                                        </p:tgtEl>
                                        <p:attrNameLst>
                                          <p:attrName>ppt_w</p:attrName>
                                        </p:attrNameLst>
                                      </p:cBhvr>
                                      <p:tavLst>
                                        <p:tav tm="0">
                                          <p:val>
                                            <p:strVal val="#ppt_w+.3"/>
                                          </p:val>
                                        </p:tav>
                                        <p:tav tm="100000">
                                          <p:val>
                                            <p:strVal val="#ppt_w"/>
                                          </p:val>
                                        </p:tav>
                                      </p:tavLst>
                                    </p:anim>
                                    <p:anim calcmode="lin" valueType="num">
                                      <p:cBhvr>
                                        <p:cTn id="13" dur="800" fill="hold"/>
                                        <p:tgtEl>
                                          <p:spTgt spid="40"/>
                                        </p:tgtEl>
                                        <p:attrNameLst>
                                          <p:attrName>ppt_h</p:attrName>
                                        </p:attrNameLst>
                                      </p:cBhvr>
                                      <p:tavLst>
                                        <p:tav tm="0">
                                          <p:val>
                                            <p:strVal val="#ppt_h"/>
                                          </p:val>
                                        </p:tav>
                                        <p:tav tm="100000">
                                          <p:val>
                                            <p:strVal val="#ppt_h"/>
                                          </p:val>
                                        </p:tav>
                                      </p:tavLst>
                                    </p:anim>
                                    <p:animEffect transition="in" filter="fade">
                                      <p:cBhvr>
                                        <p:cTn id="14" dur="800"/>
                                        <p:tgtEl>
                                          <p:spTgt spid="40"/>
                                        </p:tgtEl>
                                      </p:cBhvr>
                                    </p:animEffect>
                                  </p:childTnLst>
                                </p:cTn>
                              </p:par>
                              <p:par>
                                <p:cTn id="15" presetID="42" presetClass="entr" presetSubtype="0" fill="hold" grpId="0" nodeType="withEffect">
                                  <p:stCondLst>
                                    <p:cond delay="9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2" presetClass="entr" presetSubtype="1" accel="50000" decel="50000" fill="hold" grpId="0" nodeType="withEffect">
                                  <p:stCondLst>
                                    <p:cond delay="0"/>
                                  </p:stCondLst>
                                  <p:childTnLst>
                                    <p:set>
                                      <p:cBhvr>
                                        <p:cTn id="21" dur="1" fill="hold">
                                          <p:stCondLst>
                                            <p:cond delay="0"/>
                                          </p:stCondLst>
                                        </p:cTn>
                                        <p:tgtEl>
                                          <p:spTgt spid="101"/>
                                        </p:tgtEl>
                                        <p:attrNameLst>
                                          <p:attrName>style.visibility</p:attrName>
                                        </p:attrNameLst>
                                      </p:cBhvr>
                                      <p:to>
                                        <p:strVal val="visible"/>
                                      </p:to>
                                    </p:set>
                                    <p:anim calcmode="lin" valueType="num">
                                      <p:cBhvr additive="base">
                                        <p:cTn id="22" dur="1500" fill="hold"/>
                                        <p:tgtEl>
                                          <p:spTgt spid="101"/>
                                        </p:tgtEl>
                                        <p:attrNameLst>
                                          <p:attrName>ppt_x</p:attrName>
                                        </p:attrNameLst>
                                      </p:cBhvr>
                                      <p:tavLst>
                                        <p:tav tm="0">
                                          <p:val>
                                            <p:strVal val="#ppt_x"/>
                                          </p:val>
                                        </p:tav>
                                        <p:tav tm="100000">
                                          <p:val>
                                            <p:strVal val="#ppt_x"/>
                                          </p:val>
                                        </p:tav>
                                      </p:tavLst>
                                    </p:anim>
                                    <p:anim calcmode="lin" valueType="num">
                                      <p:cBhvr additive="base">
                                        <p:cTn id="23" dur="1500" fill="hold"/>
                                        <p:tgtEl>
                                          <p:spTgt spid="101"/>
                                        </p:tgtEl>
                                        <p:attrNameLst>
                                          <p:attrName>ppt_y</p:attrName>
                                        </p:attrNameLst>
                                      </p:cBhvr>
                                      <p:tavLst>
                                        <p:tav tm="0">
                                          <p:val>
                                            <p:strVal val="0-#ppt_h/2"/>
                                          </p:val>
                                        </p:tav>
                                        <p:tav tm="100000">
                                          <p:val>
                                            <p:strVal val="#ppt_y"/>
                                          </p:val>
                                        </p:tav>
                                      </p:tavLst>
                                    </p:anim>
                                  </p:childTnLst>
                                </p:cTn>
                              </p:par>
                              <p:par>
                                <p:cTn id="24" presetID="2" presetClass="entr" presetSubtype="1" accel="50000" decel="50000" fill="hold" grpId="0" nodeType="with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additive="base">
                                        <p:cTn id="26" dur="1000" fill="hold"/>
                                        <p:tgtEl>
                                          <p:spTgt spid="100"/>
                                        </p:tgtEl>
                                        <p:attrNameLst>
                                          <p:attrName>ppt_x</p:attrName>
                                        </p:attrNameLst>
                                      </p:cBhvr>
                                      <p:tavLst>
                                        <p:tav tm="0">
                                          <p:val>
                                            <p:strVal val="#ppt_x"/>
                                          </p:val>
                                        </p:tav>
                                        <p:tav tm="100000">
                                          <p:val>
                                            <p:strVal val="#ppt_x"/>
                                          </p:val>
                                        </p:tav>
                                      </p:tavLst>
                                    </p:anim>
                                    <p:anim calcmode="lin" valueType="num">
                                      <p:cBhvr additive="base">
                                        <p:cTn id="27" dur="1000" fill="hold"/>
                                        <p:tgtEl>
                                          <p:spTgt spid="100"/>
                                        </p:tgtEl>
                                        <p:attrNameLst>
                                          <p:attrName>ppt_y</p:attrName>
                                        </p:attrNameLst>
                                      </p:cBhvr>
                                      <p:tavLst>
                                        <p:tav tm="0">
                                          <p:val>
                                            <p:strVal val="0-#ppt_h/2"/>
                                          </p:val>
                                        </p:tav>
                                        <p:tav tm="100000">
                                          <p:val>
                                            <p:strVal val="#ppt_y"/>
                                          </p:val>
                                        </p:tav>
                                      </p:tavLst>
                                    </p:anim>
                                  </p:childTnLst>
                                </p:cTn>
                              </p:par>
                              <p:par>
                                <p:cTn id="28" presetID="2" presetClass="entr" presetSubtype="1" accel="50000" decel="50000" fill="hold" grpId="0" nodeType="withEffect">
                                  <p:stCondLst>
                                    <p:cond delay="0"/>
                                  </p:stCondLst>
                                  <p:childTnLst>
                                    <p:set>
                                      <p:cBhvr>
                                        <p:cTn id="29" dur="1" fill="hold">
                                          <p:stCondLst>
                                            <p:cond delay="0"/>
                                          </p:stCondLst>
                                        </p:cTn>
                                        <p:tgtEl>
                                          <p:spTgt spid="99"/>
                                        </p:tgtEl>
                                        <p:attrNameLst>
                                          <p:attrName>style.visibility</p:attrName>
                                        </p:attrNameLst>
                                      </p:cBhvr>
                                      <p:to>
                                        <p:strVal val="visible"/>
                                      </p:to>
                                    </p:set>
                                    <p:anim calcmode="lin" valueType="num">
                                      <p:cBhvr additive="base">
                                        <p:cTn id="30" dur="700" fill="hold"/>
                                        <p:tgtEl>
                                          <p:spTgt spid="99"/>
                                        </p:tgtEl>
                                        <p:attrNameLst>
                                          <p:attrName>ppt_x</p:attrName>
                                        </p:attrNameLst>
                                      </p:cBhvr>
                                      <p:tavLst>
                                        <p:tav tm="0">
                                          <p:val>
                                            <p:strVal val="#ppt_x"/>
                                          </p:val>
                                        </p:tav>
                                        <p:tav tm="100000">
                                          <p:val>
                                            <p:strVal val="#ppt_x"/>
                                          </p:val>
                                        </p:tav>
                                      </p:tavLst>
                                    </p:anim>
                                    <p:anim calcmode="lin" valueType="num">
                                      <p:cBhvr additive="base">
                                        <p:cTn id="31" dur="700" fill="hold"/>
                                        <p:tgtEl>
                                          <p:spTgt spid="99"/>
                                        </p:tgtEl>
                                        <p:attrNameLst>
                                          <p:attrName>ppt_y</p:attrName>
                                        </p:attrNameLst>
                                      </p:cBhvr>
                                      <p:tavLst>
                                        <p:tav tm="0">
                                          <p:val>
                                            <p:strVal val="0-#ppt_h/2"/>
                                          </p:val>
                                        </p:tav>
                                        <p:tav tm="100000">
                                          <p:val>
                                            <p:strVal val="#ppt_y"/>
                                          </p:val>
                                        </p:tav>
                                      </p:tavLst>
                                    </p:anim>
                                  </p:childTnLst>
                                </p:cTn>
                              </p:par>
                              <p:par>
                                <p:cTn id="32" presetID="2" presetClass="entr" presetSubtype="4" accel="50000" decel="5000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1500" fill="hold"/>
                                        <p:tgtEl>
                                          <p:spTgt spid="67"/>
                                        </p:tgtEl>
                                        <p:attrNameLst>
                                          <p:attrName>ppt_x</p:attrName>
                                        </p:attrNameLst>
                                      </p:cBhvr>
                                      <p:tavLst>
                                        <p:tav tm="0">
                                          <p:val>
                                            <p:strVal val="#ppt_x"/>
                                          </p:val>
                                        </p:tav>
                                        <p:tav tm="100000">
                                          <p:val>
                                            <p:strVal val="#ppt_x"/>
                                          </p:val>
                                        </p:tav>
                                      </p:tavLst>
                                    </p:anim>
                                    <p:anim calcmode="lin" valueType="num">
                                      <p:cBhvr additive="base">
                                        <p:cTn id="35" dur="1500" fill="hold"/>
                                        <p:tgtEl>
                                          <p:spTgt spid="67"/>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750" fill="hold"/>
                                        <p:tgtEl>
                                          <p:spTgt spid="26"/>
                                        </p:tgtEl>
                                        <p:attrNameLst>
                                          <p:attrName>ppt_x</p:attrName>
                                        </p:attrNameLst>
                                      </p:cBhvr>
                                      <p:tavLst>
                                        <p:tav tm="0">
                                          <p:val>
                                            <p:strVal val="#ppt_x"/>
                                          </p:val>
                                        </p:tav>
                                        <p:tav tm="100000">
                                          <p:val>
                                            <p:strVal val="#ppt_x"/>
                                          </p:val>
                                        </p:tav>
                                      </p:tavLst>
                                    </p:anim>
                                    <p:anim calcmode="lin" valueType="num">
                                      <p:cBhvr additive="base">
                                        <p:cTn id="39" dur="75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3" accel="50000" decel="50000" fill="hold" nodeType="withEffect">
                                  <p:stCondLst>
                                    <p:cond delay="0"/>
                                  </p:stCondLst>
                                  <p:childTnLst>
                                    <p:set>
                                      <p:cBhvr>
                                        <p:cTn id="41" dur="1" fill="hold">
                                          <p:stCondLst>
                                            <p:cond delay="0"/>
                                          </p:stCondLst>
                                        </p:cTn>
                                        <p:tgtEl>
                                          <p:spTgt spid="85"/>
                                        </p:tgtEl>
                                        <p:attrNameLst>
                                          <p:attrName>style.visibility</p:attrName>
                                        </p:attrNameLst>
                                      </p:cBhvr>
                                      <p:to>
                                        <p:strVal val="visible"/>
                                      </p:to>
                                    </p:set>
                                    <p:anim calcmode="lin" valueType="num">
                                      <p:cBhvr additive="base">
                                        <p:cTn id="42" dur="1500" fill="hold"/>
                                        <p:tgtEl>
                                          <p:spTgt spid="85"/>
                                        </p:tgtEl>
                                        <p:attrNameLst>
                                          <p:attrName>ppt_x</p:attrName>
                                        </p:attrNameLst>
                                      </p:cBhvr>
                                      <p:tavLst>
                                        <p:tav tm="0">
                                          <p:val>
                                            <p:strVal val="1+#ppt_w/2"/>
                                          </p:val>
                                        </p:tav>
                                        <p:tav tm="100000">
                                          <p:val>
                                            <p:strVal val="#ppt_x"/>
                                          </p:val>
                                        </p:tav>
                                      </p:tavLst>
                                    </p:anim>
                                    <p:anim calcmode="lin" valueType="num">
                                      <p:cBhvr additive="base">
                                        <p:cTn id="43" dur="1500" fill="hold"/>
                                        <p:tgtEl>
                                          <p:spTgt spid="85"/>
                                        </p:tgtEl>
                                        <p:attrNameLst>
                                          <p:attrName>ppt_y</p:attrName>
                                        </p:attrNameLst>
                                      </p:cBhvr>
                                      <p:tavLst>
                                        <p:tav tm="0">
                                          <p:val>
                                            <p:strVal val="0-#ppt_h/2"/>
                                          </p:val>
                                        </p:tav>
                                        <p:tav tm="100000">
                                          <p:val>
                                            <p:strVal val="#ppt_y"/>
                                          </p:val>
                                        </p:tav>
                                      </p:tavLst>
                                    </p:anim>
                                  </p:childTnLst>
                                </p:cTn>
                              </p:par>
                              <p:par>
                                <p:cTn id="44" presetID="42" presetClass="entr" presetSubtype="0" fill="hold" nodeType="withEffect">
                                  <p:stCondLst>
                                    <p:cond delay="90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anim calcmode="lin" valueType="num">
                                      <p:cBhvr>
                                        <p:cTn id="47" dur="500" fill="hold"/>
                                        <p:tgtEl>
                                          <p:spTgt spid="49"/>
                                        </p:tgtEl>
                                        <p:attrNameLst>
                                          <p:attrName>ppt_x</p:attrName>
                                        </p:attrNameLst>
                                      </p:cBhvr>
                                      <p:tavLst>
                                        <p:tav tm="0">
                                          <p:val>
                                            <p:strVal val="#ppt_x"/>
                                          </p:val>
                                        </p:tav>
                                        <p:tav tm="100000">
                                          <p:val>
                                            <p:strVal val="#ppt_x"/>
                                          </p:val>
                                        </p:tav>
                                      </p:tavLst>
                                    </p:anim>
                                    <p:anim calcmode="lin" valueType="num">
                                      <p:cBhvr>
                                        <p:cTn id="48" dur="500" fill="hold"/>
                                        <p:tgtEl>
                                          <p:spTgt spid="4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anim calcmode="lin" valueType="num">
                                      <p:cBhvr>
                                        <p:cTn id="52" dur="500" fill="hold"/>
                                        <p:tgtEl>
                                          <p:spTgt spid="2"/>
                                        </p:tgtEl>
                                        <p:attrNameLst>
                                          <p:attrName>ppt_x</p:attrName>
                                        </p:attrNameLst>
                                      </p:cBhvr>
                                      <p:tavLst>
                                        <p:tav tm="0">
                                          <p:val>
                                            <p:strVal val="#ppt_x"/>
                                          </p:val>
                                        </p:tav>
                                        <p:tav tm="100000">
                                          <p:val>
                                            <p:strVal val="#ppt_x"/>
                                          </p:val>
                                        </p:tav>
                                      </p:tavLst>
                                    </p:anim>
                                    <p:anim calcmode="lin" valueType="num">
                                      <p:cBhvr>
                                        <p:cTn id="5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99" grpId="0" animBg="1"/>
      <p:bldP spid="100" grpId="0" animBg="1"/>
      <p:bldP spid="101" grpId="0" animBg="1"/>
      <p:bldP spid="39" grpId="0" animBg="1"/>
      <p:bldP spid="40" grpId="0" animBg="1"/>
      <p:bldP spid="42"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9BEBAF03-3B20-F42F-AAA0-A0E27563AC80}"/>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7763" b="7763"/>
          <a:stretch>
            <a:fillRect/>
          </a:stretch>
        </p:blipFill>
        <p:spPr/>
      </p:pic>
      <p:sp>
        <p:nvSpPr>
          <p:cNvPr id="5" name="Rectangle 4"/>
          <p:cNvSpPr/>
          <p:nvPr/>
        </p:nvSpPr>
        <p:spPr bwMode="auto">
          <a:xfrm>
            <a:off x="-48476" y="31638"/>
            <a:ext cx="18288001" cy="10289375"/>
          </a:xfrm>
          <a:prstGeom prst="rect">
            <a:avLst/>
          </a:prstGeom>
          <a:solidFill>
            <a:schemeClr val="bg1">
              <a:alpha val="65000"/>
            </a:schemeClr>
          </a:solidFill>
          <a:ln w="63500" cap="flat">
            <a:noFill/>
            <a:prstDash val="solid"/>
            <a:miter lim="800000"/>
            <a:headEnd/>
            <a:tailEnd/>
          </a:ln>
        </p:spPr>
        <p:txBody>
          <a:bodyPr vert="horz" wrap="square" lIns="137160" tIns="68580" rIns="137160" bIns="68580" numCol="1" rtlCol="0" anchor="t" anchorCtr="0" compatLnSpc="1">
            <a:prstTxWarp prst="textNoShape">
              <a:avLst/>
            </a:prstTxWarp>
          </a:bodyPr>
          <a:lstStyle/>
          <a:p>
            <a:pPr algn="ctr"/>
            <a:endParaRPr lang="fr-CA" sz="2700" dirty="0">
              <a:latin typeface="Roboto" panose="02000000000000000000"/>
            </a:endParaRPr>
          </a:p>
        </p:txBody>
      </p:sp>
      <p:sp>
        <p:nvSpPr>
          <p:cNvPr id="144" name="Freeform 5">
            <a:extLst>
              <a:ext uri="{FF2B5EF4-FFF2-40B4-BE49-F238E27FC236}">
                <a16:creationId xmlns:a16="http://schemas.microsoft.com/office/drawing/2014/main" id="{CD6FAD5A-5B3D-44E3-8FE3-A68FB2D10C83}"/>
              </a:ext>
            </a:extLst>
          </p:cNvPr>
          <p:cNvSpPr>
            <a:spLocks/>
          </p:cNvSpPr>
          <p:nvPr/>
        </p:nvSpPr>
        <p:spPr bwMode="auto">
          <a:xfrm rot="20580000">
            <a:off x="5305851" y="7810127"/>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49" name="Freeform 6">
            <a:extLst>
              <a:ext uri="{FF2B5EF4-FFF2-40B4-BE49-F238E27FC236}">
                <a16:creationId xmlns:a16="http://schemas.microsoft.com/office/drawing/2014/main" id="{94BF18F9-9F05-404E-8324-EE5E6831C4BA}"/>
              </a:ext>
            </a:extLst>
          </p:cNvPr>
          <p:cNvSpPr>
            <a:spLocks/>
          </p:cNvSpPr>
          <p:nvPr/>
        </p:nvSpPr>
        <p:spPr bwMode="auto">
          <a:xfrm rot="20580000">
            <a:off x="-1133145" y="1958052"/>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0" name="Freeform 7">
            <a:extLst>
              <a:ext uri="{FF2B5EF4-FFF2-40B4-BE49-F238E27FC236}">
                <a16:creationId xmlns:a16="http://schemas.microsoft.com/office/drawing/2014/main" id="{8340C3C2-1ECD-4D14-AD80-EEFCEBD14205}"/>
              </a:ext>
            </a:extLst>
          </p:cNvPr>
          <p:cNvSpPr>
            <a:spLocks/>
          </p:cNvSpPr>
          <p:nvPr/>
        </p:nvSpPr>
        <p:spPr bwMode="auto">
          <a:xfrm rot="20580000">
            <a:off x="1288661" y="4869337"/>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1" name="Freeform 9">
            <a:extLst>
              <a:ext uri="{FF2B5EF4-FFF2-40B4-BE49-F238E27FC236}">
                <a16:creationId xmlns:a16="http://schemas.microsoft.com/office/drawing/2014/main" id="{EB0F01E1-E9F4-47AD-B7FE-BC7F63982FAB}"/>
              </a:ext>
            </a:extLst>
          </p:cNvPr>
          <p:cNvSpPr>
            <a:spLocks/>
          </p:cNvSpPr>
          <p:nvPr/>
        </p:nvSpPr>
        <p:spPr bwMode="auto">
          <a:xfrm rot="20580000">
            <a:off x="2975216" y="2865098"/>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60000"/>
              <a:lumOff val="4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2" name="Freeform 12">
            <a:extLst>
              <a:ext uri="{FF2B5EF4-FFF2-40B4-BE49-F238E27FC236}">
                <a16:creationId xmlns:a16="http://schemas.microsoft.com/office/drawing/2014/main" id="{B8DBC5DF-A03B-473A-9FAF-9DA59A6B9829}"/>
              </a:ext>
            </a:extLst>
          </p:cNvPr>
          <p:cNvSpPr>
            <a:spLocks/>
          </p:cNvSpPr>
          <p:nvPr/>
        </p:nvSpPr>
        <p:spPr bwMode="auto">
          <a:xfrm rot="20580000">
            <a:off x="4707404" y="3840821"/>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3" name="Freeform 13">
            <a:extLst>
              <a:ext uri="{FF2B5EF4-FFF2-40B4-BE49-F238E27FC236}">
                <a16:creationId xmlns:a16="http://schemas.microsoft.com/office/drawing/2014/main" id="{01AFCEBC-9CF6-4CC9-AAA2-33013899183F}"/>
              </a:ext>
            </a:extLst>
          </p:cNvPr>
          <p:cNvSpPr>
            <a:spLocks/>
          </p:cNvSpPr>
          <p:nvPr/>
        </p:nvSpPr>
        <p:spPr bwMode="auto">
          <a:xfrm rot="20580000">
            <a:off x="1796333" y="-890085"/>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4" name="Freeform 17">
            <a:extLst>
              <a:ext uri="{FF2B5EF4-FFF2-40B4-BE49-F238E27FC236}">
                <a16:creationId xmlns:a16="http://schemas.microsoft.com/office/drawing/2014/main" id="{6B4F3A42-303D-40BF-928D-55294057D5AF}"/>
              </a:ext>
            </a:extLst>
          </p:cNvPr>
          <p:cNvSpPr>
            <a:spLocks/>
          </p:cNvSpPr>
          <p:nvPr/>
        </p:nvSpPr>
        <p:spPr bwMode="auto">
          <a:xfrm rot="20580000">
            <a:off x="4653584" y="10345945"/>
            <a:ext cx="77996" cy="937575"/>
          </a:xfrm>
          <a:custGeom>
            <a:avLst/>
            <a:gdLst>
              <a:gd name="T0" fmla="*/ 6 w 18"/>
              <a:gd name="T1" fmla="*/ 216 h 216"/>
              <a:gd name="T2" fmla="*/ 0 w 18"/>
              <a:gd name="T3" fmla="*/ 210 h 216"/>
              <a:gd name="T4" fmla="*/ 0 w 18"/>
              <a:gd name="T5" fmla="*/ 6 h 216"/>
              <a:gd name="T6" fmla="*/ 6 w 18"/>
              <a:gd name="T7" fmla="*/ 0 h 216"/>
              <a:gd name="T8" fmla="*/ 13 w 18"/>
              <a:gd name="T9" fmla="*/ 0 h 216"/>
              <a:gd name="T10" fmla="*/ 18 w 18"/>
              <a:gd name="T11" fmla="*/ 6 h 216"/>
              <a:gd name="T12" fmla="*/ 18 w 18"/>
              <a:gd name="T13" fmla="*/ 210 h 216"/>
              <a:gd name="T14" fmla="*/ 13 w 18"/>
              <a:gd name="T15" fmla="*/ 216 h 216"/>
              <a:gd name="T16" fmla="*/ 6 w 18"/>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6">
                <a:moveTo>
                  <a:pt x="6" y="216"/>
                </a:moveTo>
                <a:cubicBezTo>
                  <a:pt x="3" y="216"/>
                  <a:pt x="0" y="213"/>
                  <a:pt x="0" y="210"/>
                </a:cubicBezTo>
                <a:cubicBezTo>
                  <a:pt x="0" y="6"/>
                  <a:pt x="0" y="6"/>
                  <a:pt x="0" y="6"/>
                </a:cubicBezTo>
                <a:cubicBezTo>
                  <a:pt x="0" y="2"/>
                  <a:pt x="3" y="0"/>
                  <a:pt x="6" y="0"/>
                </a:cubicBezTo>
                <a:cubicBezTo>
                  <a:pt x="13" y="0"/>
                  <a:pt x="13" y="0"/>
                  <a:pt x="13" y="0"/>
                </a:cubicBezTo>
                <a:cubicBezTo>
                  <a:pt x="16" y="0"/>
                  <a:pt x="18" y="2"/>
                  <a:pt x="18" y="6"/>
                </a:cubicBezTo>
                <a:cubicBezTo>
                  <a:pt x="18" y="210"/>
                  <a:pt x="18" y="210"/>
                  <a:pt x="18" y="210"/>
                </a:cubicBezTo>
                <a:cubicBezTo>
                  <a:pt x="18" y="213"/>
                  <a:pt x="16" y="216"/>
                  <a:pt x="13" y="216"/>
                </a:cubicBezTo>
                <a:lnTo>
                  <a:pt x="6" y="21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5" name="Freeform 20">
            <a:extLst>
              <a:ext uri="{FF2B5EF4-FFF2-40B4-BE49-F238E27FC236}">
                <a16:creationId xmlns:a16="http://schemas.microsoft.com/office/drawing/2014/main" id="{7BEFB443-126B-41FE-853C-4D8B354868BD}"/>
              </a:ext>
            </a:extLst>
          </p:cNvPr>
          <p:cNvSpPr>
            <a:spLocks/>
          </p:cNvSpPr>
          <p:nvPr/>
        </p:nvSpPr>
        <p:spPr bwMode="auto">
          <a:xfrm rot="20580000">
            <a:off x="-1711821" y="-137781"/>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6" name="Freeform 21">
            <a:extLst>
              <a:ext uri="{FF2B5EF4-FFF2-40B4-BE49-F238E27FC236}">
                <a16:creationId xmlns:a16="http://schemas.microsoft.com/office/drawing/2014/main" id="{1B172130-C82D-45E2-9CD1-6E60ED91EA81}"/>
              </a:ext>
            </a:extLst>
          </p:cNvPr>
          <p:cNvSpPr>
            <a:spLocks/>
          </p:cNvSpPr>
          <p:nvPr/>
        </p:nvSpPr>
        <p:spPr bwMode="auto">
          <a:xfrm rot="20580000">
            <a:off x="5946890" y="1251651"/>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7" name="Freeform 28">
            <a:extLst>
              <a:ext uri="{FF2B5EF4-FFF2-40B4-BE49-F238E27FC236}">
                <a16:creationId xmlns:a16="http://schemas.microsoft.com/office/drawing/2014/main" id="{3809EF65-2E21-4459-B07B-2758A9984A8C}"/>
              </a:ext>
            </a:extLst>
          </p:cNvPr>
          <p:cNvSpPr>
            <a:spLocks/>
          </p:cNvSpPr>
          <p:nvPr/>
        </p:nvSpPr>
        <p:spPr bwMode="auto">
          <a:xfrm rot="20580000">
            <a:off x="-1666295" y="6765448"/>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8" name="Freeform 30">
            <a:extLst>
              <a:ext uri="{FF2B5EF4-FFF2-40B4-BE49-F238E27FC236}">
                <a16:creationId xmlns:a16="http://schemas.microsoft.com/office/drawing/2014/main" id="{D3A26787-9010-4F5F-9F8C-57CE53F770C8}"/>
              </a:ext>
            </a:extLst>
          </p:cNvPr>
          <p:cNvSpPr>
            <a:spLocks/>
          </p:cNvSpPr>
          <p:nvPr/>
        </p:nvSpPr>
        <p:spPr bwMode="auto">
          <a:xfrm rot="20580000">
            <a:off x="3841651" y="927324"/>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59" name="Freeform 34">
            <a:extLst>
              <a:ext uri="{FF2B5EF4-FFF2-40B4-BE49-F238E27FC236}">
                <a16:creationId xmlns:a16="http://schemas.microsoft.com/office/drawing/2014/main" id="{D0D0BD33-8A27-4678-B46C-F2F1B5A5D7D2}"/>
              </a:ext>
            </a:extLst>
          </p:cNvPr>
          <p:cNvSpPr>
            <a:spLocks/>
          </p:cNvSpPr>
          <p:nvPr/>
        </p:nvSpPr>
        <p:spPr bwMode="auto">
          <a:xfrm rot="20580000">
            <a:off x="3146616" y="8895344"/>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0" name="Freeform 35">
            <a:extLst>
              <a:ext uri="{FF2B5EF4-FFF2-40B4-BE49-F238E27FC236}">
                <a16:creationId xmlns:a16="http://schemas.microsoft.com/office/drawing/2014/main" id="{40638349-B30A-47EE-9F0B-8BE6FF46116F}"/>
              </a:ext>
            </a:extLst>
          </p:cNvPr>
          <p:cNvSpPr>
            <a:spLocks/>
          </p:cNvSpPr>
          <p:nvPr/>
        </p:nvSpPr>
        <p:spPr bwMode="auto">
          <a:xfrm rot="20580000">
            <a:off x="3267348" y="6016272"/>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1" name="Freeform 39">
            <a:extLst>
              <a:ext uri="{FF2B5EF4-FFF2-40B4-BE49-F238E27FC236}">
                <a16:creationId xmlns:a16="http://schemas.microsoft.com/office/drawing/2014/main" id="{4B40F514-93FD-4444-B7CD-C989938F57F2}"/>
              </a:ext>
            </a:extLst>
          </p:cNvPr>
          <p:cNvSpPr>
            <a:spLocks/>
          </p:cNvSpPr>
          <p:nvPr/>
        </p:nvSpPr>
        <p:spPr bwMode="auto">
          <a:xfrm rot="20580000">
            <a:off x="-8370" y="-145495"/>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2" name="Freeform 40">
            <a:extLst>
              <a:ext uri="{FF2B5EF4-FFF2-40B4-BE49-F238E27FC236}">
                <a16:creationId xmlns:a16="http://schemas.microsoft.com/office/drawing/2014/main" id="{E62901AF-0652-42B8-B1F4-B6C7E99F5167}"/>
              </a:ext>
            </a:extLst>
          </p:cNvPr>
          <p:cNvSpPr>
            <a:spLocks/>
          </p:cNvSpPr>
          <p:nvPr/>
        </p:nvSpPr>
        <p:spPr bwMode="auto">
          <a:xfrm rot="20580000">
            <a:off x="940887" y="8382049"/>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3" name="Freeform 42">
            <a:extLst>
              <a:ext uri="{FF2B5EF4-FFF2-40B4-BE49-F238E27FC236}">
                <a16:creationId xmlns:a16="http://schemas.microsoft.com/office/drawing/2014/main" id="{A683A708-B467-42DD-94F4-EB9E56E893FA}"/>
              </a:ext>
            </a:extLst>
          </p:cNvPr>
          <p:cNvSpPr>
            <a:spLocks/>
          </p:cNvSpPr>
          <p:nvPr/>
        </p:nvSpPr>
        <p:spPr bwMode="auto">
          <a:xfrm rot="20580000">
            <a:off x="-678947" y="8623150"/>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4" name="Freeform 43">
            <a:extLst>
              <a:ext uri="{FF2B5EF4-FFF2-40B4-BE49-F238E27FC236}">
                <a16:creationId xmlns:a16="http://schemas.microsoft.com/office/drawing/2014/main" id="{DE52E567-3395-4AB8-83E7-313965BBA242}"/>
              </a:ext>
            </a:extLst>
          </p:cNvPr>
          <p:cNvSpPr>
            <a:spLocks/>
          </p:cNvSpPr>
          <p:nvPr/>
        </p:nvSpPr>
        <p:spPr bwMode="auto">
          <a:xfrm rot="20580000">
            <a:off x="-2536800" y="3582965"/>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5" name="Freeform 45">
            <a:extLst>
              <a:ext uri="{FF2B5EF4-FFF2-40B4-BE49-F238E27FC236}">
                <a16:creationId xmlns:a16="http://schemas.microsoft.com/office/drawing/2014/main" id="{C063FCD1-F7DE-4003-8BBB-161AB2874DE6}"/>
              </a:ext>
            </a:extLst>
          </p:cNvPr>
          <p:cNvSpPr>
            <a:spLocks/>
          </p:cNvSpPr>
          <p:nvPr/>
        </p:nvSpPr>
        <p:spPr bwMode="auto">
          <a:xfrm rot="20580000">
            <a:off x="6446995" y="10277567"/>
            <a:ext cx="86121" cy="355856"/>
          </a:xfrm>
          <a:custGeom>
            <a:avLst/>
            <a:gdLst>
              <a:gd name="T0" fmla="*/ 0 w 20"/>
              <a:gd name="T1" fmla="*/ 76 h 82"/>
              <a:gd name="T2" fmla="*/ 6 w 20"/>
              <a:gd name="T3" fmla="*/ 82 h 82"/>
              <a:gd name="T4" fmla="*/ 13 w 20"/>
              <a:gd name="T5" fmla="*/ 82 h 82"/>
              <a:gd name="T6" fmla="*/ 20 w 20"/>
              <a:gd name="T7" fmla="*/ 76 h 82"/>
              <a:gd name="T8" fmla="*/ 20 w 20"/>
              <a:gd name="T9" fmla="*/ 7 h 82"/>
              <a:gd name="T10" fmla="*/ 13 w 20"/>
              <a:gd name="T11" fmla="*/ 0 h 82"/>
              <a:gd name="T12" fmla="*/ 6 w 20"/>
              <a:gd name="T13" fmla="*/ 0 h 82"/>
              <a:gd name="T14" fmla="*/ 0 w 20"/>
              <a:gd name="T15" fmla="*/ 7 h 82"/>
              <a:gd name="T16" fmla="*/ 0 w 20"/>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0" y="76"/>
                </a:moveTo>
                <a:cubicBezTo>
                  <a:pt x="0" y="79"/>
                  <a:pt x="3" y="82"/>
                  <a:pt x="6" y="82"/>
                </a:cubicBezTo>
                <a:cubicBezTo>
                  <a:pt x="13" y="82"/>
                  <a:pt x="13" y="82"/>
                  <a:pt x="13" y="82"/>
                </a:cubicBezTo>
                <a:cubicBezTo>
                  <a:pt x="17" y="82"/>
                  <a:pt x="20" y="79"/>
                  <a:pt x="20" y="76"/>
                </a:cubicBezTo>
                <a:cubicBezTo>
                  <a:pt x="20" y="7"/>
                  <a:pt x="20" y="7"/>
                  <a:pt x="20" y="7"/>
                </a:cubicBezTo>
                <a:cubicBezTo>
                  <a:pt x="20" y="3"/>
                  <a:pt x="17" y="0"/>
                  <a:pt x="13" y="0"/>
                </a:cubicBezTo>
                <a:cubicBezTo>
                  <a:pt x="6" y="0"/>
                  <a:pt x="6" y="0"/>
                  <a:pt x="6" y="0"/>
                </a:cubicBezTo>
                <a:cubicBezTo>
                  <a:pt x="3" y="0"/>
                  <a:pt x="0" y="3"/>
                  <a:pt x="0" y="7"/>
                </a:cubicBezTo>
                <a:lnTo>
                  <a:pt x="0" y="76"/>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6" name="Freeform 46">
            <a:extLst>
              <a:ext uri="{FF2B5EF4-FFF2-40B4-BE49-F238E27FC236}">
                <a16:creationId xmlns:a16="http://schemas.microsoft.com/office/drawing/2014/main" id="{2902FAB4-FDAB-4E6E-B6DC-8D1E31A5B742}"/>
              </a:ext>
            </a:extLst>
          </p:cNvPr>
          <p:cNvSpPr>
            <a:spLocks/>
          </p:cNvSpPr>
          <p:nvPr/>
        </p:nvSpPr>
        <p:spPr bwMode="auto">
          <a:xfrm rot="20580000">
            <a:off x="-290980" y="6668889"/>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7" name="Freeform 49">
            <a:extLst>
              <a:ext uri="{FF2B5EF4-FFF2-40B4-BE49-F238E27FC236}">
                <a16:creationId xmlns:a16="http://schemas.microsoft.com/office/drawing/2014/main" id="{0EED6DDE-51B9-42A2-AF7C-09658BBC601D}"/>
              </a:ext>
            </a:extLst>
          </p:cNvPr>
          <p:cNvSpPr>
            <a:spLocks/>
          </p:cNvSpPr>
          <p:nvPr/>
        </p:nvSpPr>
        <p:spPr bwMode="auto">
          <a:xfrm rot="20580000">
            <a:off x="1553778" y="3696308"/>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8" name="Freeform 54">
            <a:extLst>
              <a:ext uri="{FF2B5EF4-FFF2-40B4-BE49-F238E27FC236}">
                <a16:creationId xmlns:a16="http://schemas.microsoft.com/office/drawing/2014/main" id="{E5EC41B9-AE16-4CA1-9C3B-594FC983E166}"/>
              </a:ext>
            </a:extLst>
          </p:cNvPr>
          <p:cNvSpPr>
            <a:spLocks/>
          </p:cNvSpPr>
          <p:nvPr/>
        </p:nvSpPr>
        <p:spPr bwMode="auto">
          <a:xfrm rot="20580000">
            <a:off x="494785" y="2220078"/>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69" name="Freeform 58">
            <a:extLst>
              <a:ext uri="{FF2B5EF4-FFF2-40B4-BE49-F238E27FC236}">
                <a16:creationId xmlns:a16="http://schemas.microsoft.com/office/drawing/2014/main" id="{8C5AD531-F99F-4B6D-B8E4-5235CD75F284}"/>
              </a:ext>
            </a:extLst>
          </p:cNvPr>
          <p:cNvSpPr>
            <a:spLocks/>
          </p:cNvSpPr>
          <p:nvPr/>
        </p:nvSpPr>
        <p:spPr bwMode="auto">
          <a:xfrm rot="20580000">
            <a:off x="1356027" y="10500792"/>
            <a:ext cx="108870" cy="459851"/>
          </a:xfrm>
          <a:custGeom>
            <a:avLst/>
            <a:gdLst>
              <a:gd name="T0" fmla="*/ 0 w 25"/>
              <a:gd name="T1" fmla="*/ 98 h 106"/>
              <a:gd name="T2" fmla="*/ 8 w 25"/>
              <a:gd name="T3" fmla="*/ 106 h 106"/>
              <a:gd name="T4" fmla="*/ 17 w 25"/>
              <a:gd name="T5" fmla="*/ 106 h 106"/>
              <a:gd name="T6" fmla="*/ 25 w 25"/>
              <a:gd name="T7" fmla="*/ 98 h 106"/>
              <a:gd name="T8" fmla="*/ 25 w 25"/>
              <a:gd name="T9" fmla="*/ 8 h 106"/>
              <a:gd name="T10" fmla="*/ 17 w 25"/>
              <a:gd name="T11" fmla="*/ 0 h 106"/>
              <a:gd name="T12" fmla="*/ 8 w 25"/>
              <a:gd name="T13" fmla="*/ 0 h 106"/>
              <a:gd name="T14" fmla="*/ 0 w 25"/>
              <a:gd name="T15" fmla="*/ 8 h 106"/>
              <a:gd name="T16" fmla="*/ 0 w 25"/>
              <a:gd name="T17" fmla="*/ 9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6">
                <a:moveTo>
                  <a:pt x="0" y="98"/>
                </a:moveTo>
                <a:cubicBezTo>
                  <a:pt x="0" y="102"/>
                  <a:pt x="3" y="106"/>
                  <a:pt x="8" y="106"/>
                </a:cubicBezTo>
                <a:cubicBezTo>
                  <a:pt x="17" y="106"/>
                  <a:pt x="17" y="106"/>
                  <a:pt x="17" y="106"/>
                </a:cubicBezTo>
                <a:cubicBezTo>
                  <a:pt x="22" y="106"/>
                  <a:pt x="25" y="102"/>
                  <a:pt x="25" y="98"/>
                </a:cubicBezTo>
                <a:cubicBezTo>
                  <a:pt x="25" y="8"/>
                  <a:pt x="25" y="8"/>
                  <a:pt x="25" y="8"/>
                </a:cubicBezTo>
                <a:cubicBezTo>
                  <a:pt x="25" y="3"/>
                  <a:pt x="22" y="0"/>
                  <a:pt x="17" y="0"/>
                </a:cubicBezTo>
                <a:cubicBezTo>
                  <a:pt x="8" y="0"/>
                  <a:pt x="8" y="0"/>
                  <a:pt x="8" y="0"/>
                </a:cubicBezTo>
                <a:cubicBezTo>
                  <a:pt x="3" y="0"/>
                  <a:pt x="0" y="3"/>
                  <a:pt x="0" y="8"/>
                </a:cubicBezTo>
                <a:lnTo>
                  <a:pt x="0" y="98"/>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0" name="Freeform 61">
            <a:extLst>
              <a:ext uri="{FF2B5EF4-FFF2-40B4-BE49-F238E27FC236}">
                <a16:creationId xmlns:a16="http://schemas.microsoft.com/office/drawing/2014/main" id="{0F7951AD-FB38-4F33-9BEC-D42A34B288B5}"/>
              </a:ext>
            </a:extLst>
          </p:cNvPr>
          <p:cNvSpPr>
            <a:spLocks/>
          </p:cNvSpPr>
          <p:nvPr/>
        </p:nvSpPr>
        <p:spPr bwMode="auto">
          <a:xfrm rot="20580000">
            <a:off x="6814548" y="6464568"/>
            <a:ext cx="259986" cy="1078941"/>
          </a:xfrm>
          <a:custGeom>
            <a:avLst/>
            <a:gdLst>
              <a:gd name="T0" fmla="*/ 0 w 60"/>
              <a:gd name="T1" fmla="*/ 230 h 249"/>
              <a:gd name="T2" fmla="*/ 19 w 60"/>
              <a:gd name="T3" fmla="*/ 249 h 249"/>
              <a:gd name="T4" fmla="*/ 41 w 60"/>
              <a:gd name="T5" fmla="*/ 249 h 249"/>
              <a:gd name="T6" fmla="*/ 60 w 60"/>
              <a:gd name="T7" fmla="*/ 230 h 249"/>
              <a:gd name="T8" fmla="*/ 60 w 60"/>
              <a:gd name="T9" fmla="*/ 19 h 249"/>
              <a:gd name="T10" fmla="*/ 41 w 60"/>
              <a:gd name="T11" fmla="*/ 0 h 249"/>
              <a:gd name="T12" fmla="*/ 19 w 60"/>
              <a:gd name="T13" fmla="*/ 0 h 249"/>
              <a:gd name="T14" fmla="*/ 0 w 60"/>
              <a:gd name="T15" fmla="*/ 19 h 249"/>
              <a:gd name="T16" fmla="*/ 0 w 60"/>
              <a:gd name="T17" fmla="*/ 23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9">
                <a:moveTo>
                  <a:pt x="0" y="230"/>
                </a:moveTo>
                <a:cubicBezTo>
                  <a:pt x="0" y="241"/>
                  <a:pt x="8" y="249"/>
                  <a:pt x="19" y="249"/>
                </a:cubicBezTo>
                <a:cubicBezTo>
                  <a:pt x="41" y="249"/>
                  <a:pt x="41" y="249"/>
                  <a:pt x="41" y="249"/>
                </a:cubicBezTo>
                <a:cubicBezTo>
                  <a:pt x="51" y="249"/>
                  <a:pt x="60" y="241"/>
                  <a:pt x="60" y="230"/>
                </a:cubicBezTo>
                <a:cubicBezTo>
                  <a:pt x="60" y="19"/>
                  <a:pt x="60" y="19"/>
                  <a:pt x="60" y="19"/>
                </a:cubicBezTo>
                <a:cubicBezTo>
                  <a:pt x="60" y="9"/>
                  <a:pt x="51" y="0"/>
                  <a:pt x="41" y="0"/>
                </a:cubicBezTo>
                <a:cubicBezTo>
                  <a:pt x="19" y="0"/>
                  <a:pt x="19" y="0"/>
                  <a:pt x="19" y="0"/>
                </a:cubicBezTo>
                <a:cubicBezTo>
                  <a:pt x="8" y="0"/>
                  <a:pt x="0" y="9"/>
                  <a:pt x="0" y="19"/>
                </a:cubicBezTo>
                <a:lnTo>
                  <a:pt x="0" y="230"/>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1" name="Freeform 62">
            <a:extLst>
              <a:ext uri="{FF2B5EF4-FFF2-40B4-BE49-F238E27FC236}">
                <a16:creationId xmlns:a16="http://schemas.microsoft.com/office/drawing/2014/main" id="{538AAA89-53B6-459B-A7FB-54D67FDA8E8A}"/>
              </a:ext>
            </a:extLst>
          </p:cNvPr>
          <p:cNvSpPr>
            <a:spLocks/>
          </p:cNvSpPr>
          <p:nvPr/>
        </p:nvSpPr>
        <p:spPr bwMode="auto">
          <a:xfrm rot="20580000">
            <a:off x="-3349953" y="1132256"/>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2" name="Freeform 5">
            <a:extLst>
              <a:ext uri="{FF2B5EF4-FFF2-40B4-BE49-F238E27FC236}">
                <a16:creationId xmlns:a16="http://schemas.microsoft.com/office/drawing/2014/main" id="{6A3543A6-ED44-4F65-B5B7-31BFDE30A2F5}"/>
              </a:ext>
            </a:extLst>
          </p:cNvPr>
          <p:cNvSpPr>
            <a:spLocks/>
          </p:cNvSpPr>
          <p:nvPr/>
        </p:nvSpPr>
        <p:spPr bwMode="auto">
          <a:xfrm rot="20580000">
            <a:off x="6604981" y="8505344"/>
            <a:ext cx="103994" cy="1257682"/>
          </a:xfrm>
          <a:custGeom>
            <a:avLst/>
            <a:gdLst>
              <a:gd name="T0" fmla="*/ 8 w 24"/>
              <a:gd name="T1" fmla="*/ 290 h 290"/>
              <a:gd name="T2" fmla="*/ 0 w 24"/>
              <a:gd name="T3" fmla="*/ 282 h 290"/>
              <a:gd name="T4" fmla="*/ 0 w 24"/>
              <a:gd name="T5" fmla="*/ 7 h 290"/>
              <a:gd name="T6" fmla="*/ 8 w 24"/>
              <a:gd name="T7" fmla="*/ 0 h 290"/>
              <a:gd name="T8" fmla="*/ 16 w 24"/>
              <a:gd name="T9" fmla="*/ 0 h 290"/>
              <a:gd name="T10" fmla="*/ 24 w 24"/>
              <a:gd name="T11" fmla="*/ 7 h 290"/>
              <a:gd name="T12" fmla="*/ 24 w 24"/>
              <a:gd name="T13" fmla="*/ 282 h 290"/>
              <a:gd name="T14" fmla="*/ 16 w 24"/>
              <a:gd name="T15" fmla="*/ 290 h 290"/>
              <a:gd name="T16" fmla="*/ 8 w 24"/>
              <a:gd name="T17"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0">
                <a:moveTo>
                  <a:pt x="8" y="290"/>
                </a:moveTo>
                <a:cubicBezTo>
                  <a:pt x="3" y="290"/>
                  <a:pt x="0" y="286"/>
                  <a:pt x="0" y="282"/>
                </a:cubicBezTo>
                <a:cubicBezTo>
                  <a:pt x="0" y="7"/>
                  <a:pt x="0" y="7"/>
                  <a:pt x="0" y="7"/>
                </a:cubicBezTo>
                <a:cubicBezTo>
                  <a:pt x="0" y="3"/>
                  <a:pt x="3" y="0"/>
                  <a:pt x="8" y="0"/>
                </a:cubicBezTo>
                <a:cubicBezTo>
                  <a:pt x="16" y="0"/>
                  <a:pt x="16" y="0"/>
                  <a:pt x="16" y="0"/>
                </a:cubicBezTo>
                <a:cubicBezTo>
                  <a:pt x="21" y="0"/>
                  <a:pt x="24" y="3"/>
                  <a:pt x="24" y="7"/>
                </a:cubicBezTo>
                <a:cubicBezTo>
                  <a:pt x="24" y="282"/>
                  <a:pt x="24" y="282"/>
                  <a:pt x="24" y="282"/>
                </a:cubicBezTo>
                <a:cubicBezTo>
                  <a:pt x="24" y="286"/>
                  <a:pt x="21" y="290"/>
                  <a:pt x="16" y="290"/>
                </a:cubicBezTo>
                <a:lnTo>
                  <a:pt x="8"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3" name="Freeform 6">
            <a:extLst>
              <a:ext uri="{FF2B5EF4-FFF2-40B4-BE49-F238E27FC236}">
                <a16:creationId xmlns:a16="http://schemas.microsoft.com/office/drawing/2014/main" id="{A93E69C2-E64E-46C5-BBE1-475BCF487411}"/>
              </a:ext>
            </a:extLst>
          </p:cNvPr>
          <p:cNvSpPr>
            <a:spLocks/>
          </p:cNvSpPr>
          <p:nvPr/>
        </p:nvSpPr>
        <p:spPr bwMode="auto">
          <a:xfrm rot="20580000">
            <a:off x="165985" y="2653269"/>
            <a:ext cx="282735" cy="3370067"/>
          </a:xfrm>
          <a:custGeom>
            <a:avLst/>
            <a:gdLst>
              <a:gd name="T0" fmla="*/ 21 w 65"/>
              <a:gd name="T1" fmla="*/ 777 h 777"/>
              <a:gd name="T2" fmla="*/ 0 w 65"/>
              <a:gd name="T3" fmla="*/ 756 h 777"/>
              <a:gd name="T4" fmla="*/ 0 w 65"/>
              <a:gd name="T5" fmla="*/ 20 h 777"/>
              <a:gd name="T6" fmla="*/ 21 w 65"/>
              <a:gd name="T7" fmla="*/ 0 h 777"/>
              <a:gd name="T8" fmla="*/ 44 w 65"/>
              <a:gd name="T9" fmla="*/ 0 h 777"/>
              <a:gd name="T10" fmla="*/ 65 w 65"/>
              <a:gd name="T11" fmla="*/ 20 h 777"/>
              <a:gd name="T12" fmla="*/ 65 w 65"/>
              <a:gd name="T13" fmla="*/ 756 h 777"/>
              <a:gd name="T14" fmla="*/ 44 w 65"/>
              <a:gd name="T15" fmla="*/ 777 h 777"/>
              <a:gd name="T16" fmla="*/ 21 w 65"/>
              <a:gd name="T1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77">
                <a:moveTo>
                  <a:pt x="21" y="777"/>
                </a:moveTo>
                <a:cubicBezTo>
                  <a:pt x="9" y="777"/>
                  <a:pt x="0" y="767"/>
                  <a:pt x="0" y="756"/>
                </a:cubicBezTo>
                <a:cubicBezTo>
                  <a:pt x="0" y="20"/>
                  <a:pt x="0" y="20"/>
                  <a:pt x="0" y="20"/>
                </a:cubicBezTo>
                <a:cubicBezTo>
                  <a:pt x="0" y="9"/>
                  <a:pt x="9" y="0"/>
                  <a:pt x="21" y="0"/>
                </a:cubicBezTo>
                <a:cubicBezTo>
                  <a:pt x="44" y="0"/>
                  <a:pt x="44" y="0"/>
                  <a:pt x="44" y="0"/>
                </a:cubicBezTo>
                <a:cubicBezTo>
                  <a:pt x="55" y="0"/>
                  <a:pt x="65" y="9"/>
                  <a:pt x="65" y="20"/>
                </a:cubicBezTo>
                <a:cubicBezTo>
                  <a:pt x="65" y="756"/>
                  <a:pt x="65" y="756"/>
                  <a:pt x="65" y="756"/>
                </a:cubicBezTo>
                <a:cubicBezTo>
                  <a:pt x="65" y="767"/>
                  <a:pt x="55" y="777"/>
                  <a:pt x="44" y="777"/>
                </a:cubicBezTo>
                <a:lnTo>
                  <a:pt x="21" y="7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4" name="Freeform 7">
            <a:extLst>
              <a:ext uri="{FF2B5EF4-FFF2-40B4-BE49-F238E27FC236}">
                <a16:creationId xmlns:a16="http://schemas.microsoft.com/office/drawing/2014/main" id="{855E9959-EC91-4A2B-A45A-11096EA9F5E5}"/>
              </a:ext>
            </a:extLst>
          </p:cNvPr>
          <p:cNvSpPr>
            <a:spLocks/>
          </p:cNvSpPr>
          <p:nvPr/>
        </p:nvSpPr>
        <p:spPr bwMode="auto">
          <a:xfrm rot="20580000">
            <a:off x="2587791" y="5564554"/>
            <a:ext cx="242112" cy="2958965"/>
          </a:xfrm>
          <a:custGeom>
            <a:avLst/>
            <a:gdLst>
              <a:gd name="T0" fmla="*/ 18 w 56"/>
              <a:gd name="T1" fmla="*/ 682 h 682"/>
              <a:gd name="T2" fmla="*/ 0 w 56"/>
              <a:gd name="T3" fmla="*/ 664 h 682"/>
              <a:gd name="T4" fmla="*/ 0 w 56"/>
              <a:gd name="T5" fmla="*/ 19 h 682"/>
              <a:gd name="T6" fmla="*/ 18 w 56"/>
              <a:gd name="T7" fmla="*/ 0 h 682"/>
              <a:gd name="T8" fmla="*/ 38 w 56"/>
              <a:gd name="T9" fmla="*/ 0 h 682"/>
              <a:gd name="T10" fmla="*/ 56 w 56"/>
              <a:gd name="T11" fmla="*/ 19 h 682"/>
              <a:gd name="T12" fmla="*/ 56 w 56"/>
              <a:gd name="T13" fmla="*/ 664 h 682"/>
              <a:gd name="T14" fmla="*/ 38 w 56"/>
              <a:gd name="T15" fmla="*/ 682 h 682"/>
              <a:gd name="T16" fmla="*/ 18 w 56"/>
              <a:gd name="T17"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82">
                <a:moveTo>
                  <a:pt x="18" y="682"/>
                </a:moveTo>
                <a:cubicBezTo>
                  <a:pt x="8" y="682"/>
                  <a:pt x="0" y="674"/>
                  <a:pt x="0" y="664"/>
                </a:cubicBezTo>
                <a:cubicBezTo>
                  <a:pt x="0" y="19"/>
                  <a:pt x="0" y="19"/>
                  <a:pt x="0" y="19"/>
                </a:cubicBezTo>
                <a:cubicBezTo>
                  <a:pt x="0" y="9"/>
                  <a:pt x="8" y="0"/>
                  <a:pt x="18" y="0"/>
                </a:cubicBezTo>
                <a:cubicBezTo>
                  <a:pt x="38" y="0"/>
                  <a:pt x="38" y="0"/>
                  <a:pt x="38" y="0"/>
                </a:cubicBezTo>
                <a:cubicBezTo>
                  <a:pt x="48" y="0"/>
                  <a:pt x="56" y="9"/>
                  <a:pt x="56" y="19"/>
                </a:cubicBezTo>
                <a:cubicBezTo>
                  <a:pt x="56" y="664"/>
                  <a:pt x="56" y="664"/>
                  <a:pt x="56" y="664"/>
                </a:cubicBezTo>
                <a:cubicBezTo>
                  <a:pt x="56" y="674"/>
                  <a:pt x="48" y="682"/>
                  <a:pt x="38" y="682"/>
                </a:cubicBezTo>
                <a:lnTo>
                  <a:pt x="18" y="6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5" name="Freeform 9">
            <a:extLst>
              <a:ext uri="{FF2B5EF4-FFF2-40B4-BE49-F238E27FC236}">
                <a16:creationId xmlns:a16="http://schemas.microsoft.com/office/drawing/2014/main" id="{A69BF122-6CC5-4375-9DE5-E762F2C11FA6}"/>
              </a:ext>
            </a:extLst>
          </p:cNvPr>
          <p:cNvSpPr>
            <a:spLocks/>
          </p:cNvSpPr>
          <p:nvPr/>
        </p:nvSpPr>
        <p:spPr bwMode="auto">
          <a:xfrm rot="20580000">
            <a:off x="4274346" y="3560315"/>
            <a:ext cx="121869" cy="1478670"/>
          </a:xfrm>
          <a:custGeom>
            <a:avLst/>
            <a:gdLst>
              <a:gd name="T0" fmla="*/ 9 w 28"/>
              <a:gd name="T1" fmla="*/ 341 h 341"/>
              <a:gd name="T2" fmla="*/ 0 w 28"/>
              <a:gd name="T3" fmla="*/ 332 h 341"/>
              <a:gd name="T4" fmla="*/ 0 w 28"/>
              <a:gd name="T5" fmla="*/ 9 h 341"/>
              <a:gd name="T6" fmla="*/ 9 w 28"/>
              <a:gd name="T7" fmla="*/ 0 h 341"/>
              <a:gd name="T8" fmla="*/ 19 w 28"/>
              <a:gd name="T9" fmla="*/ 0 h 341"/>
              <a:gd name="T10" fmla="*/ 28 w 28"/>
              <a:gd name="T11" fmla="*/ 9 h 341"/>
              <a:gd name="T12" fmla="*/ 28 w 28"/>
              <a:gd name="T13" fmla="*/ 332 h 341"/>
              <a:gd name="T14" fmla="*/ 19 w 28"/>
              <a:gd name="T15" fmla="*/ 341 h 341"/>
              <a:gd name="T16" fmla="*/ 9 w 28"/>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1">
                <a:moveTo>
                  <a:pt x="9" y="341"/>
                </a:moveTo>
                <a:cubicBezTo>
                  <a:pt x="4" y="341"/>
                  <a:pt x="0" y="337"/>
                  <a:pt x="0" y="332"/>
                </a:cubicBezTo>
                <a:cubicBezTo>
                  <a:pt x="0" y="9"/>
                  <a:pt x="0" y="9"/>
                  <a:pt x="0" y="9"/>
                </a:cubicBezTo>
                <a:cubicBezTo>
                  <a:pt x="0" y="4"/>
                  <a:pt x="4" y="0"/>
                  <a:pt x="9" y="0"/>
                </a:cubicBezTo>
                <a:cubicBezTo>
                  <a:pt x="19" y="0"/>
                  <a:pt x="19" y="0"/>
                  <a:pt x="19" y="0"/>
                </a:cubicBezTo>
                <a:cubicBezTo>
                  <a:pt x="24" y="0"/>
                  <a:pt x="28" y="4"/>
                  <a:pt x="28" y="9"/>
                </a:cubicBezTo>
                <a:cubicBezTo>
                  <a:pt x="28" y="332"/>
                  <a:pt x="28" y="332"/>
                  <a:pt x="28" y="332"/>
                </a:cubicBezTo>
                <a:cubicBezTo>
                  <a:pt x="28" y="337"/>
                  <a:pt x="24" y="341"/>
                  <a:pt x="19" y="341"/>
                </a:cubicBezTo>
                <a:lnTo>
                  <a:pt x="9" y="34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6" name="Freeform 12">
            <a:extLst>
              <a:ext uri="{FF2B5EF4-FFF2-40B4-BE49-F238E27FC236}">
                <a16:creationId xmlns:a16="http://schemas.microsoft.com/office/drawing/2014/main" id="{3EBA1C1C-870C-48AB-BE7F-33B4B4EBD483}"/>
              </a:ext>
            </a:extLst>
          </p:cNvPr>
          <p:cNvSpPr>
            <a:spLocks/>
          </p:cNvSpPr>
          <p:nvPr/>
        </p:nvSpPr>
        <p:spPr bwMode="auto">
          <a:xfrm rot="20580000">
            <a:off x="6006534" y="4536038"/>
            <a:ext cx="194989" cy="2333373"/>
          </a:xfrm>
          <a:custGeom>
            <a:avLst/>
            <a:gdLst>
              <a:gd name="T0" fmla="*/ 15 w 45"/>
              <a:gd name="T1" fmla="*/ 538 h 538"/>
              <a:gd name="T2" fmla="*/ 0 w 45"/>
              <a:gd name="T3" fmla="*/ 524 h 538"/>
              <a:gd name="T4" fmla="*/ 0 w 45"/>
              <a:gd name="T5" fmla="*/ 14 h 538"/>
              <a:gd name="T6" fmla="*/ 15 w 45"/>
              <a:gd name="T7" fmla="*/ 0 h 538"/>
              <a:gd name="T8" fmla="*/ 31 w 45"/>
              <a:gd name="T9" fmla="*/ 0 h 538"/>
              <a:gd name="T10" fmla="*/ 45 w 45"/>
              <a:gd name="T11" fmla="*/ 14 h 538"/>
              <a:gd name="T12" fmla="*/ 45 w 45"/>
              <a:gd name="T13" fmla="*/ 524 h 538"/>
              <a:gd name="T14" fmla="*/ 31 w 45"/>
              <a:gd name="T15" fmla="*/ 538 h 538"/>
              <a:gd name="T16" fmla="*/ 15 w 45"/>
              <a:gd name="T17"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8">
                <a:moveTo>
                  <a:pt x="15" y="538"/>
                </a:moveTo>
                <a:cubicBezTo>
                  <a:pt x="7" y="538"/>
                  <a:pt x="0" y="532"/>
                  <a:pt x="0" y="524"/>
                </a:cubicBezTo>
                <a:cubicBezTo>
                  <a:pt x="0" y="14"/>
                  <a:pt x="0" y="14"/>
                  <a:pt x="0" y="14"/>
                </a:cubicBezTo>
                <a:cubicBezTo>
                  <a:pt x="0" y="6"/>
                  <a:pt x="7" y="0"/>
                  <a:pt x="15" y="0"/>
                </a:cubicBezTo>
                <a:cubicBezTo>
                  <a:pt x="31" y="0"/>
                  <a:pt x="31" y="0"/>
                  <a:pt x="31" y="0"/>
                </a:cubicBezTo>
                <a:cubicBezTo>
                  <a:pt x="39" y="0"/>
                  <a:pt x="45" y="6"/>
                  <a:pt x="45" y="14"/>
                </a:cubicBezTo>
                <a:cubicBezTo>
                  <a:pt x="45" y="524"/>
                  <a:pt x="45" y="524"/>
                  <a:pt x="45" y="524"/>
                </a:cubicBezTo>
                <a:cubicBezTo>
                  <a:pt x="45" y="532"/>
                  <a:pt x="39" y="538"/>
                  <a:pt x="31" y="538"/>
                </a:cubicBezTo>
                <a:lnTo>
                  <a:pt x="15" y="53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7" name="Freeform 13">
            <a:extLst>
              <a:ext uri="{FF2B5EF4-FFF2-40B4-BE49-F238E27FC236}">
                <a16:creationId xmlns:a16="http://schemas.microsoft.com/office/drawing/2014/main" id="{A548B8A3-D777-433F-B7F5-AAA1138317C3}"/>
              </a:ext>
            </a:extLst>
          </p:cNvPr>
          <p:cNvSpPr>
            <a:spLocks/>
          </p:cNvSpPr>
          <p:nvPr/>
        </p:nvSpPr>
        <p:spPr bwMode="auto">
          <a:xfrm rot="20580000">
            <a:off x="3095463" y="-194868"/>
            <a:ext cx="225863" cy="2684354"/>
          </a:xfrm>
          <a:custGeom>
            <a:avLst/>
            <a:gdLst>
              <a:gd name="T0" fmla="*/ 17 w 52"/>
              <a:gd name="T1" fmla="*/ 619 h 619"/>
              <a:gd name="T2" fmla="*/ 0 w 52"/>
              <a:gd name="T3" fmla="*/ 603 h 619"/>
              <a:gd name="T4" fmla="*/ 0 w 52"/>
              <a:gd name="T5" fmla="*/ 16 h 619"/>
              <a:gd name="T6" fmla="*/ 17 w 52"/>
              <a:gd name="T7" fmla="*/ 0 h 619"/>
              <a:gd name="T8" fmla="*/ 36 w 52"/>
              <a:gd name="T9" fmla="*/ 0 h 619"/>
              <a:gd name="T10" fmla="*/ 52 w 52"/>
              <a:gd name="T11" fmla="*/ 16 h 619"/>
              <a:gd name="T12" fmla="*/ 52 w 52"/>
              <a:gd name="T13" fmla="*/ 603 h 619"/>
              <a:gd name="T14" fmla="*/ 36 w 52"/>
              <a:gd name="T15" fmla="*/ 619 h 619"/>
              <a:gd name="T16" fmla="*/ 17 w 52"/>
              <a:gd name="T17"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9">
                <a:moveTo>
                  <a:pt x="17" y="619"/>
                </a:moveTo>
                <a:cubicBezTo>
                  <a:pt x="8" y="619"/>
                  <a:pt x="0" y="612"/>
                  <a:pt x="0" y="603"/>
                </a:cubicBezTo>
                <a:cubicBezTo>
                  <a:pt x="0" y="16"/>
                  <a:pt x="0" y="16"/>
                  <a:pt x="0" y="16"/>
                </a:cubicBezTo>
                <a:cubicBezTo>
                  <a:pt x="0" y="7"/>
                  <a:pt x="8" y="0"/>
                  <a:pt x="17" y="0"/>
                </a:cubicBezTo>
                <a:cubicBezTo>
                  <a:pt x="36" y="0"/>
                  <a:pt x="36" y="0"/>
                  <a:pt x="36" y="0"/>
                </a:cubicBezTo>
                <a:cubicBezTo>
                  <a:pt x="45" y="0"/>
                  <a:pt x="52" y="7"/>
                  <a:pt x="52" y="16"/>
                </a:cubicBezTo>
                <a:cubicBezTo>
                  <a:pt x="52" y="603"/>
                  <a:pt x="52" y="603"/>
                  <a:pt x="52" y="603"/>
                </a:cubicBezTo>
                <a:cubicBezTo>
                  <a:pt x="52" y="612"/>
                  <a:pt x="45" y="619"/>
                  <a:pt x="36" y="619"/>
                </a:cubicBezTo>
                <a:lnTo>
                  <a:pt x="17" y="619"/>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8" name="Freeform 20">
            <a:extLst>
              <a:ext uri="{FF2B5EF4-FFF2-40B4-BE49-F238E27FC236}">
                <a16:creationId xmlns:a16="http://schemas.microsoft.com/office/drawing/2014/main" id="{83AB5F32-F8BA-4647-805F-350F8382C521}"/>
              </a:ext>
            </a:extLst>
          </p:cNvPr>
          <p:cNvSpPr>
            <a:spLocks/>
          </p:cNvSpPr>
          <p:nvPr/>
        </p:nvSpPr>
        <p:spPr bwMode="auto">
          <a:xfrm rot="20580000">
            <a:off x="-412691" y="557436"/>
            <a:ext cx="120243" cy="1421798"/>
          </a:xfrm>
          <a:custGeom>
            <a:avLst/>
            <a:gdLst>
              <a:gd name="T0" fmla="*/ 9 w 28"/>
              <a:gd name="T1" fmla="*/ 328 h 328"/>
              <a:gd name="T2" fmla="*/ 0 w 28"/>
              <a:gd name="T3" fmla="*/ 319 h 328"/>
              <a:gd name="T4" fmla="*/ 0 w 28"/>
              <a:gd name="T5" fmla="*/ 9 h 328"/>
              <a:gd name="T6" fmla="*/ 9 w 28"/>
              <a:gd name="T7" fmla="*/ 0 h 328"/>
              <a:gd name="T8" fmla="*/ 19 w 28"/>
              <a:gd name="T9" fmla="*/ 0 h 328"/>
              <a:gd name="T10" fmla="*/ 28 w 28"/>
              <a:gd name="T11" fmla="*/ 9 h 328"/>
              <a:gd name="T12" fmla="*/ 28 w 28"/>
              <a:gd name="T13" fmla="*/ 319 h 328"/>
              <a:gd name="T14" fmla="*/ 19 w 28"/>
              <a:gd name="T15" fmla="*/ 328 h 328"/>
              <a:gd name="T16" fmla="*/ 9 w 28"/>
              <a:gd name="T1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8">
                <a:moveTo>
                  <a:pt x="9" y="328"/>
                </a:moveTo>
                <a:cubicBezTo>
                  <a:pt x="4" y="328"/>
                  <a:pt x="0" y="324"/>
                  <a:pt x="0" y="319"/>
                </a:cubicBezTo>
                <a:cubicBezTo>
                  <a:pt x="0" y="9"/>
                  <a:pt x="0" y="9"/>
                  <a:pt x="0" y="9"/>
                </a:cubicBezTo>
                <a:cubicBezTo>
                  <a:pt x="0" y="4"/>
                  <a:pt x="4" y="0"/>
                  <a:pt x="9" y="0"/>
                </a:cubicBezTo>
                <a:cubicBezTo>
                  <a:pt x="19" y="0"/>
                  <a:pt x="19" y="0"/>
                  <a:pt x="19" y="0"/>
                </a:cubicBezTo>
                <a:cubicBezTo>
                  <a:pt x="24" y="0"/>
                  <a:pt x="28" y="4"/>
                  <a:pt x="28" y="9"/>
                </a:cubicBezTo>
                <a:cubicBezTo>
                  <a:pt x="28" y="319"/>
                  <a:pt x="28" y="319"/>
                  <a:pt x="28" y="319"/>
                </a:cubicBezTo>
                <a:cubicBezTo>
                  <a:pt x="28" y="324"/>
                  <a:pt x="24" y="328"/>
                  <a:pt x="19" y="328"/>
                </a:cubicBezTo>
                <a:lnTo>
                  <a:pt x="9" y="32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79" name="Freeform 21">
            <a:extLst>
              <a:ext uri="{FF2B5EF4-FFF2-40B4-BE49-F238E27FC236}">
                <a16:creationId xmlns:a16="http://schemas.microsoft.com/office/drawing/2014/main" id="{A3F3D649-E8F7-43CC-8425-7B08310EAA08}"/>
              </a:ext>
            </a:extLst>
          </p:cNvPr>
          <p:cNvSpPr>
            <a:spLocks/>
          </p:cNvSpPr>
          <p:nvPr/>
        </p:nvSpPr>
        <p:spPr bwMode="auto">
          <a:xfrm rot="20580000">
            <a:off x="7246020" y="1946868"/>
            <a:ext cx="303859" cy="3599180"/>
          </a:xfrm>
          <a:custGeom>
            <a:avLst/>
            <a:gdLst>
              <a:gd name="T0" fmla="*/ 22 w 70"/>
              <a:gd name="T1" fmla="*/ 830 h 830"/>
              <a:gd name="T2" fmla="*/ 0 w 70"/>
              <a:gd name="T3" fmla="*/ 808 h 830"/>
              <a:gd name="T4" fmla="*/ 0 w 70"/>
              <a:gd name="T5" fmla="*/ 22 h 830"/>
              <a:gd name="T6" fmla="*/ 22 w 70"/>
              <a:gd name="T7" fmla="*/ 0 h 830"/>
              <a:gd name="T8" fmla="*/ 47 w 70"/>
              <a:gd name="T9" fmla="*/ 0 h 830"/>
              <a:gd name="T10" fmla="*/ 70 w 70"/>
              <a:gd name="T11" fmla="*/ 22 h 830"/>
              <a:gd name="T12" fmla="*/ 70 w 70"/>
              <a:gd name="T13" fmla="*/ 808 h 830"/>
              <a:gd name="T14" fmla="*/ 47 w 70"/>
              <a:gd name="T15" fmla="*/ 830 h 830"/>
              <a:gd name="T16" fmla="*/ 22 w 70"/>
              <a:gd name="T17" fmla="*/ 83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30">
                <a:moveTo>
                  <a:pt x="22" y="830"/>
                </a:moveTo>
                <a:cubicBezTo>
                  <a:pt x="10" y="830"/>
                  <a:pt x="0" y="820"/>
                  <a:pt x="0" y="808"/>
                </a:cubicBezTo>
                <a:cubicBezTo>
                  <a:pt x="0" y="22"/>
                  <a:pt x="0" y="22"/>
                  <a:pt x="0" y="22"/>
                </a:cubicBezTo>
                <a:cubicBezTo>
                  <a:pt x="0" y="10"/>
                  <a:pt x="10" y="0"/>
                  <a:pt x="22" y="0"/>
                </a:cubicBezTo>
                <a:cubicBezTo>
                  <a:pt x="47" y="0"/>
                  <a:pt x="47" y="0"/>
                  <a:pt x="47" y="0"/>
                </a:cubicBezTo>
                <a:cubicBezTo>
                  <a:pt x="60" y="0"/>
                  <a:pt x="70" y="10"/>
                  <a:pt x="70" y="22"/>
                </a:cubicBezTo>
                <a:cubicBezTo>
                  <a:pt x="70" y="808"/>
                  <a:pt x="70" y="808"/>
                  <a:pt x="70" y="808"/>
                </a:cubicBezTo>
                <a:cubicBezTo>
                  <a:pt x="70" y="820"/>
                  <a:pt x="60" y="830"/>
                  <a:pt x="47" y="830"/>
                </a:cubicBezTo>
                <a:lnTo>
                  <a:pt x="22" y="83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0" name="Freeform 26">
            <a:extLst>
              <a:ext uri="{FF2B5EF4-FFF2-40B4-BE49-F238E27FC236}">
                <a16:creationId xmlns:a16="http://schemas.microsoft.com/office/drawing/2014/main" id="{A8E760A2-789E-41E5-8152-C4A06602DDEE}"/>
              </a:ext>
            </a:extLst>
          </p:cNvPr>
          <p:cNvSpPr>
            <a:spLocks/>
          </p:cNvSpPr>
          <p:nvPr/>
        </p:nvSpPr>
        <p:spPr bwMode="auto">
          <a:xfrm rot="20580000">
            <a:off x="6315065" y="-778908"/>
            <a:ext cx="229113" cy="1782529"/>
          </a:xfrm>
          <a:custGeom>
            <a:avLst/>
            <a:gdLst>
              <a:gd name="T0" fmla="*/ 0 w 53"/>
              <a:gd name="T1" fmla="*/ 394 h 411"/>
              <a:gd name="T2" fmla="*/ 17 w 53"/>
              <a:gd name="T3" fmla="*/ 411 h 411"/>
              <a:gd name="T4" fmla="*/ 36 w 53"/>
              <a:gd name="T5" fmla="*/ 411 h 411"/>
              <a:gd name="T6" fmla="*/ 53 w 53"/>
              <a:gd name="T7" fmla="*/ 394 h 411"/>
              <a:gd name="T8" fmla="*/ 53 w 53"/>
              <a:gd name="T9" fmla="*/ 17 h 411"/>
              <a:gd name="T10" fmla="*/ 36 w 53"/>
              <a:gd name="T11" fmla="*/ 0 h 411"/>
              <a:gd name="T12" fmla="*/ 17 w 53"/>
              <a:gd name="T13" fmla="*/ 0 h 411"/>
              <a:gd name="T14" fmla="*/ 0 w 53"/>
              <a:gd name="T15" fmla="*/ 17 h 411"/>
              <a:gd name="T16" fmla="*/ 0 w 53"/>
              <a:gd name="T17" fmla="*/ 39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11">
                <a:moveTo>
                  <a:pt x="0" y="394"/>
                </a:moveTo>
                <a:cubicBezTo>
                  <a:pt x="0" y="403"/>
                  <a:pt x="7" y="411"/>
                  <a:pt x="17" y="411"/>
                </a:cubicBezTo>
                <a:cubicBezTo>
                  <a:pt x="36" y="411"/>
                  <a:pt x="36" y="411"/>
                  <a:pt x="36" y="411"/>
                </a:cubicBezTo>
                <a:cubicBezTo>
                  <a:pt x="46" y="411"/>
                  <a:pt x="53" y="403"/>
                  <a:pt x="53" y="394"/>
                </a:cubicBezTo>
                <a:cubicBezTo>
                  <a:pt x="53" y="17"/>
                  <a:pt x="53" y="17"/>
                  <a:pt x="53" y="17"/>
                </a:cubicBezTo>
                <a:cubicBezTo>
                  <a:pt x="53" y="8"/>
                  <a:pt x="46" y="0"/>
                  <a:pt x="36" y="0"/>
                </a:cubicBezTo>
                <a:cubicBezTo>
                  <a:pt x="17" y="0"/>
                  <a:pt x="17" y="0"/>
                  <a:pt x="17" y="0"/>
                </a:cubicBezTo>
                <a:cubicBezTo>
                  <a:pt x="7" y="0"/>
                  <a:pt x="0" y="8"/>
                  <a:pt x="0" y="17"/>
                </a:cubicBezTo>
                <a:lnTo>
                  <a:pt x="0" y="39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1" name="Freeform 28">
            <a:extLst>
              <a:ext uri="{FF2B5EF4-FFF2-40B4-BE49-F238E27FC236}">
                <a16:creationId xmlns:a16="http://schemas.microsoft.com/office/drawing/2014/main" id="{29F9F910-90DB-4D11-A20F-99950E48D421}"/>
              </a:ext>
            </a:extLst>
          </p:cNvPr>
          <p:cNvSpPr>
            <a:spLocks/>
          </p:cNvSpPr>
          <p:nvPr/>
        </p:nvSpPr>
        <p:spPr bwMode="auto">
          <a:xfrm rot="20580000">
            <a:off x="-367165" y="7460665"/>
            <a:ext cx="95870" cy="732836"/>
          </a:xfrm>
          <a:custGeom>
            <a:avLst/>
            <a:gdLst>
              <a:gd name="T0" fmla="*/ 0 w 22"/>
              <a:gd name="T1" fmla="*/ 162 h 169"/>
              <a:gd name="T2" fmla="*/ 7 w 22"/>
              <a:gd name="T3" fmla="*/ 169 h 169"/>
              <a:gd name="T4" fmla="*/ 14 w 22"/>
              <a:gd name="T5" fmla="*/ 169 h 169"/>
              <a:gd name="T6" fmla="*/ 22 w 22"/>
              <a:gd name="T7" fmla="*/ 162 h 169"/>
              <a:gd name="T8" fmla="*/ 22 w 22"/>
              <a:gd name="T9" fmla="*/ 7 h 169"/>
              <a:gd name="T10" fmla="*/ 14 w 22"/>
              <a:gd name="T11" fmla="*/ 0 h 169"/>
              <a:gd name="T12" fmla="*/ 7 w 22"/>
              <a:gd name="T13" fmla="*/ 0 h 169"/>
              <a:gd name="T14" fmla="*/ 0 w 22"/>
              <a:gd name="T15" fmla="*/ 7 h 169"/>
              <a:gd name="T16" fmla="*/ 0 w 22"/>
              <a:gd name="T17" fmla="*/ 16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9">
                <a:moveTo>
                  <a:pt x="0" y="162"/>
                </a:moveTo>
                <a:cubicBezTo>
                  <a:pt x="0" y="166"/>
                  <a:pt x="3" y="169"/>
                  <a:pt x="7" y="169"/>
                </a:cubicBezTo>
                <a:cubicBezTo>
                  <a:pt x="14" y="169"/>
                  <a:pt x="14" y="169"/>
                  <a:pt x="14" y="169"/>
                </a:cubicBezTo>
                <a:cubicBezTo>
                  <a:pt x="18" y="169"/>
                  <a:pt x="22" y="166"/>
                  <a:pt x="22" y="162"/>
                </a:cubicBezTo>
                <a:cubicBezTo>
                  <a:pt x="22" y="7"/>
                  <a:pt x="22" y="7"/>
                  <a:pt x="22" y="7"/>
                </a:cubicBezTo>
                <a:cubicBezTo>
                  <a:pt x="22" y="3"/>
                  <a:pt x="18" y="0"/>
                  <a:pt x="14" y="0"/>
                </a:cubicBezTo>
                <a:cubicBezTo>
                  <a:pt x="7" y="0"/>
                  <a:pt x="7" y="0"/>
                  <a:pt x="7" y="0"/>
                </a:cubicBezTo>
                <a:cubicBezTo>
                  <a:pt x="3" y="0"/>
                  <a:pt x="0" y="3"/>
                  <a:pt x="0" y="7"/>
                </a:cubicBezTo>
                <a:lnTo>
                  <a:pt x="0" y="16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2" name="Freeform 30">
            <a:extLst>
              <a:ext uri="{FF2B5EF4-FFF2-40B4-BE49-F238E27FC236}">
                <a16:creationId xmlns:a16="http://schemas.microsoft.com/office/drawing/2014/main" id="{9F9D903B-7534-42F1-A29C-339E922E4F1A}"/>
              </a:ext>
            </a:extLst>
          </p:cNvPr>
          <p:cNvSpPr>
            <a:spLocks/>
          </p:cNvSpPr>
          <p:nvPr/>
        </p:nvSpPr>
        <p:spPr bwMode="auto">
          <a:xfrm rot="20580000">
            <a:off x="5140781" y="1622541"/>
            <a:ext cx="90995" cy="711711"/>
          </a:xfrm>
          <a:custGeom>
            <a:avLst/>
            <a:gdLst>
              <a:gd name="T0" fmla="*/ 0 w 21"/>
              <a:gd name="T1" fmla="*/ 157 h 164"/>
              <a:gd name="T2" fmla="*/ 7 w 21"/>
              <a:gd name="T3" fmla="*/ 164 h 164"/>
              <a:gd name="T4" fmla="*/ 15 w 21"/>
              <a:gd name="T5" fmla="*/ 164 h 164"/>
              <a:gd name="T6" fmla="*/ 21 w 21"/>
              <a:gd name="T7" fmla="*/ 157 h 164"/>
              <a:gd name="T8" fmla="*/ 21 w 21"/>
              <a:gd name="T9" fmla="*/ 6 h 164"/>
              <a:gd name="T10" fmla="*/ 15 w 21"/>
              <a:gd name="T11" fmla="*/ 0 h 164"/>
              <a:gd name="T12" fmla="*/ 7 w 21"/>
              <a:gd name="T13" fmla="*/ 0 h 164"/>
              <a:gd name="T14" fmla="*/ 0 w 21"/>
              <a:gd name="T15" fmla="*/ 6 h 164"/>
              <a:gd name="T16" fmla="*/ 0 w 21"/>
              <a:gd name="T17"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4">
                <a:moveTo>
                  <a:pt x="0" y="157"/>
                </a:moveTo>
                <a:cubicBezTo>
                  <a:pt x="0" y="161"/>
                  <a:pt x="3" y="164"/>
                  <a:pt x="7" y="164"/>
                </a:cubicBezTo>
                <a:cubicBezTo>
                  <a:pt x="15" y="164"/>
                  <a:pt x="15" y="164"/>
                  <a:pt x="15" y="164"/>
                </a:cubicBezTo>
                <a:cubicBezTo>
                  <a:pt x="18" y="164"/>
                  <a:pt x="21" y="161"/>
                  <a:pt x="21" y="157"/>
                </a:cubicBezTo>
                <a:cubicBezTo>
                  <a:pt x="21" y="6"/>
                  <a:pt x="21" y="6"/>
                  <a:pt x="21" y="6"/>
                </a:cubicBezTo>
                <a:cubicBezTo>
                  <a:pt x="21" y="3"/>
                  <a:pt x="18" y="0"/>
                  <a:pt x="15" y="0"/>
                </a:cubicBezTo>
                <a:cubicBezTo>
                  <a:pt x="7" y="0"/>
                  <a:pt x="7" y="0"/>
                  <a:pt x="7" y="0"/>
                </a:cubicBezTo>
                <a:cubicBezTo>
                  <a:pt x="3" y="0"/>
                  <a:pt x="0" y="3"/>
                  <a:pt x="0" y="6"/>
                </a:cubicBezTo>
                <a:lnTo>
                  <a:pt x="0" y="15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3" name="Freeform 34">
            <a:extLst>
              <a:ext uri="{FF2B5EF4-FFF2-40B4-BE49-F238E27FC236}">
                <a16:creationId xmlns:a16="http://schemas.microsoft.com/office/drawing/2014/main" id="{E076C5EE-F360-44B2-BC1C-57C2B201E835}"/>
              </a:ext>
            </a:extLst>
          </p:cNvPr>
          <p:cNvSpPr>
            <a:spLocks/>
          </p:cNvSpPr>
          <p:nvPr/>
        </p:nvSpPr>
        <p:spPr bwMode="auto">
          <a:xfrm rot="20580000">
            <a:off x="4445746" y="9590561"/>
            <a:ext cx="103994" cy="823831"/>
          </a:xfrm>
          <a:custGeom>
            <a:avLst/>
            <a:gdLst>
              <a:gd name="T0" fmla="*/ 0 w 24"/>
              <a:gd name="T1" fmla="*/ 182 h 190"/>
              <a:gd name="T2" fmla="*/ 8 w 24"/>
              <a:gd name="T3" fmla="*/ 190 h 190"/>
              <a:gd name="T4" fmla="*/ 16 w 24"/>
              <a:gd name="T5" fmla="*/ 190 h 190"/>
              <a:gd name="T6" fmla="*/ 24 w 24"/>
              <a:gd name="T7" fmla="*/ 182 h 190"/>
              <a:gd name="T8" fmla="*/ 24 w 24"/>
              <a:gd name="T9" fmla="*/ 8 h 190"/>
              <a:gd name="T10" fmla="*/ 16 w 24"/>
              <a:gd name="T11" fmla="*/ 0 h 190"/>
              <a:gd name="T12" fmla="*/ 8 w 24"/>
              <a:gd name="T13" fmla="*/ 0 h 190"/>
              <a:gd name="T14" fmla="*/ 0 w 24"/>
              <a:gd name="T15" fmla="*/ 8 h 190"/>
              <a:gd name="T16" fmla="*/ 0 w 24"/>
              <a:gd name="T17"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90">
                <a:moveTo>
                  <a:pt x="0" y="182"/>
                </a:moveTo>
                <a:cubicBezTo>
                  <a:pt x="0" y="186"/>
                  <a:pt x="3" y="190"/>
                  <a:pt x="8" y="190"/>
                </a:cubicBezTo>
                <a:cubicBezTo>
                  <a:pt x="16" y="190"/>
                  <a:pt x="16" y="190"/>
                  <a:pt x="16" y="190"/>
                </a:cubicBezTo>
                <a:cubicBezTo>
                  <a:pt x="21" y="190"/>
                  <a:pt x="24" y="186"/>
                  <a:pt x="24" y="182"/>
                </a:cubicBezTo>
                <a:cubicBezTo>
                  <a:pt x="24" y="8"/>
                  <a:pt x="24" y="8"/>
                  <a:pt x="24" y="8"/>
                </a:cubicBezTo>
                <a:cubicBezTo>
                  <a:pt x="24" y="4"/>
                  <a:pt x="21" y="0"/>
                  <a:pt x="16" y="0"/>
                </a:cubicBezTo>
                <a:cubicBezTo>
                  <a:pt x="8" y="0"/>
                  <a:pt x="8" y="0"/>
                  <a:pt x="8" y="0"/>
                </a:cubicBezTo>
                <a:cubicBezTo>
                  <a:pt x="3" y="0"/>
                  <a:pt x="0" y="4"/>
                  <a:pt x="0" y="8"/>
                </a:cubicBezTo>
                <a:lnTo>
                  <a:pt x="0" y="182"/>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4" name="Freeform 35">
            <a:extLst>
              <a:ext uri="{FF2B5EF4-FFF2-40B4-BE49-F238E27FC236}">
                <a16:creationId xmlns:a16="http://schemas.microsoft.com/office/drawing/2014/main" id="{68313FB4-6F82-4D30-8F9A-C7D803FA30ED}"/>
              </a:ext>
            </a:extLst>
          </p:cNvPr>
          <p:cNvSpPr>
            <a:spLocks/>
          </p:cNvSpPr>
          <p:nvPr/>
        </p:nvSpPr>
        <p:spPr bwMode="auto">
          <a:xfrm rot="20580000">
            <a:off x="4566478" y="6711489"/>
            <a:ext cx="173866" cy="1314554"/>
          </a:xfrm>
          <a:custGeom>
            <a:avLst/>
            <a:gdLst>
              <a:gd name="T0" fmla="*/ 0 w 40"/>
              <a:gd name="T1" fmla="*/ 290 h 303"/>
              <a:gd name="T2" fmla="*/ 13 w 40"/>
              <a:gd name="T3" fmla="*/ 303 h 303"/>
              <a:gd name="T4" fmla="*/ 27 w 40"/>
              <a:gd name="T5" fmla="*/ 303 h 303"/>
              <a:gd name="T6" fmla="*/ 40 w 40"/>
              <a:gd name="T7" fmla="*/ 290 h 303"/>
              <a:gd name="T8" fmla="*/ 40 w 40"/>
              <a:gd name="T9" fmla="*/ 13 h 303"/>
              <a:gd name="T10" fmla="*/ 27 w 40"/>
              <a:gd name="T11" fmla="*/ 0 h 303"/>
              <a:gd name="T12" fmla="*/ 13 w 40"/>
              <a:gd name="T13" fmla="*/ 0 h 303"/>
              <a:gd name="T14" fmla="*/ 0 w 40"/>
              <a:gd name="T15" fmla="*/ 13 h 303"/>
              <a:gd name="T16" fmla="*/ 0 w 40"/>
              <a:gd name="T17"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03">
                <a:moveTo>
                  <a:pt x="0" y="290"/>
                </a:moveTo>
                <a:cubicBezTo>
                  <a:pt x="0" y="297"/>
                  <a:pt x="6" y="303"/>
                  <a:pt x="13" y="303"/>
                </a:cubicBezTo>
                <a:cubicBezTo>
                  <a:pt x="27" y="303"/>
                  <a:pt x="27" y="303"/>
                  <a:pt x="27" y="303"/>
                </a:cubicBezTo>
                <a:cubicBezTo>
                  <a:pt x="34" y="303"/>
                  <a:pt x="40" y="297"/>
                  <a:pt x="40" y="290"/>
                </a:cubicBezTo>
                <a:cubicBezTo>
                  <a:pt x="40" y="13"/>
                  <a:pt x="40" y="13"/>
                  <a:pt x="40" y="13"/>
                </a:cubicBezTo>
                <a:cubicBezTo>
                  <a:pt x="40" y="6"/>
                  <a:pt x="34" y="0"/>
                  <a:pt x="27" y="0"/>
                </a:cubicBezTo>
                <a:cubicBezTo>
                  <a:pt x="13" y="0"/>
                  <a:pt x="13" y="0"/>
                  <a:pt x="13" y="0"/>
                </a:cubicBezTo>
                <a:cubicBezTo>
                  <a:pt x="6" y="0"/>
                  <a:pt x="0" y="6"/>
                  <a:pt x="0" y="13"/>
                </a:cubicBezTo>
                <a:lnTo>
                  <a:pt x="0" y="2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5" name="Freeform 39">
            <a:extLst>
              <a:ext uri="{FF2B5EF4-FFF2-40B4-BE49-F238E27FC236}">
                <a16:creationId xmlns:a16="http://schemas.microsoft.com/office/drawing/2014/main" id="{1CE0CDFC-301F-4FC9-B6D4-968BB8575523}"/>
              </a:ext>
            </a:extLst>
          </p:cNvPr>
          <p:cNvSpPr>
            <a:spLocks/>
          </p:cNvSpPr>
          <p:nvPr/>
        </p:nvSpPr>
        <p:spPr bwMode="auto">
          <a:xfrm rot="20580000">
            <a:off x="1290760" y="549722"/>
            <a:ext cx="103994" cy="789707"/>
          </a:xfrm>
          <a:custGeom>
            <a:avLst/>
            <a:gdLst>
              <a:gd name="T0" fmla="*/ 0 w 24"/>
              <a:gd name="T1" fmla="*/ 174 h 182"/>
              <a:gd name="T2" fmla="*/ 8 w 24"/>
              <a:gd name="T3" fmla="*/ 182 h 182"/>
              <a:gd name="T4" fmla="*/ 16 w 24"/>
              <a:gd name="T5" fmla="*/ 182 h 182"/>
              <a:gd name="T6" fmla="*/ 24 w 24"/>
              <a:gd name="T7" fmla="*/ 174 h 182"/>
              <a:gd name="T8" fmla="*/ 24 w 24"/>
              <a:gd name="T9" fmla="*/ 8 h 182"/>
              <a:gd name="T10" fmla="*/ 16 w 24"/>
              <a:gd name="T11" fmla="*/ 0 h 182"/>
              <a:gd name="T12" fmla="*/ 8 w 24"/>
              <a:gd name="T13" fmla="*/ 0 h 182"/>
              <a:gd name="T14" fmla="*/ 0 w 24"/>
              <a:gd name="T15" fmla="*/ 8 h 182"/>
              <a:gd name="T16" fmla="*/ 0 w 24"/>
              <a:gd name="T1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82">
                <a:moveTo>
                  <a:pt x="0" y="174"/>
                </a:moveTo>
                <a:cubicBezTo>
                  <a:pt x="0" y="178"/>
                  <a:pt x="4" y="182"/>
                  <a:pt x="8" y="182"/>
                </a:cubicBezTo>
                <a:cubicBezTo>
                  <a:pt x="16" y="182"/>
                  <a:pt x="16" y="182"/>
                  <a:pt x="16" y="182"/>
                </a:cubicBezTo>
                <a:cubicBezTo>
                  <a:pt x="20" y="182"/>
                  <a:pt x="24" y="178"/>
                  <a:pt x="24" y="174"/>
                </a:cubicBezTo>
                <a:cubicBezTo>
                  <a:pt x="24" y="8"/>
                  <a:pt x="24" y="8"/>
                  <a:pt x="24" y="8"/>
                </a:cubicBezTo>
                <a:cubicBezTo>
                  <a:pt x="24" y="4"/>
                  <a:pt x="20" y="0"/>
                  <a:pt x="16" y="0"/>
                </a:cubicBezTo>
                <a:cubicBezTo>
                  <a:pt x="8" y="0"/>
                  <a:pt x="8" y="0"/>
                  <a:pt x="8" y="0"/>
                </a:cubicBezTo>
                <a:cubicBezTo>
                  <a:pt x="4" y="0"/>
                  <a:pt x="0" y="4"/>
                  <a:pt x="0" y="8"/>
                </a:cubicBezTo>
                <a:lnTo>
                  <a:pt x="0" y="174"/>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6" name="Freeform 40">
            <a:extLst>
              <a:ext uri="{FF2B5EF4-FFF2-40B4-BE49-F238E27FC236}">
                <a16:creationId xmlns:a16="http://schemas.microsoft.com/office/drawing/2014/main" id="{79AFBE3B-9243-47AD-BDB7-F76C7F4024DA}"/>
              </a:ext>
            </a:extLst>
          </p:cNvPr>
          <p:cNvSpPr>
            <a:spLocks/>
          </p:cNvSpPr>
          <p:nvPr/>
        </p:nvSpPr>
        <p:spPr bwMode="auto">
          <a:xfrm rot="20580000">
            <a:off x="2240017" y="9077266"/>
            <a:ext cx="112119" cy="880702"/>
          </a:xfrm>
          <a:custGeom>
            <a:avLst/>
            <a:gdLst>
              <a:gd name="T0" fmla="*/ 0 w 26"/>
              <a:gd name="T1" fmla="*/ 195 h 203"/>
              <a:gd name="T2" fmla="*/ 8 w 26"/>
              <a:gd name="T3" fmla="*/ 203 h 203"/>
              <a:gd name="T4" fmla="*/ 18 w 26"/>
              <a:gd name="T5" fmla="*/ 203 h 203"/>
              <a:gd name="T6" fmla="*/ 26 w 26"/>
              <a:gd name="T7" fmla="*/ 195 h 203"/>
              <a:gd name="T8" fmla="*/ 26 w 26"/>
              <a:gd name="T9" fmla="*/ 8 h 203"/>
              <a:gd name="T10" fmla="*/ 18 w 26"/>
              <a:gd name="T11" fmla="*/ 0 h 203"/>
              <a:gd name="T12" fmla="*/ 8 w 26"/>
              <a:gd name="T13" fmla="*/ 0 h 203"/>
              <a:gd name="T14" fmla="*/ 0 w 26"/>
              <a:gd name="T15" fmla="*/ 8 h 203"/>
              <a:gd name="T16" fmla="*/ 0 w 26"/>
              <a:gd name="T17" fmla="*/ 19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3">
                <a:moveTo>
                  <a:pt x="0" y="195"/>
                </a:moveTo>
                <a:cubicBezTo>
                  <a:pt x="0" y="199"/>
                  <a:pt x="4" y="203"/>
                  <a:pt x="8" y="203"/>
                </a:cubicBezTo>
                <a:cubicBezTo>
                  <a:pt x="18" y="203"/>
                  <a:pt x="18" y="203"/>
                  <a:pt x="18" y="203"/>
                </a:cubicBezTo>
                <a:cubicBezTo>
                  <a:pt x="23" y="203"/>
                  <a:pt x="26" y="199"/>
                  <a:pt x="26" y="195"/>
                </a:cubicBezTo>
                <a:cubicBezTo>
                  <a:pt x="26" y="8"/>
                  <a:pt x="26" y="8"/>
                  <a:pt x="26" y="8"/>
                </a:cubicBezTo>
                <a:cubicBezTo>
                  <a:pt x="26" y="3"/>
                  <a:pt x="23" y="0"/>
                  <a:pt x="18" y="0"/>
                </a:cubicBezTo>
                <a:cubicBezTo>
                  <a:pt x="8" y="0"/>
                  <a:pt x="8" y="0"/>
                  <a:pt x="8" y="0"/>
                </a:cubicBezTo>
                <a:cubicBezTo>
                  <a:pt x="4" y="0"/>
                  <a:pt x="0" y="3"/>
                  <a:pt x="0" y="8"/>
                </a:cubicBezTo>
                <a:lnTo>
                  <a:pt x="0" y="195"/>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7" name="Freeform 42">
            <a:extLst>
              <a:ext uri="{FF2B5EF4-FFF2-40B4-BE49-F238E27FC236}">
                <a16:creationId xmlns:a16="http://schemas.microsoft.com/office/drawing/2014/main" id="{6423BBA7-DA5B-457C-AB52-195170B97FB1}"/>
              </a:ext>
            </a:extLst>
          </p:cNvPr>
          <p:cNvSpPr>
            <a:spLocks/>
          </p:cNvSpPr>
          <p:nvPr/>
        </p:nvSpPr>
        <p:spPr bwMode="auto">
          <a:xfrm rot="20580000">
            <a:off x="620183" y="9318367"/>
            <a:ext cx="298984" cy="2312250"/>
          </a:xfrm>
          <a:custGeom>
            <a:avLst/>
            <a:gdLst>
              <a:gd name="T0" fmla="*/ 0 w 69"/>
              <a:gd name="T1" fmla="*/ 511 h 533"/>
              <a:gd name="T2" fmla="*/ 22 w 69"/>
              <a:gd name="T3" fmla="*/ 533 h 533"/>
              <a:gd name="T4" fmla="*/ 47 w 69"/>
              <a:gd name="T5" fmla="*/ 533 h 533"/>
              <a:gd name="T6" fmla="*/ 69 w 69"/>
              <a:gd name="T7" fmla="*/ 511 h 533"/>
              <a:gd name="T8" fmla="*/ 69 w 69"/>
              <a:gd name="T9" fmla="*/ 23 h 533"/>
              <a:gd name="T10" fmla="*/ 47 w 69"/>
              <a:gd name="T11" fmla="*/ 0 h 533"/>
              <a:gd name="T12" fmla="*/ 22 w 69"/>
              <a:gd name="T13" fmla="*/ 0 h 533"/>
              <a:gd name="T14" fmla="*/ 0 w 69"/>
              <a:gd name="T15" fmla="*/ 23 h 533"/>
              <a:gd name="T16" fmla="*/ 0 w 69"/>
              <a:gd name="T17" fmla="*/ 511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33">
                <a:moveTo>
                  <a:pt x="0" y="511"/>
                </a:moveTo>
                <a:cubicBezTo>
                  <a:pt x="0" y="523"/>
                  <a:pt x="10" y="533"/>
                  <a:pt x="22" y="533"/>
                </a:cubicBezTo>
                <a:cubicBezTo>
                  <a:pt x="47" y="533"/>
                  <a:pt x="47" y="533"/>
                  <a:pt x="47" y="533"/>
                </a:cubicBezTo>
                <a:cubicBezTo>
                  <a:pt x="59" y="533"/>
                  <a:pt x="69" y="523"/>
                  <a:pt x="69" y="511"/>
                </a:cubicBezTo>
                <a:cubicBezTo>
                  <a:pt x="69" y="23"/>
                  <a:pt x="69" y="23"/>
                  <a:pt x="69" y="23"/>
                </a:cubicBezTo>
                <a:cubicBezTo>
                  <a:pt x="69" y="10"/>
                  <a:pt x="59" y="0"/>
                  <a:pt x="47" y="0"/>
                </a:cubicBezTo>
                <a:cubicBezTo>
                  <a:pt x="22" y="0"/>
                  <a:pt x="22" y="0"/>
                  <a:pt x="22" y="0"/>
                </a:cubicBezTo>
                <a:cubicBezTo>
                  <a:pt x="10" y="0"/>
                  <a:pt x="0" y="10"/>
                  <a:pt x="0" y="23"/>
                </a:cubicBezTo>
                <a:lnTo>
                  <a:pt x="0" y="511"/>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8" name="Freeform 43">
            <a:extLst>
              <a:ext uri="{FF2B5EF4-FFF2-40B4-BE49-F238E27FC236}">
                <a16:creationId xmlns:a16="http://schemas.microsoft.com/office/drawing/2014/main" id="{E5872266-DBEB-4B3A-BC62-47DAC3BB8DFD}"/>
              </a:ext>
            </a:extLst>
          </p:cNvPr>
          <p:cNvSpPr>
            <a:spLocks/>
          </p:cNvSpPr>
          <p:nvPr/>
        </p:nvSpPr>
        <p:spPr bwMode="auto">
          <a:xfrm rot="20580000">
            <a:off x="-1237670" y="4278182"/>
            <a:ext cx="204739" cy="1564791"/>
          </a:xfrm>
          <a:custGeom>
            <a:avLst/>
            <a:gdLst>
              <a:gd name="T0" fmla="*/ 0 w 47"/>
              <a:gd name="T1" fmla="*/ 346 h 361"/>
              <a:gd name="T2" fmla="*/ 15 w 47"/>
              <a:gd name="T3" fmla="*/ 361 h 361"/>
              <a:gd name="T4" fmla="*/ 32 w 47"/>
              <a:gd name="T5" fmla="*/ 361 h 361"/>
              <a:gd name="T6" fmla="*/ 47 w 47"/>
              <a:gd name="T7" fmla="*/ 346 h 361"/>
              <a:gd name="T8" fmla="*/ 47 w 47"/>
              <a:gd name="T9" fmla="*/ 15 h 361"/>
              <a:gd name="T10" fmla="*/ 32 w 47"/>
              <a:gd name="T11" fmla="*/ 0 h 361"/>
              <a:gd name="T12" fmla="*/ 15 w 47"/>
              <a:gd name="T13" fmla="*/ 0 h 361"/>
              <a:gd name="T14" fmla="*/ 0 w 47"/>
              <a:gd name="T15" fmla="*/ 15 h 361"/>
              <a:gd name="T16" fmla="*/ 0 w 47"/>
              <a:gd name="T17" fmla="*/ 346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1">
                <a:moveTo>
                  <a:pt x="0" y="346"/>
                </a:moveTo>
                <a:cubicBezTo>
                  <a:pt x="0" y="354"/>
                  <a:pt x="7" y="361"/>
                  <a:pt x="15" y="361"/>
                </a:cubicBezTo>
                <a:cubicBezTo>
                  <a:pt x="32" y="361"/>
                  <a:pt x="32" y="361"/>
                  <a:pt x="32" y="361"/>
                </a:cubicBezTo>
                <a:cubicBezTo>
                  <a:pt x="40" y="361"/>
                  <a:pt x="47" y="354"/>
                  <a:pt x="47" y="346"/>
                </a:cubicBezTo>
                <a:cubicBezTo>
                  <a:pt x="47" y="15"/>
                  <a:pt x="47" y="15"/>
                  <a:pt x="47" y="15"/>
                </a:cubicBezTo>
                <a:cubicBezTo>
                  <a:pt x="47" y="7"/>
                  <a:pt x="40" y="0"/>
                  <a:pt x="32" y="0"/>
                </a:cubicBezTo>
                <a:cubicBezTo>
                  <a:pt x="15" y="0"/>
                  <a:pt x="15" y="0"/>
                  <a:pt x="15" y="0"/>
                </a:cubicBezTo>
                <a:cubicBezTo>
                  <a:pt x="7" y="0"/>
                  <a:pt x="0" y="7"/>
                  <a:pt x="0" y="15"/>
                </a:cubicBezTo>
                <a:lnTo>
                  <a:pt x="0" y="346"/>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89" name="Freeform 46">
            <a:extLst>
              <a:ext uri="{FF2B5EF4-FFF2-40B4-BE49-F238E27FC236}">
                <a16:creationId xmlns:a16="http://schemas.microsoft.com/office/drawing/2014/main" id="{3B15917D-9112-43E0-9CB2-D89C1AD6707F}"/>
              </a:ext>
            </a:extLst>
          </p:cNvPr>
          <p:cNvSpPr>
            <a:spLocks/>
          </p:cNvSpPr>
          <p:nvPr/>
        </p:nvSpPr>
        <p:spPr bwMode="auto">
          <a:xfrm rot="20580000">
            <a:off x="1008150" y="7364106"/>
            <a:ext cx="86121" cy="342857"/>
          </a:xfrm>
          <a:custGeom>
            <a:avLst/>
            <a:gdLst>
              <a:gd name="T0" fmla="*/ 0 w 20"/>
              <a:gd name="T1" fmla="*/ 73 h 79"/>
              <a:gd name="T2" fmla="*/ 7 w 20"/>
              <a:gd name="T3" fmla="*/ 79 h 79"/>
              <a:gd name="T4" fmla="*/ 13 w 20"/>
              <a:gd name="T5" fmla="*/ 79 h 79"/>
              <a:gd name="T6" fmla="*/ 20 w 20"/>
              <a:gd name="T7" fmla="*/ 73 h 79"/>
              <a:gd name="T8" fmla="*/ 20 w 20"/>
              <a:gd name="T9" fmla="*/ 6 h 79"/>
              <a:gd name="T10" fmla="*/ 13 w 20"/>
              <a:gd name="T11" fmla="*/ 0 h 79"/>
              <a:gd name="T12" fmla="*/ 7 w 20"/>
              <a:gd name="T13" fmla="*/ 0 h 79"/>
              <a:gd name="T14" fmla="*/ 0 w 20"/>
              <a:gd name="T15" fmla="*/ 6 h 79"/>
              <a:gd name="T16" fmla="*/ 0 w 20"/>
              <a:gd name="T17"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79">
                <a:moveTo>
                  <a:pt x="0" y="73"/>
                </a:moveTo>
                <a:cubicBezTo>
                  <a:pt x="0" y="76"/>
                  <a:pt x="3" y="79"/>
                  <a:pt x="7" y="79"/>
                </a:cubicBezTo>
                <a:cubicBezTo>
                  <a:pt x="13" y="79"/>
                  <a:pt x="13" y="79"/>
                  <a:pt x="13" y="79"/>
                </a:cubicBezTo>
                <a:cubicBezTo>
                  <a:pt x="17" y="79"/>
                  <a:pt x="20" y="76"/>
                  <a:pt x="20" y="73"/>
                </a:cubicBezTo>
                <a:cubicBezTo>
                  <a:pt x="20" y="6"/>
                  <a:pt x="20" y="6"/>
                  <a:pt x="20" y="6"/>
                </a:cubicBezTo>
                <a:cubicBezTo>
                  <a:pt x="20" y="2"/>
                  <a:pt x="17" y="0"/>
                  <a:pt x="13" y="0"/>
                </a:cubicBezTo>
                <a:cubicBezTo>
                  <a:pt x="7" y="0"/>
                  <a:pt x="7" y="0"/>
                  <a:pt x="7" y="0"/>
                </a:cubicBezTo>
                <a:cubicBezTo>
                  <a:pt x="3" y="0"/>
                  <a:pt x="0" y="2"/>
                  <a:pt x="0" y="6"/>
                </a:cubicBezTo>
                <a:lnTo>
                  <a:pt x="0" y="73"/>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0" name="Freeform 49">
            <a:extLst>
              <a:ext uri="{FF2B5EF4-FFF2-40B4-BE49-F238E27FC236}">
                <a16:creationId xmlns:a16="http://schemas.microsoft.com/office/drawing/2014/main" id="{0758F713-1F9C-47C4-8E5F-C80D1AAB7DB6}"/>
              </a:ext>
            </a:extLst>
          </p:cNvPr>
          <p:cNvSpPr>
            <a:spLocks/>
          </p:cNvSpPr>
          <p:nvPr/>
        </p:nvSpPr>
        <p:spPr bwMode="auto">
          <a:xfrm rot="20580000">
            <a:off x="2852908" y="4391525"/>
            <a:ext cx="103994" cy="424102"/>
          </a:xfrm>
          <a:custGeom>
            <a:avLst/>
            <a:gdLst>
              <a:gd name="T0" fmla="*/ 0 w 24"/>
              <a:gd name="T1" fmla="*/ 90 h 98"/>
              <a:gd name="T2" fmla="*/ 8 w 24"/>
              <a:gd name="T3" fmla="*/ 98 h 98"/>
              <a:gd name="T4" fmla="*/ 17 w 24"/>
              <a:gd name="T5" fmla="*/ 98 h 98"/>
              <a:gd name="T6" fmla="*/ 24 w 24"/>
              <a:gd name="T7" fmla="*/ 90 h 98"/>
              <a:gd name="T8" fmla="*/ 24 w 24"/>
              <a:gd name="T9" fmla="*/ 8 h 98"/>
              <a:gd name="T10" fmla="*/ 17 w 24"/>
              <a:gd name="T11" fmla="*/ 0 h 98"/>
              <a:gd name="T12" fmla="*/ 8 w 24"/>
              <a:gd name="T13" fmla="*/ 0 h 98"/>
              <a:gd name="T14" fmla="*/ 0 w 24"/>
              <a:gd name="T15" fmla="*/ 8 h 98"/>
              <a:gd name="T16" fmla="*/ 0 w 24"/>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8">
                <a:moveTo>
                  <a:pt x="0" y="90"/>
                </a:moveTo>
                <a:cubicBezTo>
                  <a:pt x="0" y="94"/>
                  <a:pt x="4" y="98"/>
                  <a:pt x="8" y="98"/>
                </a:cubicBezTo>
                <a:cubicBezTo>
                  <a:pt x="17" y="98"/>
                  <a:pt x="17" y="98"/>
                  <a:pt x="17" y="98"/>
                </a:cubicBezTo>
                <a:cubicBezTo>
                  <a:pt x="21" y="98"/>
                  <a:pt x="24" y="94"/>
                  <a:pt x="24" y="90"/>
                </a:cubicBezTo>
                <a:cubicBezTo>
                  <a:pt x="24" y="8"/>
                  <a:pt x="24" y="8"/>
                  <a:pt x="24" y="8"/>
                </a:cubicBezTo>
                <a:cubicBezTo>
                  <a:pt x="24" y="4"/>
                  <a:pt x="21" y="0"/>
                  <a:pt x="17" y="0"/>
                </a:cubicBezTo>
                <a:cubicBezTo>
                  <a:pt x="8" y="0"/>
                  <a:pt x="8" y="0"/>
                  <a:pt x="8" y="0"/>
                </a:cubicBezTo>
                <a:cubicBezTo>
                  <a:pt x="4" y="0"/>
                  <a:pt x="0" y="4"/>
                  <a:pt x="0" y="8"/>
                </a:cubicBezTo>
                <a:lnTo>
                  <a:pt x="0" y="90"/>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1" name="Freeform 54">
            <a:extLst>
              <a:ext uri="{FF2B5EF4-FFF2-40B4-BE49-F238E27FC236}">
                <a16:creationId xmlns:a16="http://schemas.microsoft.com/office/drawing/2014/main" id="{1A044469-07AC-4C8B-8D67-E65F0A4B25E8}"/>
              </a:ext>
            </a:extLst>
          </p:cNvPr>
          <p:cNvSpPr>
            <a:spLocks/>
          </p:cNvSpPr>
          <p:nvPr/>
        </p:nvSpPr>
        <p:spPr bwMode="auto">
          <a:xfrm rot="20580000">
            <a:off x="1793915" y="2915295"/>
            <a:ext cx="87745" cy="363980"/>
          </a:xfrm>
          <a:custGeom>
            <a:avLst/>
            <a:gdLst>
              <a:gd name="T0" fmla="*/ 0 w 20"/>
              <a:gd name="T1" fmla="*/ 78 h 84"/>
              <a:gd name="T2" fmla="*/ 6 w 20"/>
              <a:gd name="T3" fmla="*/ 84 h 84"/>
              <a:gd name="T4" fmla="*/ 14 w 20"/>
              <a:gd name="T5" fmla="*/ 84 h 84"/>
              <a:gd name="T6" fmla="*/ 20 w 20"/>
              <a:gd name="T7" fmla="*/ 78 h 84"/>
              <a:gd name="T8" fmla="*/ 20 w 20"/>
              <a:gd name="T9" fmla="*/ 6 h 84"/>
              <a:gd name="T10" fmla="*/ 14 w 20"/>
              <a:gd name="T11" fmla="*/ 0 h 84"/>
              <a:gd name="T12" fmla="*/ 6 w 20"/>
              <a:gd name="T13" fmla="*/ 0 h 84"/>
              <a:gd name="T14" fmla="*/ 0 w 20"/>
              <a:gd name="T15" fmla="*/ 6 h 84"/>
              <a:gd name="T16" fmla="*/ 0 w 20"/>
              <a:gd name="T17" fmla="*/ 7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8"/>
                </a:moveTo>
                <a:cubicBezTo>
                  <a:pt x="0" y="81"/>
                  <a:pt x="3" y="84"/>
                  <a:pt x="6" y="84"/>
                </a:cubicBezTo>
                <a:cubicBezTo>
                  <a:pt x="14" y="84"/>
                  <a:pt x="14" y="84"/>
                  <a:pt x="14" y="84"/>
                </a:cubicBezTo>
                <a:cubicBezTo>
                  <a:pt x="17" y="84"/>
                  <a:pt x="20" y="81"/>
                  <a:pt x="20" y="78"/>
                </a:cubicBezTo>
                <a:cubicBezTo>
                  <a:pt x="20" y="6"/>
                  <a:pt x="20" y="6"/>
                  <a:pt x="20" y="6"/>
                </a:cubicBezTo>
                <a:cubicBezTo>
                  <a:pt x="20" y="3"/>
                  <a:pt x="17" y="0"/>
                  <a:pt x="14" y="0"/>
                </a:cubicBezTo>
                <a:cubicBezTo>
                  <a:pt x="6" y="0"/>
                  <a:pt x="6" y="0"/>
                  <a:pt x="6" y="0"/>
                </a:cubicBezTo>
                <a:cubicBezTo>
                  <a:pt x="3" y="0"/>
                  <a:pt x="0" y="3"/>
                  <a:pt x="0" y="6"/>
                </a:cubicBezTo>
                <a:lnTo>
                  <a:pt x="0" y="78"/>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92" name="Freeform 62">
            <a:extLst>
              <a:ext uri="{FF2B5EF4-FFF2-40B4-BE49-F238E27FC236}">
                <a16:creationId xmlns:a16="http://schemas.microsoft.com/office/drawing/2014/main" id="{6D951FC1-BB17-4C49-949C-C3943A7EBB95}"/>
              </a:ext>
            </a:extLst>
          </p:cNvPr>
          <p:cNvSpPr>
            <a:spLocks/>
          </p:cNvSpPr>
          <p:nvPr/>
        </p:nvSpPr>
        <p:spPr bwMode="auto">
          <a:xfrm rot="20580000">
            <a:off x="-2050823" y="1827473"/>
            <a:ext cx="87745" cy="363980"/>
          </a:xfrm>
          <a:custGeom>
            <a:avLst/>
            <a:gdLst>
              <a:gd name="T0" fmla="*/ 0 w 20"/>
              <a:gd name="T1" fmla="*/ 77 h 84"/>
              <a:gd name="T2" fmla="*/ 6 w 20"/>
              <a:gd name="T3" fmla="*/ 84 h 84"/>
              <a:gd name="T4" fmla="*/ 14 w 20"/>
              <a:gd name="T5" fmla="*/ 84 h 84"/>
              <a:gd name="T6" fmla="*/ 20 w 20"/>
              <a:gd name="T7" fmla="*/ 77 h 84"/>
              <a:gd name="T8" fmla="*/ 20 w 20"/>
              <a:gd name="T9" fmla="*/ 7 h 84"/>
              <a:gd name="T10" fmla="*/ 14 w 20"/>
              <a:gd name="T11" fmla="*/ 0 h 84"/>
              <a:gd name="T12" fmla="*/ 6 w 20"/>
              <a:gd name="T13" fmla="*/ 0 h 84"/>
              <a:gd name="T14" fmla="*/ 0 w 20"/>
              <a:gd name="T15" fmla="*/ 7 h 84"/>
              <a:gd name="T16" fmla="*/ 0 w 20"/>
              <a:gd name="T17"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4">
                <a:moveTo>
                  <a:pt x="0" y="77"/>
                </a:moveTo>
                <a:cubicBezTo>
                  <a:pt x="0" y="81"/>
                  <a:pt x="3" y="84"/>
                  <a:pt x="6" y="84"/>
                </a:cubicBezTo>
                <a:cubicBezTo>
                  <a:pt x="14" y="84"/>
                  <a:pt x="14" y="84"/>
                  <a:pt x="14" y="84"/>
                </a:cubicBezTo>
                <a:cubicBezTo>
                  <a:pt x="17" y="84"/>
                  <a:pt x="20" y="81"/>
                  <a:pt x="20" y="77"/>
                </a:cubicBezTo>
                <a:cubicBezTo>
                  <a:pt x="20" y="7"/>
                  <a:pt x="20" y="7"/>
                  <a:pt x="20" y="7"/>
                </a:cubicBezTo>
                <a:cubicBezTo>
                  <a:pt x="20" y="3"/>
                  <a:pt x="17" y="0"/>
                  <a:pt x="14" y="0"/>
                </a:cubicBezTo>
                <a:cubicBezTo>
                  <a:pt x="6" y="0"/>
                  <a:pt x="6" y="0"/>
                  <a:pt x="6" y="0"/>
                </a:cubicBezTo>
                <a:cubicBezTo>
                  <a:pt x="3" y="0"/>
                  <a:pt x="0" y="3"/>
                  <a:pt x="0" y="7"/>
                </a:cubicBezTo>
                <a:lnTo>
                  <a:pt x="0" y="77"/>
                </a:lnTo>
                <a:close/>
              </a:path>
            </a:pathLst>
          </a:custGeom>
          <a:solidFill>
            <a:schemeClr val="accent1">
              <a:lumMod val="20000"/>
              <a:lumOff val="8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146" name="Project Featured…">
            <a:extLst>
              <a:ext uri="{FF2B5EF4-FFF2-40B4-BE49-F238E27FC236}">
                <a16:creationId xmlns:a16="http://schemas.microsoft.com/office/drawing/2014/main" id="{6C9F868B-51D3-4FDD-8471-C605C2902D4E}"/>
              </a:ext>
            </a:extLst>
          </p:cNvPr>
          <p:cNvSpPr txBox="1"/>
          <p:nvPr/>
        </p:nvSpPr>
        <p:spPr>
          <a:xfrm>
            <a:off x="10219211" y="5778597"/>
            <a:ext cx="6293380"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Combatir</a:t>
            </a:r>
            <a:r>
              <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 la </a:t>
            </a:r>
            <a:r>
              <a:rPr lang="en-CA" sz="4000" b="1" dirty="0" err="1">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corrupción</a:t>
            </a:r>
            <a:endPar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defRPr sz="5000" b="0">
                <a:solidFill>
                  <a:srgbClr val="F6F9FF"/>
                </a:solidFill>
                <a:latin typeface="Poppins Bold"/>
                <a:ea typeface="Poppins Bold"/>
                <a:cs typeface="Poppins Bold"/>
                <a:sym typeface="Poppins Bold"/>
              </a:defRPr>
            </a:pPr>
            <a:r>
              <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y </a:t>
            </a:r>
            <a:r>
              <a:rPr lang="en-CA" sz="4000" b="1" dirty="0" err="1">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promover</a:t>
            </a:r>
            <a:r>
              <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 un </a:t>
            </a:r>
            <a:r>
              <a:rPr lang="en-CA" sz="4000" b="1" dirty="0" err="1">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gobierno</a:t>
            </a:r>
            <a:r>
              <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eficiente</a:t>
            </a:r>
            <a:r>
              <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sym typeface="Poppins Bold"/>
              </a:rPr>
              <a:t>.</a:t>
            </a:r>
            <a:endParaRPr lang="en-CA" sz="4000" b="1" dirty="0">
              <a:solidFill>
                <a:schemeClr val="accent3">
                  <a:lumMod val="50000"/>
                </a:schemeClr>
              </a:solidFill>
              <a:latin typeface="Nunito Sans" panose="00000500000000000000" pitchFamily="2" charset="0"/>
              <a:ea typeface="Noto Serif" panose="02020600060500020200" pitchFamily="18" charset="0"/>
              <a:cs typeface="Noto Serif" panose="02020600060500020200" pitchFamily="18" charset="0"/>
            </a:endParaRPr>
          </a:p>
        </p:txBody>
      </p:sp>
      <p:sp>
        <p:nvSpPr>
          <p:cNvPr id="147" name="Freeform 6">
            <a:extLst>
              <a:ext uri="{FF2B5EF4-FFF2-40B4-BE49-F238E27FC236}">
                <a16:creationId xmlns:a16="http://schemas.microsoft.com/office/drawing/2014/main" id="{D0E59AAD-C467-4118-8C7C-AFCAA02390E7}"/>
              </a:ext>
            </a:extLst>
          </p:cNvPr>
          <p:cNvSpPr>
            <a:spLocks/>
          </p:cNvSpPr>
          <p:nvPr/>
        </p:nvSpPr>
        <p:spPr bwMode="auto">
          <a:xfrm flipH="1">
            <a:off x="9914458" y="5871546"/>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2">
              <a:lumMod val="50000"/>
            </a:schemeClr>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11" name="Imagen 10">
            <a:extLst>
              <a:ext uri="{FF2B5EF4-FFF2-40B4-BE49-F238E27FC236}">
                <a16:creationId xmlns:a16="http://schemas.microsoft.com/office/drawing/2014/main" id="{B2B191E8-5C9D-FFBA-CD47-576E8919C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044" y="3340054"/>
            <a:ext cx="4829723" cy="1884770"/>
          </a:xfrm>
          <a:prstGeom prst="rect">
            <a:avLst/>
          </a:prstGeom>
        </p:spPr>
      </p:pic>
    </p:spTree>
    <p:extLst>
      <p:ext uri="{BB962C8B-B14F-4D97-AF65-F5344CB8AC3E}">
        <p14:creationId xmlns:p14="http://schemas.microsoft.com/office/powerpoint/2010/main" val="40060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500" fill="hold"/>
                                        <p:tgtEl>
                                          <p:spTgt spid="147"/>
                                        </p:tgtEl>
                                        <p:attrNameLst>
                                          <p:attrName>ppt_x</p:attrName>
                                        </p:attrNameLst>
                                      </p:cBhvr>
                                      <p:tavLst>
                                        <p:tav tm="0">
                                          <p:val>
                                            <p:strVal val="#ppt_x"/>
                                          </p:val>
                                        </p:tav>
                                        <p:tav tm="100000">
                                          <p:val>
                                            <p:strVal val="#ppt_x"/>
                                          </p:val>
                                        </p:tav>
                                      </p:tavLst>
                                    </p:anim>
                                    <p:anim calcmode="lin" valueType="num">
                                      <p:cBhvr additive="base">
                                        <p:cTn id="8" dur="15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1000" fill="hold"/>
                                        <p:tgtEl>
                                          <p:spTgt spid="146"/>
                                        </p:tgtEl>
                                        <p:attrNameLst>
                                          <p:attrName>ppt_x</p:attrName>
                                        </p:attrNameLst>
                                      </p:cBhvr>
                                      <p:tavLst>
                                        <p:tav tm="0">
                                          <p:val>
                                            <p:strVal val="#ppt_x"/>
                                          </p:val>
                                        </p:tav>
                                        <p:tav tm="100000">
                                          <p:val>
                                            <p:strVal val="#ppt_x"/>
                                          </p:val>
                                        </p:tav>
                                      </p:tavLst>
                                    </p:anim>
                                    <p:anim calcmode="lin" valueType="num">
                                      <p:cBhvr additive="base">
                                        <p:cTn id="12" dur="1000" fill="hold"/>
                                        <p:tgtEl>
                                          <p:spTgt spid="146"/>
                                        </p:tgtEl>
                                        <p:attrNameLst>
                                          <p:attrName>ppt_y</p:attrName>
                                        </p:attrNameLst>
                                      </p:cBhvr>
                                      <p:tavLst>
                                        <p:tav tm="0">
                                          <p:val>
                                            <p:strVal val="0-#ppt_h/2"/>
                                          </p:val>
                                        </p:tav>
                                        <p:tav tm="100000">
                                          <p:val>
                                            <p:strVal val="#ppt_y"/>
                                          </p:val>
                                        </p:tav>
                                      </p:tavLst>
                                    </p:anim>
                                  </p:childTnLst>
                                </p:cTn>
                              </p:par>
                              <p:par>
                                <p:cTn id="13" presetID="64" presetClass="path" presetSubtype="0" repeatCount="indefinite" accel="24000" decel="76000" autoRev="1" fill="hold" grpId="0" nodeType="withEffect">
                                  <p:stCondLst>
                                    <p:cond delay="0"/>
                                  </p:stCondLst>
                                  <p:childTnLst>
                                    <p:animMotion origin="layout" path="M 2.91667E-6 2.83951E-6 L 0.11423 0.62176 " pathEditMode="relative" rAng="0" ptsTypes="AA">
                                      <p:cBhvr>
                                        <p:cTn id="14" dur="7000" fill="hold"/>
                                        <p:tgtEl>
                                          <p:spTgt spid="153"/>
                                        </p:tgtEl>
                                        <p:attrNameLst>
                                          <p:attrName>ppt_x</p:attrName>
                                          <p:attrName>ppt_y</p:attrName>
                                        </p:attrNameLst>
                                      </p:cBhvr>
                                      <p:rCtr x="5712" y="31080"/>
                                    </p:animMotion>
                                  </p:childTnLst>
                                </p:cTn>
                              </p:par>
                              <p:par>
                                <p:cTn id="15" presetID="64" presetClass="path" presetSubtype="0" repeatCount="indefinite" accel="24000" decel="76000" autoRev="1" fill="hold" grpId="0" nodeType="withEffect">
                                  <p:stCondLst>
                                    <p:cond delay="0"/>
                                  </p:stCondLst>
                                  <p:childTnLst>
                                    <p:animMotion origin="layout" path="M -2.77778E-7 -2.22222E-6 L -0.07865 -0.44521 " pathEditMode="relative" rAng="0" ptsTypes="AA">
                                      <p:cBhvr>
                                        <p:cTn id="16" dur="4000" fill="hold"/>
                                        <p:tgtEl>
                                          <p:spTgt spid="174"/>
                                        </p:tgtEl>
                                        <p:attrNameLst>
                                          <p:attrName>ppt_x</p:attrName>
                                          <p:attrName>ppt_y</p:attrName>
                                        </p:attrNameLst>
                                      </p:cBhvr>
                                      <p:rCtr x="-3932" y="-22269"/>
                                    </p:animMotion>
                                  </p:childTnLst>
                                </p:cTn>
                              </p:par>
                              <p:par>
                                <p:cTn id="17" presetID="64" presetClass="path" presetSubtype="0" repeatCount="indefinite" accel="24000" decel="76000" autoRev="1" fill="hold" grpId="0" nodeType="withEffect">
                                  <p:stCondLst>
                                    <p:cond delay="0"/>
                                  </p:stCondLst>
                                  <p:childTnLst>
                                    <p:animMotion origin="layout" path="M -1.38889E-7 -4.93827E-6 L -0.05035 -0.27623 " pathEditMode="relative" rAng="0" ptsTypes="AA">
                                      <p:cBhvr>
                                        <p:cTn id="18" dur="5250" fill="hold"/>
                                        <p:tgtEl>
                                          <p:spTgt spid="156"/>
                                        </p:tgtEl>
                                        <p:attrNameLst>
                                          <p:attrName>ppt_x</p:attrName>
                                          <p:attrName>ppt_y</p:attrName>
                                        </p:attrNameLst>
                                      </p:cBhvr>
                                      <p:rCtr x="-2517" y="-13812"/>
                                    </p:animMotion>
                                  </p:childTnLst>
                                </p:cTn>
                              </p:par>
                              <p:par>
                                <p:cTn id="19" presetID="64" presetClass="path" presetSubtype="0" repeatCount="indefinite" accel="24000" decel="76000" autoRev="1" fill="hold" grpId="0" nodeType="withEffect">
                                  <p:stCondLst>
                                    <p:cond delay="0"/>
                                  </p:stCondLst>
                                  <p:childTnLst>
                                    <p:animMotion origin="layout" path="M -3.88889E-6 -1.7284E-6 L -0.06293 -0.34938 " pathEditMode="relative" rAng="0" ptsTypes="AA">
                                      <p:cBhvr>
                                        <p:cTn id="20" dur="7250" fill="hold"/>
                                        <p:tgtEl>
                                          <p:spTgt spid="162"/>
                                        </p:tgtEl>
                                        <p:attrNameLst>
                                          <p:attrName>ppt_x</p:attrName>
                                          <p:attrName>ppt_y</p:attrName>
                                        </p:attrNameLst>
                                      </p:cBhvr>
                                      <p:rCtr x="-3151" y="-17469"/>
                                    </p:animMotion>
                                  </p:childTnLst>
                                </p:cTn>
                              </p:par>
                              <p:par>
                                <p:cTn id="21" presetID="64" presetClass="path" presetSubtype="0" repeatCount="indefinite" accel="24000" decel="76000" autoRev="1" fill="hold" grpId="0" nodeType="withEffect">
                                  <p:stCondLst>
                                    <p:cond delay="0"/>
                                  </p:stCondLst>
                                  <p:childTnLst>
                                    <p:animMotion origin="layout" path="M -2.22222E-6 1.23457E-7 L 0.10938 0.63935 " pathEditMode="relative" rAng="0" ptsTypes="AA">
                                      <p:cBhvr>
                                        <p:cTn id="22" dur="3250" fill="hold"/>
                                        <p:tgtEl>
                                          <p:spTgt spid="155"/>
                                        </p:tgtEl>
                                        <p:attrNameLst>
                                          <p:attrName>ppt_x</p:attrName>
                                          <p:attrName>ppt_y</p:attrName>
                                        </p:attrNameLst>
                                      </p:cBhvr>
                                      <p:rCtr x="5469" y="31960"/>
                                    </p:animMotion>
                                  </p:childTnLst>
                                </p:cTn>
                              </p:par>
                              <p:par>
                                <p:cTn id="23" presetID="64" presetClass="path" presetSubtype="0" repeatCount="indefinite" accel="24000" decel="76000" autoRev="1" fill="hold" grpId="0" nodeType="withEffect">
                                  <p:stCondLst>
                                    <p:cond delay="0"/>
                                  </p:stCondLst>
                                  <p:childTnLst>
                                    <p:animMotion origin="layout" path="M 1.25E-6 -3.7037E-7 L -0.05035 -0.27623 " pathEditMode="relative" rAng="0" ptsTypes="AA">
                                      <p:cBhvr>
                                        <p:cTn id="24" dur="3000" fill="hold"/>
                                        <p:tgtEl>
                                          <p:spTgt spid="144"/>
                                        </p:tgtEl>
                                        <p:attrNameLst>
                                          <p:attrName>ppt_x</p:attrName>
                                          <p:attrName>ppt_y</p:attrName>
                                        </p:attrNameLst>
                                      </p:cBhvr>
                                      <p:rCtr x="-2517" y="-13812"/>
                                    </p:animMotion>
                                  </p:childTnLst>
                                </p:cTn>
                              </p:par>
                              <p:par>
                                <p:cTn id="25" presetID="64" presetClass="path" presetSubtype="0" repeatCount="indefinite" accel="24000" decel="76000" autoRev="1" fill="hold" grpId="0" nodeType="withEffect">
                                  <p:stCondLst>
                                    <p:cond delay="0"/>
                                  </p:stCondLst>
                                  <p:childTnLst>
                                    <p:animMotion origin="layout" path="M -3.61111E-6 1.60494E-6 L -0.05034 -0.27624 " pathEditMode="relative" rAng="0" ptsTypes="AA">
                                      <p:cBhvr>
                                        <p:cTn id="26" dur="7000" fill="hold"/>
                                        <p:tgtEl>
                                          <p:spTgt spid="152"/>
                                        </p:tgtEl>
                                        <p:attrNameLst>
                                          <p:attrName>ppt_x</p:attrName>
                                          <p:attrName>ppt_y</p:attrName>
                                        </p:attrNameLst>
                                      </p:cBhvr>
                                      <p:rCtr x="-2517" y="-13812"/>
                                    </p:animMotion>
                                  </p:childTnLst>
                                </p:cTn>
                              </p:par>
                              <p:par>
                                <p:cTn id="27" presetID="64" presetClass="path" presetSubtype="0" repeatCount="indefinite" accel="24000" decel="76000" autoRev="1" fill="hold" grpId="0" nodeType="withEffect">
                                  <p:stCondLst>
                                    <p:cond delay="0"/>
                                  </p:stCondLst>
                                  <p:childTnLst>
                                    <p:animMotion origin="layout" path="M -4.02778E-6 4.69136E-6 L -0.07934 -0.43843 " pathEditMode="relative" rAng="0" ptsTypes="AA">
                                      <p:cBhvr>
                                        <p:cTn id="28" dur="4500" fill="hold"/>
                                        <p:tgtEl>
                                          <p:spTgt spid="188"/>
                                        </p:tgtEl>
                                        <p:attrNameLst>
                                          <p:attrName>ppt_x</p:attrName>
                                          <p:attrName>ppt_y</p:attrName>
                                        </p:attrNameLst>
                                      </p:cBhvr>
                                      <p:rCtr x="-3967" y="-21929"/>
                                    </p:animMotion>
                                  </p:childTnLst>
                                </p:cTn>
                              </p:par>
                              <p:par>
                                <p:cTn id="29" presetID="64" presetClass="path" presetSubtype="0" repeatCount="indefinite" accel="24000" decel="76000" autoRev="1" fill="hold" grpId="0" nodeType="withEffect">
                                  <p:stCondLst>
                                    <p:cond delay="0"/>
                                  </p:stCondLst>
                                  <p:childTnLst>
                                    <p:animMotion origin="layout" path="M 4.86111E-6 1.23457E-7 L 0.05954 0.35957 " pathEditMode="relative" rAng="0" ptsTypes="AA">
                                      <p:cBhvr>
                                        <p:cTn id="30" dur="2750" fill="hold"/>
                                        <p:tgtEl>
                                          <p:spTgt spid="157"/>
                                        </p:tgtEl>
                                        <p:attrNameLst>
                                          <p:attrName>ppt_x</p:attrName>
                                          <p:attrName>ppt_y</p:attrName>
                                        </p:attrNameLst>
                                      </p:cBhvr>
                                      <p:rCtr x="2977" y="17978"/>
                                    </p:animMotion>
                                  </p:childTnLst>
                                </p:cTn>
                              </p:par>
                              <p:par>
                                <p:cTn id="31" presetID="64" presetClass="path" presetSubtype="0" repeatCount="indefinite" accel="24000" decel="76000" autoRev="1" fill="hold" grpId="0" nodeType="withEffect">
                                  <p:stCondLst>
                                    <p:cond delay="0"/>
                                  </p:stCondLst>
                                  <p:childTnLst>
                                    <p:animMotion origin="layout" path="M 8.33333E-7 -2.46914E-6 L 0.03437 0.18689 " pathEditMode="relative" rAng="0" ptsTypes="AA">
                                      <p:cBhvr>
                                        <p:cTn id="32" dur="4000" fill="hold"/>
                                        <p:tgtEl>
                                          <p:spTgt spid="178"/>
                                        </p:tgtEl>
                                        <p:attrNameLst>
                                          <p:attrName>ppt_x</p:attrName>
                                          <p:attrName>ppt_y</p:attrName>
                                        </p:attrNameLst>
                                      </p:cBhvr>
                                      <p:rCtr x="1719" y="9336"/>
                                    </p:animMotion>
                                  </p:childTnLst>
                                </p:cTn>
                              </p:par>
                              <p:par>
                                <p:cTn id="33" presetID="64" presetClass="path" presetSubtype="0" repeatCount="indefinite" accel="24000" decel="76000" autoRev="1" fill="hold" grpId="0" nodeType="withEffect">
                                  <p:stCondLst>
                                    <p:cond delay="0"/>
                                  </p:stCondLst>
                                  <p:childTnLst>
                                    <p:animMotion origin="layout" path="M -4.02778E-6 2.46914E-7 L 0.15079 0.84753 " pathEditMode="relative" rAng="0" ptsTypes="AA">
                                      <p:cBhvr>
                                        <p:cTn id="34" dur="6250" fill="hold"/>
                                        <p:tgtEl>
                                          <p:spTgt spid="177"/>
                                        </p:tgtEl>
                                        <p:attrNameLst>
                                          <p:attrName>ppt_x</p:attrName>
                                          <p:attrName>ppt_y</p:attrName>
                                        </p:attrNameLst>
                                      </p:cBhvr>
                                      <p:rCtr x="7535" y="42377"/>
                                    </p:animMotion>
                                  </p:childTnLst>
                                </p:cTn>
                              </p:par>
                              <p:par>
                                <p:cTn id="35" presetID="64" presetClass="path" presetSubtype="0" repeatCount="indefinite" accel="24000" decel="76000" autoRev="1" fill="hold" grpId="0" nodeType="withEffect">
                                  <p:stCondLst>
                                    <p:cond delay="0"/>
                                  </p:stCondLst>
                                  <p:childTnLst>
                                    <p:animMotion origin="layout" path="M -3.33333E-6 3.7037E-7 L 0.09019 0.51281 " pathEditMode="relative" rAng="0" ptsTypes="AA">
                                      <p:cBhvr>
                                        <p:cTn id="36" dur="6250" fill="hold"/>
                                        <p:tgtEl>
                                          <p:spTgt spid="150"/>
                                        </p:tgtEl>
                                        <p:attrNameLst>
                                          <p:attrName>ppt_x</p:attrName>
                                          <p:attrName>ppt_y</p:attrName>
                                        </p:attrNameLst>
                                      </p:cBhvr>
                                      <p:rCtr x="4505" y="25633"/>
                                    </p:animMotion>
                                  </p:childTnLst>
                                </p:cTn>
                              </p:par>
                              <p:par>
                                <p:cTn id="37" presetID="64" presetClass="path" presetSubtype="0" repeatCount="indefinite" accel="24000" decel="76000" autoRev="1" fill="hold" grpId="0" nodeType="withEffect">
                                  <p:stCondLst>
                                    <p:cond delay="0"/>
                                  </p:stCondLst>
                                  <p:childTnLst>
                                    <p:animMotion origin="layout" path="M -3.88889E-6 2.46914E-6 L -0.05034 -0.27624 " pathEditMode="relative" rAng="0" ptsTypes="AA">
                                      <p:cBhvr>
                                        <p:cTn id="38" dur="7250" fill="hold"/>
                                        <p:tgtEl>
                                          <p:spTgt spid="179"/>
                                        </p:tgtEl>
                                        <p:attrNameLst>
                                          <p:attrName>ppt_x</p:attrName>
                                          <p:attrName>ppt_y</p:attrName>
                                        </p:attrNameLst>
                                      </p:cBhvr>
                                      <p:rCtr x="-2517" y="-13812"/>
                                    </p:animMotion>
                                  </p:childTnLst>
                                </p:cTn>
                              </p:par>
                              <p:par>
                                <p:cTn id="39" presetID="64" presetClass="path" presetSubtype="0" repeatCount="indefinite" accel="24000" decel="76000" autoRev="1" fill="hold" grpId="0" nodeType="withEffect">
                                  <p:stCondLst>
                                    <p:cond delay="0"/>
                                  </p:stCondLst>
                                  <p:childTnLst>
                                    <p:animMotion origin="layout" path="M -3.75E-6 2.71605E-6 L -0.07994 -0.45062 " pathEditMode="relative" rAng="0" ptsTypes="AA">
                                      <p:cBhvr>
                                        <p:cTn id="40" dur="6000" fill="hold"/>
                                        <p:tgtEl>
                                          <p:spTgt spid="163"/>
                                        </p:tgtEl>
                                        <p:attrNameLst>
                                          <p:attrName>ppt_x</p:attrName>
                                          <p:attrName>ppt_y</p:attrName>
                                        </p:attrNameLst>
                                      </p:cBhvr>
                                      <p:rCtr x="-3993" y="-22531"/>
                                    </p:animMotion>
                                  </p:childTnLst>
                                </p:cTn>
                              </p:par>
                              <p:par>
                                <p:cTn id="41" presetID="64" presetClass="path" presetSubtype="0" repeatCount="indefinite" accel="24000" decel="76000" autoRev="1" fill="hold" grpId="0" nodeType="withEffect">
                                  <p:stCondLst>
                                    <p:cond delay="0"/>
                                  </p:stCondLst>
                                  <p:childTnLst>
                                    <p:animMotion origin="layout" path="M -6.94444E-7 1.23457E-7 L -0.05035 -0.27623 " pathEditMode="relative" rAng="0" ptsTypes="AA">
                                      <p:cBhvr>
                                        <p:cTn id="42" dur="5000" fill="hold"/>
                                        <p:tgtEl>
                                          <p:spTgt spid="187"/>
                                        </p:tgtEl>
                                        <p:attrNameLst>
                                          <p:attrName>ppt_x</p:attrName>
                                          <p:attrName>ppt_y</p:attrName>
                                        </p:attrNameLst>
                                      </p:cBhvr>
                                      <p:rCtr x="-2517" y="-13812"/>
                                    </p:animMotion>
                                  </p:childTnLst>
                                </p:cTn>
                              </p:par>
                              <p:par>
                                <p:cTn id="43" presetID="64" presetClass="path" presetSubtype="0" repeatCount="indefinite" accel="24000" decel="76000" autoRev="1" fill="hold" grpId="0" nodeType="withEffect">
                                  <p:stCondLst>
                                    <p:cond delay="0"/>
                                  </p:stCondLst>
                                  <p:childTnLst>
                                    <p:animMotion origin="layout" path="M 1.66667E-6 8.64198E-7 L -0.05035 -0.27624 " pathEditMode="relative" rAng="0" ptsTypes="AA">
                                      <p:cBhvr>
                                        <p:cTn id="44" dur="3000" fill="hold"/>
                                        <p:tgtEl>
                                          <p:spTgt spid="166"/>
                                        </p:tgtEl>
                                        <p:attrNameLst>
                                          <p:attrName>ppt_x</p:attrName>
                                          <p:attrName>ppt_y</p:attrName>
                                        </p:attrNameLst>
                                      </p:cBhvr>
                                      <p:rCtr x="-2517" y="-13812"/>
                                    </p:animMotion>
                                  </p:childTnLst>
                                </p:cTn>
                              </p:par>
                              <p:par>
                                <p:cTn id="45" presetID="64" presetClass="path" presetSubtype="0" repeatCount="indefinite" accel="24000" decel="76000" autoRev="1" fill="hold" grpId="0" nodeType="withEffect">
                                  <p:stCondLst>
                                    <p:cond delay="0"/>
                                  </p:stCondLst>
                                  <p:childTnLst>
                                    <p:animMotion origin="layout" path="M -3.19444E-6 3.7037E-7 L -0.08507 -0.46157 " pathEditMode="relative" rAng="0" ptsTypes="AA">
                                      <p:cBhvr>
                                        <p:cTn id="46" dur="2500" fill="hold"/>
                                        <p:tgtEl>
                                          <p:spTgt spid="159"/>
                                        </p:tgtEl>
                                        <p:attrNameLst>
                                          <p:attrName>ppt_x</p:attrName>
                                          <p:attrName>ppt_y</p:attrName>
                                        </p:attrNameLst>
                                      </p:cBhvr>
                                      <p:rCtr x="-4253" y="-23086"/>
                                    </p:animMotion>
                                  </p:childTnLst>
                                </p:cTn>
                              </p:par>
                              <p:par>
                                <p:cTn id="47" presetID="64" presetClass="path" presetSubtype="0" repeatCount="indefinite" accel="24000" decel="76000" autoRev="1" fill="hold" grpId="0" nodeType="withEffect">
                                  <p:stCondLst>
                                    <p:cond delay="0"/>
                                  </p:stCondLst>
                                  <p:childTnLst>
                                    <p:animMotion origin="layout" path="M 2.77778E-6 -4.5679E-6 L -0.05035 -0.27623 " pathEditMode="relative" rAng="0" ptsTypes="AA">
                                      <p:cBhvr>
                                        <p:cTn id="48" dur="2750" fill="hold"/>
                                        <p:tgtEl>
                                          <p:spTgt spid="154"/>
                                        </p:tgtEl>
                                        <p:attrNameLst>
                                          <p:attrName>ppt_x</p:attrName>
                                          <p:attrName>ppt_y</p:attrName>
                                        </p:attrNameLst>
                                      </p:cBhvr>
                                      <p:rCtr x="-2517" y="-13812"/>
                                    </p:animMotion>
                                  </p:childTnLst>
                                </p:cTn>
                              </p:par>
                              <p:par>
                                <p:cTn id="49" presetID="64" presetClass="path" presetSubtype="0" repeatCount="indefinite" accel="24000" decel="76000" autoRev="1" fill="hold" grpId="0" nodeType="withEffect">
                                  <p:stCondLst>
                                    <p:cond delay="0"/>
                                  </p:stCondLst>
                                  <p:childTnLst>
                                    <p:animMotion origin="layout" path="M -4.16667E-6 3.45679E-6 L 0.07778 0.41759 " pathEditMode="relative" rAng="0" ptsTypes="AA">
                                      <p:cBhvr>
                                        <p:cTn id="50" dur="3000" fill="hold"/>
                                        <p:tgtEl>
                                          <p:spTgt spid="190"/>
                                        </p:tgtEl>
                                        <p:attrNameLst>
                                          <p:attrName>ppt_x</p:attrName>
                                          <p:attrName>ppt_y</p:attrName>
                                        </p:attrNameLst>
                                      </p:cBhvr>
                                      <p:rCtr x="3889" y="20880"/>
                                    </p:animMotion>
                                  </p:childTnLst>
                                </p:cTn>
                              </p:par>
                              <p:par>
                                <p:cTn id="51" presetID="64" presetClass="path" presetSubtype="0" repeatCount="indefinite" accel="24000" decel="76000" autoRev="1" fill="hold" grpId="0" nodeType="withEffect">
                                  <p:stCondLst>
                                    <p:cond delay="0"/>
                                  </p:stCondLst>
                                  <p:childTnLst>
                                    <p:animMotion origin="layout" path="M -3.75E-6 -3.95062E-6 L 0.07205 0.40571 " pathEditMode="relative" rAng="0" ptsTypes="AA">
                                      <p:cBhvr>
                                        <p:cTn id="52" dur="3000" fill="hold"/>
                                        <p:tgtEl>
                                          <p:spTgt spid="182"/>
                                        </p:tgtEl>
                                        <p:attrNameLst>
                                          <p:attrName>ppt_x</p:attrName>
                                          <p:attrName>ppt_y</p:attrName>
                                        </p:attrNameLst>
                                      </p:cBhvr>
                                      <p:rCtr x="3602" y="20278"/>
                                    </p:animMotion>
                                  </p:childTnLst>
                                </p:cTn>
                              </p:par>
                              <p:par>
                                <p:cTn id="53" presetID="64" presetClass="path" presetSubtype="0" repeatCount="indefinite" accel="24000" decel="76000" autoRev="1" fill="hold" grpId="0" nodeType="withEffect">
                                  <p:stCondLst>
                                    <p:cond delay="0"/>
                                  </p:stCondLst>
                                  <p:childTnLst>
                                    <p:animMotion origin="layout" path="M 2.63889E-6 -9.87654E-7 L -0.05035 -0.27623 " pathEditMode="relative" rAng="0" ptsTypes="AA">
                                      <p:cBhvr>
                                        <p:cTn id="54" dur="4250" fill="hold"/>
                                        <p:tgtEl>
                                          <p:spTgt spid="176"/>
                                        </p:tgtEl>
                                        <p:attrNameLst>
                                          <p:attrName>ppt_x</p:attrName>
                                          <p:attrName>ppt_y</p:attrName>
                                        </p:attrNameLst>
                                      </p:cBhvr>
                                      <p:rCtr x="-2517" y="-13812"/>
                                    </p:animMotion>
                                  </p:childTnLst>
                                </p:cTn>
                              </p:par>
                              <p:par>
                                <p:cTn id="55" presetID="64" presetClass="path" presetSubtype="0" repeatCount="indefinite" accel="24000" decel="76000" autoRev="1" fill="hold" grpId="0" nodeType="withEffect">
                                  <p:stCondLst>
                                    <p:cond delay="0"/>
                                  </p:stCondLst>
                                  <p:childTnLst>
                                    <p:animMotion origin="layout" path="M -1.11111E-6 1.97531E-6 L -0.06319 -0.35077 " pathEditMode="relative" rAng="0" ptsTypes="AA">
                                      <p:cBhvr>
                                        <p:cTn id="56" dur="4500" fill="hold"/>
                                        <p:tgtEl>
                                          <p:spTgt spid="165"/>
                                        </p:tgtEl>
                                        <p:attrNameLst>
                                          <p:attrName>ppt_x</p:attrName>
                                          <p:attrName>ppt_y</p:attrName>
                                        </p:attrNameLst>
                                      </p:cBhvr>
                                      <p:rCtr x="-3160" y="-17546"/>
                                    </p:animMotion>
                                  </p:childTnLst>
                                </p:cTn>
                              </p:par>
                              <p:par>
                                <p:cTn id="57" presetID="2" presetClass="entr" presetSubtype="1" accel="50000" decel="5000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1000" fill="hold"/>
                                        <p:tgtEl>
                                          <p:spTgt spid="11"/>
                                        </p:tgtEl>
                                        <p:attrNameLst>
                                          <p:attrName>ppt_x</p:attrName>
                                        </p:attrNameLst>
                                      </p:cBhvr>
                                      <p:tavLst>
                                        <p:tav tm="0">
                                          <p:val>
                                            <p:strVal val="#ppt_x"/>
                                          </p:val>
                                        </p:tav>
                                        <p:tav tm="100000">
                                          <p:val>
                                            <p:strVal val="#ppt_x"/>
                                          </p:val>
                                        </p:tav>
                                      </p:tavLst>
                                    </p:anim>
                                    <p:anim calcmode="lin" valueType="num">
                                      <p:cBhvr additive="base">
                                        <p:cTn id="6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0" grpId="0" animBg="1"/>
      <p:bldP spid="152" grpId="0" animBg="1"/>
      <p:bldP spid="153" grpId="0" animBg="1"/>
      <p:bldP spid="154" grpId="0" animBg="1"/>
      <p:bldP spid="155" grpId="0" animBg="1"/>
      <p:bldP spid="156" grpId="0" animBg="1"/>
      <p:bldP spid="157" grpId="0" animBg="1"/>
      <p:bldP spid="159" grpId="0" animBg="1"/>
      <p:bldP spid="162" grpId="0" animBg="1"/>
      <p:bldP spid="163" grpId="0" animBg="1"/>
      <p:bldP spid="165" grpId="0" animBg="1"/>
      <p:bldP spid="166" grpId="0" animBg="1"/>
      <p:bldP spid="174" grpId="0" animBg="1"/>
      <p:bldP spid="176" grpId="0" animBg="1"/>
      <p:bldP spid="177" grpId="0" animBg="1"/>
      <p:bldP spid="178" grpId="0" animBg="1"/>
      <p:bldP spid="179" grpId="0" animBg="1"/>
      <p:bldP spid="182" grpId="0" animBg="1"/>
      <p:bldP spid="187" grpId="0" animBg="1"/>
      <p:bldP spid="188" grpId="0" animBg="1"/>
      <p:bldP spid="190" grpId="0" animBg="1"/>
      <p:bldP spid="146" grpId="0" animBg="1"/>
      <p:bldP spid="1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ject Featured…">
            <a:extLst>
              <a:ext uri="{FF2B5EF4-FFF2-40B4-BE49-F238E27FC236}">
                <a16:creationId xmlns:a16="http://schemas.microsoft.com/office/drawing/2014/main" id="{A88C631E-3D13-4D0F-8E13-CCCA0E5E4C35}"/>
              </a:ext>
            </a:extLst>
          </p:cNvPr>
          <p:cNvSpPr txBox="1"/>
          <p:nvPr/>
        </p:nvSpPr>
        <p:spPr>
          <a:xfrm>
            <a:off x="1949385" y="1174819"/>
            <a:ext cx="10911208"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8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Histórico</a:t>
            </a:r>
            <a:r>
              <a:rPr lang="en-CA" sz="48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8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Observaciones</a:t>
            </a:r>
            <a:endParaRPr lang="en-CA" sz="48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a:p>
            <a:pPr lvl="0">
              <a:defRPr sz="5000" b="0">
                <a:solidFill>
                  <a:srgbClr val="F6F9FF"/>
                </a:solidFill>
                <a:latin typeface="Poppins Bold"/>
                <a:ea typeface="Poppins Bold"/>
                <a:cs typeface="Poppins Bold"/>
                <a:sym typeface="Poppins Bold"/>
              </a:defRPr>
            </a:pPr>
            <a:endPar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27" name="Freeform 6">
            <a:extLst>
              <a:ext uri="{FF2B5EF4-FFF2-40B4-BE49-F238E27FC236}">
                <a16:creationId xmlns:a16="http://schemas.microsoft.com/office/drawing/2014/main" id="{C82876F0-CE4C-4633-B5BF-87D8F7233C3E}"/>
              </a:ext>
            </a:extLst>
          </p:cNvPr>
          <p:cNvSpPr>
            <a:spLocks/>
          </p:cNvSpPr>
          <p:nvPr/>
        </p:nvSpPr>
        <p:spPr bwMode="auto">
          <a:xfrm flipH="1">
            <a:off x="1657349" y="1294739"/>
            <a:ext cx="59090" cy="1735350"/>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2015.…">
            <a:extLst>
              <a:ext uri="{FF2B5EF4-FFF2-40B4-BE49-F238E27FC236}">
                <a16:creationId xmlns:a16="http://schemas.microsoft.com/office/drawing/2014/main" id="{B0D65408-25F4-4E6F-AD63-6589A0B491E4}"/>
              </a:ext>
            </a:extLst>
          </p:cNvPr>
          <p:cNvSpPr txBox="1"/>
          <p:nvPr/>
        </p:nvSpPr>
        <p:spPr>
          <a:xfrm>
            <a:off x="1949385" y="1964926"/>
            <a:ext cx="15778176" cy="115724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C8CBD1"/>
                </a:solidFill>
                <a:latin typeface="Poppins Light"/>
                <a:ea typeface="Poppins Light"/>
                <a:cs typeface="Poppins Light"/>
                <a:sym typeface="Poppins Light"/>
              </a:defRPr>
            </a:pP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Desde</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la CP 2019 a la 2023, se le ha dado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el</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seguimiento</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a un total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acumulado</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de 9,242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observaciones</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determinadas</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a:t>
            </a:r>
          </a:p>
        </p:txBody>
      </p:sp>
      <p:graphicFrame>
        <p:nvGraphicFramePr>
          <p:cNvPr id="2" name="Gráfico 1">
            <a:extLst>
              <a:ext uri="{FF2B5EF4-FFF2-40B4-BE49-F238E27FC236}">
                <a16:creationId xmlns:a16="http://schemas.microsoft.com/office/drawing/2014/main" id="{9AD329A4-46D3-E78C-2A81-DEB557FAE86B}"/>
              </a:ext>
            </a:extLst>
          </p:cNvPr>
          <p:cNvGraphicFramePr>
            <a:graphicFrameLocks/>
          </p:cNvGraphicFramePr>
          <p:nvPr>
            <p:extLst>
              <p:ext uri="{D42A27DB-BD31-4B8C-83A1-F6EECF244321}">
                <p14:modId xmlns:p14="http://schemas.microsoft.com/office/powerpoint/2010/main" val="4258839122"/>
              </p:ext>
            </p:extLst>
          </p:nvPr>
        </p:nvGraphicFramePr>
        <p:xfrm>
          <a:off x="1657349" y="3263766"/>
          <a:ext cx="15778176" cy="63040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037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ppt_x"/>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ject Featured…">
            <a:extLst>
              <a:ext uri="{FF2B5EF4-FFF2-40B4-BE49-F238E27FC236}">
                <a16:creationId xmlns:a16="http://schemas.microsoft.com/office/drawing/2014/main" id="{A88C631E-3D13-4D0F-8E13-CCCA0E5E4C35}"/>
              </a:ext>
            </a:extLst>
          </p:cNvPr>
          <p:cNvSpPr txBox="1"/>
          <p:nvPr/>
        </p:nvSpPr>
        <p:spPr>
          <a:xfrm>
            <a:off x="1949385" y="1294739"/>
            <a:ext cx="15659996" cy="70788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Seguimiento</a:t>
            </a:r>
            <a:r>
              <a:rPr lang="en-CA" sz="4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Atención</a:t>
            </a:r>
            <a:r>
              <a:rPr lang="en-CA" sz="4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 las </a:t>
            </a:r>
            <a:r>
              <a:rPr lang="en-CA" sz="46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Recomendaciones</a:t>
            </a:r>
            <a:endParaRPr lang="en-CA" sz="46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27" name="Freeform 6">
            <a:extLst>
              <a:ext uri="{FF2B5EF4-FFF2-40B4-BE49-F238E27FC236}">
                <a16:creationId xmlns:a16="http://schemas.microsoft.com/office/drawing/2014/main" id="{C82876F0-CE4C-4633-B5BF-87D8F7233C3E}"/>
              </a:ext>
            </a:extLst>
          </p:cNvPr>
          <p:cNvSpPr>
            <a:spLocks/>
          </p:cNvSpPr>
          <p:nvPr/>
        </p:nvSpPr>
        <p:spPr bwMode="auto">
          <a:xfrm flipH="1">
            <a:off x="1657349" y="1294739"/>
            <a:ext cx="59090" cy="1735350"/>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2015.…">
            <a:extLst>
              <a:ext uri="{FF2B5EF4-FFF2-40B4-BE49-F238E27FC236}">
                <a16:creationId xmlns:a16="http://schemas.microsoft.com/office/drawing/2014/main" id="{B0D65408-25F4-4E6F-AD63-6589A0B491E4}"/>
              </a:ext>
            </a:extLst>
          </p:cNvPr>
          <p:cNvSpPr txBox="1"/>
          <p:nvPr/>
        </p:nvSpPr>
        <p:spPr>
          <a:xfrm>
            <a:off x="1949385" y="2084846"/>
            <a:ext cx="15808470" cy="58400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C8CBD1"/>
                </a:solidFill>
                <a:latin typeface="Poppins Light"/>
                <a:ea typeface="Poppins Light"/>
                <a:cs typeface="Poppins Light"/>
                <a:sym typeface="Poppins Light"/>
              </a:defRPr>
            </a:pP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A 7,136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recomendaciones</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emitidas</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hasta la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cuenta</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200" dirty="0" err="1">
                <a:solidFill>
                  <a:schemeClr val="tx2">
                    <a:lumMod val="60000"/>
                    <a:lumOff val="40000"/>
                  </a:schemeClr>
                </a:solidFill>
                <a:latin typeface="+mj-lt"/>
                <a:ea typeface="Noto Sans" panose="020B0502040504020204" pitchFamily="34" charset="0"/>
                <a:cs typeface="Noto Sans" panose="020B0502040504020204" pitchFamily="34" charset="0"/>
              </a:rPr>
              <a:t>pública</a:t>
            </a:r>
            <a:r>
              <a:rPr lang="en-US" sz="3200" dirty="0">
                <a:solidFill>
                  <a:schemeClr val="tx2">
                    <a:lumMod val="60000"/>
                    <a:lumOff val="40000"/>
                  </a:schemeClr>
                </a:solidFill>
                <a:latin typeface="+mj-lt"/>
                <a:ea typeface="Noto Sans" panose="020B0502040504020204" pitchFamily="34" charset="0"/>
                <a:cs typeface="Noto Sans" panose="020B0502040504020204" pitchFamily="34" charset="0"/>
              </a:rPr>
              <a:t> 2023.</a:t>
            </a:r>
          </a:p>
        </p:txBody>
      </p:sp>
      <p:graphicFrame>
        <p:nvGraphicFramePr>
          <p:cNvPr id="2" name="Gráfico 1">
            <a:extLst>
              <a:ext uri="{FF2B5EF4-FFF2-40B4-BE49-F238E27FC236}">
                <a16:creationId xmlns:a16="http://schemas.microsoft.com/office/drawing/2014/main" id="{82A95982-5FD9-D3F4-E8EA-2D8491AAA031}"/>
              </a:ext>
            </a:extLst>
          </p:cNvPr>
          <p:cNvGraphicFramePr>
            <a:graphicFrameLocks/>
          </p:cNvGraphicFramePr>
          <p:nvPr>
            <p:extLst>
              <p:ext uri="{D42A27DB-BD31-4B8C-83A1-F6EECF244321}">
                <p14:modId xmlns:p14="http://schemas.microsoft.com/office/powerpoint/2010/main" val="2985309802"/>
              </p:ext>
            </p:extLst>
          </p:nvPr>
        </p:nvGraphicFramePr>
        <p:xfrm>
          <a:off x="1657349" y="3473634"/>
          <a:ext cx="15659996" cy="5860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0288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ppt_x"/>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ject Featured…">
            <a:extLst>
              <a:ext uri="{FF2B5EF4-FFF2-40B4-BE49-F238E27FC236}">
                <a16:creationId xmlns:a16="http://schemas.microsoft.com/office/drawing/2014/main" id="{A88C631E-3D13-4D0F-8E13-CCCA0E5E4C35}"/>
              </a:ext>
            </a:extLst>
          </p:cNvPr>
          <p:cNvSpPr txBox="1"/>
          <p:nvPr/>
        </p:nvSpPr>
        <p:spPr>
          <a:xfrm>
            <a:off x="1949385" y="1294739"/>
            <a:ext cx="11782476" cy="67710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Total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Histórico</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Denuncias</a:t>
            </a:r>
            <a:r>
              <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4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endParaRPr lang="en-CA" sz="44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27" name="Freeform 6">
            <a:extLst>
              <a:ext uri="{FF2B5EF4-FFF2-40B4-BE49-F238E27FC236}">
                <a16:creationId xmlns:a16="http://schemas.microsoft.com/office/drawing/2014/main" id="{C82876F0-CE4C-4633-B5BF-87D8F7233C3E}"/>
              </a:ext>
            </a:extLst>
          </p:cNvPr>
          <p:cNvSpPr>
            <a:spLocks/>
          </p:cNvSpPr>
          <p:nvPr/>
        </p:nvSpPr>
        <p:spPr bwMode="auto">
          <a:xfrm flipH="1">
            <a:off x="1657349" y="1294739"/>
            <a:ext cx="59090" cy="1735350"/>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2015.…">
            <a:extLst>
              <a:ext uri="{FF2B5EF4-FFF2-40B4-BE49-F238E27FC236}">
                <a16:creationId xmlns:a16="http://schemas.microsoft.com/office/drawing/2014/main" id="{B0D65408-25F4-4E6F-AD63-6589A0B491E4}"/>
              </a:ext>
            </a:extLst>
          </p:cNvPr>
          <p:cNvSpPr txBox="1"/>
          <p:nvPr/>
        </p:nvSpPr>
        <p:spPr>
          <a:xfrm>
            <a:off x="1949385" y="1964926"/>
            <a:ext cx="15778176" cy="108491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C8CBD1"/>
                </a:solidFill>
                <a:latin typeface="Poppins Light"/>
                <a:ea typeface="Poppins Light"/>
                <a:cs typeface="Poppins Light"/>
                <a:sym typeface="Poppins Light"/>
              </a:defRPr>
            </a:pP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En</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2019 se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presentaron</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las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primeras</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denuncias</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administrativas</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mj-lt"/>
                <a:ea typeface="Noto Sans" panose="020B0502040504020204" pitchFamily="34" charset="0"/>
                <a:cs typeface="Noto Sans" panose="020B0502040504020204" pitchFamily="34" charset="0"/>
              </a:rPr>
              <a:t>derivadas</a:t>
            </a:r>
            <a:r>
              <a:rPr lang="en-US" sz="3000" dirty="0">
                <a:solidFill>
                  <a:schemeClr val="tx2">
                    <a:lumMod val="60000"/>
                    <a:lumOff val="40000"/>
                  </a:schemeClr>
                </a:solidFill>
                <a:latin typeface="+mj-lt"/>
                <a:ea typeface="Noto Sans" panose="020B0502040504020204" pitchFamily="34" charset="0"/>
                <a:cs typeface="Noto Sans" panose="020B0502040504020204" pitchFamily="34" charset="0"/>
              </a:rPr>
              <a:t> de las CP 2016, 2017 y 2018.</a:t>
            </a:r>
          </a:p>
        </p:txBody>
      </p:sp>
      <p:graphicFrame>
        <p:nvGraphicFramePr>
          <p:cNvPr id="3" name="Gráfico 2">
            <a:extLst>
              <a:ext uri="{FF2B5EF4-FFF2-40B4-BE49-F238E27FC236}">
                <a16:creationId xmlns:a16="http://schemas.microsoft.com/office/drawing/2014/main" id="{60BDEF95-E292-4E04-763A-1B9A25D8E71E}"/>
              </a:ext>
            </a:extLst>
          </p:cNvPr>
          <p:cNvGraphicFramePr>
            <a:graphicFrameLocks/>
          </p:cNvGraphicFramePr>
          <p:nvPr>
            <p:extLst>
              <p:ext uri="{D42A27DB-BD31-4B8C-83A1-F6EECF244321}">
                <p14:modId xmlns:p14="http://schemas.microsoft.com/office/powerpoint/2010/main" val="3500890695"/>
              </p:ext>
            </p:extLst>
          </p:nvPr>
        </p:nvGraphicFramePr>
        <p:xfrm>
          <a:off x="1595425" y="3553536"/>
          <a:ext cx="15778176" cy="61361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6558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ppt_x"/>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ppt_x"/>
                                          </p:val>
                                        </p:tav>
                                        <p:tav tm="100000">
                                          <p:val>
                                            <p:strVal val="#ppt_x"/>
                                          </p:val>
                                        </p:tav>
                                      </p:tavLst>
                                    </p:anim>
                                    <p:anim calcmode="lin" valueType="num">
                                      <p:cBhvr additive="base">
                                        <p:cTn id="20"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roject Featured…">
            <a:extLst>
              <a:ext uri="{FF2B5EF4-FFF2-40B4-BE49-F238E27FC236}">
                <a16:creationId xmlns:a16="http://schemas.microsoft.com/office/drawing/2014/main" id="{A88C631E-3D13-4D0F-8E13-CCCA0E5E4C35}"/>
              </a:ext>
            </a:extLst>
          </p:cNvPr>
          <p:cNvSpPr txBox="1"/>
          <p:nvPr/>
        </p:nvSpPr>
        <p:spPr>
          <a:xfrm>
            <a:off x="2114381" y="2223358"/>
            <a:ext cx="4189377" cy="184665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Histórico</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Denuncias</a:t>
            </a:r>
            <a:r>
              <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0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endParaRPr lang="en-CA" sz="40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endParaRPr>
          </a:p>
        </p:txBody>
      </p:sp>
      <p:sp>
        <p:nvSpPr>
          <p:cNvPr id="27" name="Freeform 6">
            <a:extLst>
              <a:ext uri="{FF2B5EF4-FFF2-40B4-BE49-F238E27FC236}">
                <a16:creationId xmlns:a16="http://schemas.microsoft.com/office/drawing/2014/main" id="{C82876F0-CE4C-4633-B5BF-87D8F7233C3E}"/>
              </a:ext>
            </a:extLst>
          </p:cNvPr>
          <p:cNvSpPr>
            <a:spLocks/>
          </p:cNvSpPr>
          <p:nvPr/>
        </p:nvSpPr>
        <p:spPr bwMode="auto">
          <a:xfrm flipH="1">
            <a:off x="1809628" y="2316307"/>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sp>
        <p:nvSpPr>
          <p:cNvPr id="28" name="2015.…">
            <a:extLst>
              <a:ext uri="{FF2B5EF4-FFF2-40B4-BE49-F238E27FC236}">
                <a16:creationId xmlns:a16="http://schemas.microsoft.com/office/drawing/2014/main" id="{B0D65408-25F4-4E6F-AD63-6589A0B491E4}"/>
              </a:ext>
            </a:extLst>
          </p:cNvPr>
          <p:cNvSpPr txBox="1"/>
          <p:nvPr/>
        </p:nvSpPr>
        <p:spPr>
          <a:xfrm>
            <a:off x="2114380" y="4607352"/>
            <a:ext cx="5542796" cy="43891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20000"/>
              </a:lnSpc>
              <a:defRPr sz="1800" b="0">
                <a:solidFill>
                  <a:srgbClr val="F6F9FF"/>
                </a:solidFill>
                <a:latin typeface="Poppins Bold"/>
                <a:ea typeface="Poppins Bold"/>
                <a:cs typeface="Poppins Bold"/>
                <a:sym typeface="Poppins Bold"/>
              </a:defRPr>
            </a:pP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Al 2025, se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han</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presentado</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b="1"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2,194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denuncias</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administrativas</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las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cuales</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b="1"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1,967 son </a:t>
            </a:r>
            <a:r>
              <a:rPr lang="en-US" sz="3000" b="1"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por</a:t>
            </a:r>
            <a:r>
              <a:rPr lang="en-US" sz="3000" b="1"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b="1"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conductas</a:t>
            </a:r>
            <a:r>
              <a:rPr lang="en-US" sz="3000" b="1"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no graves</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y 227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fueron</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a:t>
            </a:r>
            <a:r>
              <a:rPr lang="en-US" sz="30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determinadas</a:t>
            </a:r>
            <a:r>
              <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 graves.</a:t>
            </a:r>
          </a:p>
          <a:p>
            <a:pPr>
              <a:lnSpc>
                <a:spcPct val="120000"/>
              </a:lnSpc>
              <a:defRPr sz="1800" b="0">
                <a:solidFill>
                  <a:srgbClr val="F6F9FF"/>
                </a:solidFill>
                <a:latin typeface="Poppins Bold"/>
                <a:ea typeface="Poppins Bold"/>
                <a:cs typeface="Poppins Bold"/>
                <a:sym typeface="Poppins Bold"/>
              </a:defRPr>
            </a:pPr>
            <a:endParaRPr lang="en-US" sz="30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endParaRPr>
          </a:p>
          <a:p>
            <a:pPr>
              <a:lnSpc>
                <a:spcPct val="120000"/>
              </a:lnSpc>
              <a:defRPr sz="1800" b="0">
                <a:solidFill>
                  <a:srgbClr val="F6F9FF"/>
                </a:solidFill>
                <a:latin typeface="Poppins Bold"/>
                <a:ea typeface="Poppins Bold"/>
                <a:cs typeface="Poppins Bold"/>
                <a:sym typeface="Poppins Bold"/>
              </a:defRPr>
            </a:pPr>
            <a:r>
              <a:rPr lang="en-US"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*9,242 </a:t>
            </a:r>
            <a:r>
              <a:rPr lang="en-US" sz="2400" dirty="0" err="1">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observaciones</a:t>
            </a:r>
            <a:r>
              <a:rPr lang="en-US" sz="2400" dirty="0">
                <a:solidFill>
                  <a:schemeClr val="tx2">
                    <a:lumMod val="60000"/>
                    <a:lumOff val="40000"/>
                  </a:schemeClr>
                </a:solidFill>
                <a:latin typeface="Work Sans" panose="00000500000000000000" pitchFamily="2" charset="0"/>
                <a:ea typeface="Noto Sans" panose="020B0502040504020204" pitchFamily="34" charset="0"/>
                <a:cs typeface="Noto Sans" panose="020B0502040504020204" pitchFamily="34" charset="0"/>
              </a:rPr>
              <a:t>.</a:t>
            </a:r>
          </a:p>
        </p:txBody>
      </p:sp>
      <p:graphicFrame>
        <p:nvGraphicFramePr>
          <p:cNvPr id="2" name="Gráfico 1">
            <a:extLst>
              <a:ext uri="{FF2B5EF4-FFF2-40B4-BE49-F238E27FC236}">
                <a16:creationId xmlns:a16="http://schemas.microsoft.com/office/drawing/2014/main" id="{1EFCB86F-1E5C-409B-0EFE-22F6B9F1E50A}"/>
              </a:ext>
            </a:extLst>
          </p:cNvPr>
          <p:cNvGraphicFramePr>
            <a:graphicFrameLocks/>
          </p:cNvGraphicFramePr>
          <p:nvPr>
            <p:extLst>
              <p:ext uri="{D42A27DB-BD31-4B8C-83A1-F6EECF244321}">
                <p14:modId xmlns:p14="http://schemas.microsoft.com/office/powerpoint/2010/main" val="1359401975"/>
              </p:ext>
            </p:extLst>
          </p:nvPr>
        </p:nvGraphicFramePr>
        <p:xfrm>
          <a:off x="7657176" y="1476185"/>
          <a:ext cx="11125200" cy="8049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024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ppt_x"/>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1+#ppt_h/2"/>
                                          </p:val>
                                        </p:tav>
                                        <p:tav tm="100000">
                                          <p:val>
                                            <p:strVal val="#ppt_y"/>
                                          </p:val>
                                        </p:tav>
                                      </p:tavLst>
                                    </p:anim>
                                  </p:childTnLst>
                                </p:cTn>
                              </p:par>
                              <p:par>
                                <p:cTn id="17" presetID="49" presetClass="entr" presetSubtype="0" decel="100000"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Shape 42"/>
          <p:cNvSpPr>
            <a:spLocks/>
          </p:cNvSpPr>
          <p:nvPr/>
        </p:nvSpPr>
        <p:spPr bwMode="auto">
          <a:xfrm rot="1200000">
            <a:off x="11796052" y="-220227"/>
            <a:ext cx="485291" cy="4551279"/>
          </a:xfrm>
          <a:custGeom>
            <a:avLst/>
            <a:gdLst>
              <a:gd name="connsiteX0" fmla="*/ 323527 w 323527"/>
              <a:gd name="connsiteY0" fmla="*/ 0 h 3034186"/>
              <a:gd name="connsiteX1" fmla="*/ 0 w 323527"/>
              <a:gd name="connsiteY1" fmla="*/ 117754 h 3034186"/>
              <a:gd name="connsiteX2" fmla="*/ 0 w 323527"/>
              <a:gd name="connsiteY2" fmla="*/ 162491 h 3034186"/>
              <a:gd name="connsiteX3" fmla="*/ 0 w 323527"/>
              <a:gd name="connsiteY3" fmla="*/ 2930582 h 3034186"/>
              <a:gd name="connsiteX4" fmla="*/ 103349 w 323527"/>
              <a:gd name="connsiteY4" fmla="*/ 3034186 h 3034186"/>
              <a:gd name="connsiteX5" fmla="*/ 220178 w 323527"/>
              <a:gd name="connsiteY5" fmla="*/ 3034186 h 3034186"/>
              <a:gd name="connsiteX6" fmla="*/ 323527 w 323527"/>
              <a:gd name="connsiteY6" fmla="*/ 2930582 h 3034186"/>
              <a:gd name="connsiteX7" fmla="*/ 323527 w 323527"/>
              <a:gd name="connsiteY7" fmla="*/ 187187 h 303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27" h="3034186">
                <a:moveTo>
                  <a:pt x="323527" y="0"/>
                </a:moveTo>
                <a:lnTo>
                  <a:pt x="0" y="117754"/>
                </a:lnTo>
                <a:lnTo>
                  <a:pt x="0" y="162491"/>
                </a:lnTo>
                <a:cubicBezTo>
                  <a:pt x="0" y="698942"/>
                  <a:pt x="0" y="1557265"/>
                  <a:pt x="0" y="2930582"/>
                </a:cubicBezTo>
                <a:cubicBezTo>
                  <a:pt x="0" y="2989140"/>
                  <a:pt x="44934" y="3034186"/>
                  <a:pt x="103349" y="3034186"/>
                </a:cubicBezTo>
                <a:lnTo>
                  <a:pt x="220178" y="3034186"/>
                </a:lnTo>
                <a:cubicBezTo>
                  <a:pt x="278593" y="3034186"/>
                  <a:pt x="323527" y="2989140"/>
                  <a:pt x="323527" y="2930582"/>
                </a:cubicBezTo>
                <a:cubicBezTo>
                  <a:pt x="323527" y="2930582"/>
                  <a:pt x="323527" y="2930582"/>
                  <a:pt x="323527" y="187187"/>
                </a:cubicBezTo>
                <a:close/>
              </a:path>
            </a:pathLst>
          </a:custGeom>
          <a:solidFill>
            <a:schemeClr val="tx2">
              <a:lumMod val="20000"/>
              <a:lumOff val="80000"/>
            </a:schemeClr>
          </a:solidFill>
          <a:ln>
            <a:noFill/>
          </a:ln>
        </p:spPr>
        <p:txBody>
          <a:bodyPr vert="horz" wrap="square" lIns="137160" tIns="68580" rIns="137160" bIns="68580" numCol="1" anchor="t" anchorCtr="0" compatLnSpc="1">
            <a:prstTxWarp prst="textNoShape">
              <a:avLst/>
            </a:prstTxWarp>
            <a:noAutofit/>
          </a:bodyPr>
          <a:lstStyle/>
          <a:p>
            <a:endParaRPr lang="fr-CA" sz="2700" dirty="0">
              <a:latin typeface="Roboto" panose="02000000000000000000"/>
            </a:endParaRPr>
          </a:p>
        </p:txBody>
      </p:sp>
      <p:sp>
        <p:nvSpPr>
          <p:cNvPr id="45" name="Freeform: Shape 44"/>
          <p:cNvSpPr>
            <a:spLocks/>
          </p:cNvSpPr>
          <p:nvPr/>
        </p:nvSpPr>
        <p:spPr bwMode="auto">
          <a:xfrm rot="1200000">
            <a:off x="11341838" y="-158529"/>
            <a:ext cx="485291" cy="2505138"/>
          </a:xfrm>
          <a:custGeom>
            <a:avLst/>
            <a:gdLst>
              <a:gd name="connsiteX0" fmla="*/ 323527 w 323527"/>
              <a:gd name="connsiteY0" fmla="*/ 0 h 1670092"/>
              <a:gd name="connsiteX1" fmla="*/ 0 w 323527"/>
              <a:gd name="connsiteY1" fmla="*/ 117754 h 1670092"/>
              <a:gd name="connsiteX2" fmla="*/ 0 w 323527"/>
              <a:gd name="connsiteY2" fmla="*/ 357683 h 1670092"/>
              <a:gd name="connsiteX3" fmla="*/ 0 w 323527"/>
              <a:gd name="connsiteY3" fmla="*/ 1566488 h 1670092"/>
              <a:gd name="connsiteX4" fmla="*/ 103349 w 323527"/>
              <a:gd name="connsiteY4" fmla="*/ 1670092 h 1670092"/>
              <a:gd name="connsiteX5" fmla="*/ 220178 w 323527"/>
              <a:gd name="connsiteY5" fmla="*/ 1670092 h 1670092"/>
              <a:gd name="connsiteX6" fmla="*/ 323527 w 323527"/>
              <a:gd name="connsiteY6" fmla="*/ 1566488 h 1670092"/>
              <a:gd name="connsiteX7" fmla="*/ 323527 w 323527"/>
              <a:gd name="connsiteY7" fmla="*/ 21507 h 167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527" h="1670092">
                <a:moveTo>
                  <a:pt x="323527" y="0"/>
                </a:moveTo>
                <a:lnTo>
                  <a:pt x="0" y="117754"/>
                </a:lnTo>
                <a:lnTo>
                  <a:pt x="0" y="357683"/>
                </a:lnTo>
                <a:cubicBezTo>
                  <a:pt x="0" y="708165"/>
                  <a:pt x="0" y="1108716"/>
                  <a:pt x="0" y="1566488"/>
                </a:cubicBezTo>
                <a:cubicBezTo>
                  <a:pt x="0" y="1625047"/>
                  <a:pt x="44934" y="1670092"/>
                  <a:pt x="103349" y="1670092"/>
                </a:cubicBezTo>
                <a:lnTo>
                  <a:pt x="220178" y="1670092"/>
                </a:lnTo>
                <a:cubicBezTo>
                  <a:pt x="278593" y="1670092"/>
                  <a:pt x="323527" y="1625047"/>
                  <a:pt x="323527" y="1566488"/>
                </a:cubicBezTo>
                <a:cubicBezTo>
                  <a:pt x="323527" y="1566488"/>
                  <a:pt x="323527" y="1566488"/>
                  <a:pt x="323527" y="21507"/>
                </a:cubicBezTo>
                <a:close/>
              </a:path>
            </a:pathLst>
          </a:custGeom>
          <a:solidFill>
            <a:schemeClr val="tx2">
              <a:lumMod val="20000"/>
              <a:lumOff val="80000"/>
            </a:schemeClr>
          </a:solidFill>
          <a:ln>
            <a:noFill/>
          </a:ln>
        </p:spPr>
        <p:txBody>
          <a:bodyPr vert="horz" wrap="square" lIns="137160" tIns="68580" rIns="137160" bIns="68580" numCol="1" anchor="t" anchorCtr="0" compatLnSpc="1">
            <a:prstTxWarp prst="textNoShape">
              <a:avLst/>
            </a:prstTxWarp>
            <a:noAutofit/>
          </a:bodyPr>
          <a:lstStyle/>
          <a:p>
            <a:endParaRPr lang="fr-CA" sz="2700" dirty="0">
              <a:latin typeface="Roboto" panose="02000000000000000000"/>
            </a:endParaRPr>
          </a:p>
        </p:txBody>
      </p:sp>
      <p:sp>
        <p:nvSpPr>
          <p:cNvPr id="34" name="Project Featured…">
            <a:extLst>
              <a:ext uri="{FF2B5EF4-FFF2-40B4-BE49-F238E27FC236}">
                <a16:creationId xmlns:a16="http://schemas.microsoft.com/office/drawing/2014/main" id="{430FFEFF-36A0-4550-9B21-604337FE0657}"/>
              </a:ext>
            </a:extLst>
          </p:cNvPr>
          <p:cNvSpPr txBox="1"/>
          <p:nvPr/>
        </p:nvSpPr>
        <p:spPr>
          <a:xfrm>
            <a:off x="1928108" y="1533136"/>
            <a:ext cx="10114213" cy="12926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defRPr sz="5000" b="0">
                <a:solidFill>
                  <a:srgbClr val="F6F9FF"/>
                </a:solidFill>
                <a:latin typeface="Poppins Bold"/>
                <a:ea typeface="Poppins Bold"/>
                <a:cs typeface="Poppins Bold"/>
                <a:sym typeface="Poppins Bold"/>
              </a:defRPr>
            </a:pPr>
            <a:r>
              <a:rPr lang="en-CA" sz="4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Estatus</a:t>
            </a:r>
            <a:r>
              <a:rPr lang="en-CA" sz="4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de las </a:t>
            </a:r>
            <a:r>
              <a:rPr lang="en-CA" sz="4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denuncias</a:t>
            </a:r>
            <a:r>
              <a:rPr lang="en-CA" sz="4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administrativas</a:t>
            </a:r>
            <a:r>
              <a:rPr lang="en-CA" sz="4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por</a:t>
            </a:r>
            <a:r>
              <a:rPr lang="en-CA" sz="4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a:t>
            </a:r>
            <a:r>
              <a:rPr lang="en-CA" sz="4200" b="1" dirty="0" err="1">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conductas</a:t>
            </a:r>
            <a:r>
              <a:rPr lang="en-CA" sz="4200" b="1" dirty="0">
                <a:solidFill>
                  <a:schemeClr val="tx2"/>
                </a:solidFill>
                <a:latin typeface="Nunito Sans" panose="00000500000000000000" pitchFamily="2" charset="0"/>
                <a:ea typeface="Noto Serif" panose="02020600060500020200" pitchFamily="18" charset="0"/>
                <a:cs typeface="Noto Serif" panose="02020600060500020200" pitchFamily="18" charset="0"/>
                <a:sym typeface="Poppins Bold"/>
              </a:rPr>
              <a:t> no graves</a:t>
            </a:r>
          </a:p>
        </p:txBody>
      </p:sp>
      <p:sp>
        <p:nvSpPr>
          <p:cNvPr id="35" name="Freeform 6">
            <a:extLst>
              <a:ext uri="{FF2B5EF4-FFF2-40B4-BE49-F238E27FC236}">
                <a16:creationId xmlns:a16="http://schemas.microsoft.com/office/drawing/2014/main" id="{0D500B25-0DF1-42D3-A818-2DE200CDB337}"/>
              </a:ext>
            </a:extLst>
          </p:cNvPr>
          <p:cNvSpPr>
            <a:spLocks/>
          </p:cNvSpPr>
          <p:nvPr/>
        </p:nvSpPr>
        <p:spPr bwMode="auto">
          <a:xfrm flipH="1">
            <a:off x="1623356" y="1626085"/>
            <a:ext cx="71807" cy="975391"/>
          </a:xfrm>
          <a:custGeom>
            <a:avLst/>
            <a:gdLst>
              <a:gd name="T0" fmla="*/ 22 w 71"/>
              <a:gd name="T1" fmla="*/ 859 h 859"/>
              <a:gd name="T2" fmla="*/ 0 w 71"/>
              <a:gd name="T3" fmla="*/ 836 h 859"/>
              <a:gd name="T4" fmla="*/ 0 w 71"/>
              <a:gd name="T5" fmla="*/ 23 h 859"/>
              <a:gd name="T6" fmla="*/ 22 w 71"/>
              <a:gd name="T7" fmla="*/ 0 h 859"/>
              <a:gd name="T8" fmla="*/ 48 w 71"/>
              <a:gd name="T9" fmla="*/ 0 h 859"/>
              <a:gd name="T10" fmla="*/ 71 w 71"/>
              <a:gd name="T11" fmla="*/ 23 h 859"/>
              <a:gd name="T12" fmla="*/ 71 w 71"/>
              <a:gd name="T13" fmla="*/ 836 h 859"/>
              <a:gd name="T14" fmla="*/ 48 w 71"/>
              <a:gd name="T15" fmla="*/ 859 h 859"/>
              <a:gd name="T16" fmla="*/ 22 w 71"/>
              <a:gd name="T17" fmla="*/ 85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59">
                <a:moveTo>
                  <a:pt x="22" y="859"/>
                </a:moveTo>
                <a:cubicBezTo>
                  <a:pt x="10" y="859"/>
                  <a:pt x="0" y="849"/>
                  <a:pt x="0" y="836"/>
                </a:cubicBezTo>
                <a:cubicBezTo>
                  <a:pt x="0" y="23"/>
                  <a:pt x="0" y="23"/>
                  <a:pt x="0" y="23"/>
                </a:cubicBezTo>
                <a:cubicBezTo>
                  <a:pt x="0" y="11"/>
                  <a:pt x="10" y="0"/>
                  <a:pt x="22" y="0"/>
                </a:cubicBezTo>
                <a:cubicBezTo>
                  <a:pt x="48" y="0"/>
                  <a:pt x="48" y="0"/>
                  <a:pt x="48" y="0"/>
                </a:cubicBezTo>
                <a:cubicBezTo>
                  <a:pt x="61" y="0"/>
                  <a:pt x="71" y="11"/>
                  <a:pt x="71" y="23"/>
                </a:cubicBezTo>
                <a:cubicBezTo>
                  <a:pt x="71" y="836"/>
                  <a:pt x="71" y="836"/>
                  <a:pt x="71" y="836"/>
                </a:cubicBezTo>
                <a:cubicBezTo>
                  <a:pt x="71" y="849"/>
                  <a:pt x="61" y="859"/>
                  <a:pt x="48" y="859"/>
                </a:cubicBezTo>
                <a:lnTo>
                  <a:pt x="22" y="859"/>
                </a:lnTo>
                <a:close/>
              </a:path>
            </a:pathLst>
          </a:custGeom>
          <a:solidFill>
            <a:schemeClr val="accent1"/>
          </a:solidFill>
          <a:ln>
            <a:noFill/>
          </a:ln>
        </p:spPr>
        <p:txBody>
          <a:bodyPr vert="horz" wrap="square" lIns="137160" tIns="68580" rIns="137160" bIns="68580" numCol="1" anchor="t" anchorCtr="0" compatLnSpc="1">
            <a:prstTxWarp prst="textNoShape">
              <a:avLst/>
            </a:prstTxWarp>
          </a:bodyPr>
          <a:lstStyle/>
          <a:p>
            <a:endParaRPr lang="fr-CA" sz="2700" dirty="0">
              <a:latin typeface="Roboto" panose="02000000000000000000"/>
            </a:endParaRPr>
          </a:p>
        </p:txBody>
      </p:sp>
      <p:pic>
        <p:nvPicPr>
          <p:cNvPr id="5" name="Marcador de posición de imagen 4">
            <a:extLst>
              <a:ext uri="{FF2B5EF4-FFF2-40B4-BE49-F238E27FC236}">
                <a16:creationId xmlns:a16="http://schemas.microsoft.com/office/drawing/2014/main" id="{22DEFAD4-685F-6076-AB4C-43EAACB4E3E4}"/>
              </a:ext>
            </a:extLst>
          </p:cNvPr>
          <p:cNvPicPr>
            <a:picLocks noGrp="1" noChangeAspect="1"/>
          </p:cNvPicPr>
          <p:nvPr>
            <p:ph type="pic" sz="quarter" idx="14"/>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20518" r="20518"/>
          <a:stretch>
            <a:fillRect/>
          </a:stretch>
        </p:blipFill>
        <p:spPr/>
      </p:pic>
      <p:graphicFrame>
        <p:nvGraphicFramePr>
          <p:cNvPr id="2" name="Marcador de contenido 3">
            <a:extLst>
              <a:ext uri="{FF2B5EF4-FFF2-40B4-BE49-F238E27FC236}">
                <a16:creationId xmlns:a16="http://schemas.microsoft.com/office/drawing/2014/main" id="{2C1E7FCC-AA1D-C0C7-5C49-5BAC48063582}"/>
              </a:ext>
            </a:extLst>
          </p:cNvPr>
          <p:cNvGraphicFramePr>
            <a:graphicFrameLocks/>
          </p:cNvGraphicFramePr>
          <p:nvPr>
            <p:extLst>
              <p:ext uri="{D42A27DB-BD31-4B8C-83A1-F6EECF244321}">
                <p14:modId xmlns:p14="http://schemas.microsoft.com/office/powerpoint/2010/main" val="3385959066"/>
              </p:ext>
            </p:extLst>
          </p:nvPr>
        </p:nvGraphicFramePr>
        <p:xfrm>
          <a:off x="1257300" y="3174424"/>
          <a:ext cx="15773400" cy="6645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8470516"/>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56" presetClass="path" presetSubtype="0" accel="50000" decel="50000" fill="hold" grpId="0" nodeType="withEffect">
                                  <p:stCondLst>
                                    <p:cond delay="0"/>
                                  </p:stCondLst>
                                  <p:childTnLst>
                                    <p:animMotion origin="layout" path="M -1.38889E-7 2.83951E-6 L 0.05625 -0.28689 " pathEditMode="relative" rAng="0" ptsTypes="AA">
                                      <p:cBhvr>
                                        <p:cTn id="8" dur="2000" spd="-100000" fill="hold"/>
                                        <p:tgtEl>
                                          <p:spTgt spid="45"/>
                                        </p:tgtEl>
                                        <p:attrNameLst>
                                          <p:attrName>ppt_x</p:attrName>
                                          <p:attrName>ppt_y</p:attrName>
                                        </p:attrNameLst>
                                      </p:cBhvr>
                                      <p:rCtr x="2812" y="-14336"/>
                                    </p:animMotion>
                                  </p:childTnLst>
                                </p:cTn>
                              </p:par>
                              <p:par>
                                <p:cTn id="9" presetID="1" presetClass="entr" presetSubtype="0" fill="hold" grpId="1"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56" presetClass="path" presetSubtype="0" accel="50000" decel="50000" fill="hold" grpId="0" nodeType="withEffect">
                                  <p:stCondLst>
                                    <p:cond delay="0"/>
                                  </p:stCondLst>
                                  <p:childTnLst>
                                    <p:animMotion origin="layout" path="M -1.38889E-7 2.83951E-6 L 0.05625 -0.28689 " pathEditMode="relative" rAng="0" ptsTypes="AA">
                                      <p:cBhvr>
                                        <p:cTn id="12" dur="2000" spd="-100000" fill="hold"/>
                                        <p:tgtEl>
                                          <p:spTgt spid="43"/>
                                        </p:tgtEl>
                                        <p:attrNameLst>
                                          <p:attrName>ppt_x</p:attrName>
                                          <p:attrName>ppt_y</p:attrName>
                                        </p:attrNameLst>
                                      </p:cBhvr>
                                      <p:rCtr x="2812" y="-14336"/>
                                    </p:animMotion>
                                  </p:childTnLst>
                                </p:cTn>
                              </p:par>
                              <p:par>
                                <p:cTn id="13" presetID="2" presetClass="entr" presetSubtype="1" accel="50000" decel="5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500" fill="hold"/>
                                        <p:tgtEl>
                                          <p:spTgt spid="35"/>
                                        </p:tgtEl>
                                        <p:attrNameLst>
                                          <p:attrName>ppt_x</p:attrName>
                                        </p:attrNameLst>
                                      </p:cBhvr>
                                      <p:tavLst>
                                        <p:tav tm="0">
                                          <p:val>
                                            <p:strVal val="#ppt_x"/>
                                          </p:val>
                                        </p:tav>
                                        <p:tav tm="100000">
                                          <p:val>
                                            <p:strVal val="#ppt_x"/>
                                          </p:val>
                                        </p:tav>
                                      </p:tavLst>
                                    </p:anim>
                                    <p:anim calcmode="lin" valueType="num">
                                      <p:cBhvr additive="base">
                                        <p:cTn id="20" dur="150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500" fill="hold"/>
                                        <p:tgtEl>
                                          <p:spTgt spid="2"/>
                                        </p:tgtEl>
                                        <p:attrNameLst>
                                          <p:attrName>ppt_x</p:attrName>
                                        </p:attrNameLst>
                                      </p:cBhvr>
                                      <p:tavLst>
                                        <p:tav tm="0">
                                          <p:val>
                                            <p:strVal val="#ppt_x"/>
                                          </p:val>
                                        </p:tav>
                                        <p:tav tm="100000">
                                          <p:val>
                                            <p:strVal val="#ppt_x"/>
                                          </p:val>
                                        </p:tav>
                                      </p:tavLst>
                                    </p:anim>
                                    <p:anim calcmode="lin" valueType="num">
                                      <p:cBhvr additive="base">
                                        <p:cTn id="24"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5" grpId="0" animBg="1"/>
      <p:bldP spid="45" grpId="1" animBg="1"/>
      <p:bldP spid="34" grpId="0" animBg="1"/>
      <p:bldP spid="35" grpId="0" animBg="1"/>
      <p:bldGraphic spid="2" grpId="0">
        <p:bldAsOne/>
      </p:bldGraphic>
    </p:bldLst>
  </p:timing>
</p:sld>
</file>

<file path=ppt/theme/theme1.xml><?xml version="1.0" encoding="utf-8"?>
<a:theme xmlns:a="http://schemas.openxmlformats.org/drawingml/2006/main" name="Office Theme">
  <a:themeElements>
    <a:clrScheme name="Shift Blue 1 Default">
      <a:dk1>
        <a:srgbClr val="363940"/>
      </a:dk1>
      <a:lt1>
        <a:srgbClr val="FFFFFF"/>
      </a:lt1>
      <a:dk2>
        <a:srgbClr val="363940"/>
      </a:dk2>
      <a:lt2>
        <a:srgbClr val="FFFFFF"/>
      </a:lt2>
      <a:accent1>
        <a:srgbClr val="329DAC"/>
      </a:accent1>
      <a:accent2>
        <a:srgbClr val="2C8B98"/>
      </a:accent2>
      <a:accent3>
        <a:srgbClr val="267782"/>
      </a:accent3>
      <a:accent4>
        <a:srgbClr val="61D1B6"/>
      </a:accent4>
      <a:accent5>
        <a:srgbClr val="38C2A1"/>
      </a:accent5>
      <a:accent6>
        <a:srgbClr val="2FA387"/>
      </a:accent6>
      <a:hlink>
        <a:srgbClr val="7F7F7F"/>
      </a:hlink>
      <a:folHlink>
        <a:srgbClr val="7F7F7F"/>
      </a:folHlink>
    </a:clrScheme>
    <a:fontScheme name="Shift">
      <a:majorFont>
        <a:latin typeface="Nunito Sans"/>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79356</TotalTime>
  <Words>2179</Words>
  <Application>Microsoft Office PowerPoint</Application>
  <PresentationFormat>Personalizado</PresentationFormat>
  <Paragraphs>382</Paragraphs>
  <Slides>42</Slides>
  <Notes>3</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42</vt:i4>
      </vt:variant>
    </vt:vector>
  </HeadingPairs>
  <TitlesOfParts>
    <vt:vector size="54" baseType="lpstr">
      <vt:lpstr>Aptos</vt:lpstr>
      <vt:lpstr>Aptos Light</vt:lpstr>
      <vt:lpstr>Arial</vt:lpstr>
      <vt:lpstr>Calibri</vt:lpstr>
      <vt:lpstr>Nunito Sans</vt:lpstr>
      <vt:lpstr>Nunito Sans Black</vt:lpstr>
      <vt:lpstr>Poppins</vt:lpstr>
      <vt:lpstr>Poppins Bold</vt:lpstr>
      <vt:lpstr>Roboto</vt:lpstr>
      <vt:lpstr>Wingdings</vt:lpstr>
      <vt:lpstr>Work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Fernando Marines Copado</cp:lastModifiedBy>
  <cp:revision>2519</cp:revision>
  <cp:lastPrinted>2025-08-13T02:12:36Z</cp:lastPrinted>
  <dcterms:created xsi:type="dcterms:W3CDTF">2016-05-11T14:31:01Z</dcterms:created>
  <dcterms:modified xsi:type="dcterms:W3CDTF">2025-08-13T14:15:06Z</dcterms:modified>
</cp:coreProperties>
</file>